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notesMasterIdLst>
    <p:notesMasterId r:id="rId19"/>
  </p:notesMasterIdLst>
  <p:sldIdLst>
    <p:sldId id="618" r:id="rId2"/>
    <p:sldId id="619" r:id="rId3"/>
    <p:sldId id="631" r:id="rId4"/>
    <p:sldId id="633" r:id="rId5"/>
    <p:sldId id="629" r:id="rId6"/>
    <p:sldId id="621" r:id="rId7"/>
    <p:sldId id="622" r:id="rId8"/>
    <p:sldId id="623" r:id="rId9"/>
    <p:sldId id="625" r:id="rId10"/>
    <p:sldId id="624" r:id="rId11"/>
    <p:sldId id="620" r:id="rId12"/>
    <p:sldId id="626" r:id="rId13"/>
    <p:sldId id="630" r:id="rId14"/>
    <p:sldId id="628" r:id="rId15"/>
    <p:sldId id="627" r:id="rId16"/>
    <p:sldId id="632" r:id="rId17"/>
    <p:sldId id="634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orient="horz" pos="6" userDrawn="1">
          <p15:clr>
            <a:srgbClr val="A4A3A4"/>
          </p15:clr>
        </p15:guide>
        <p15:guide id="3" pos="39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A379"/>
    <a:srgbClr val="060707"/>
    <a:srgbClr val="1BB862"/>
    <a:srgbClr val="3CFDD4"/>
    <a:srgbClr val="40FBAC"/>
    <a:srgbClr val="FFFFFF"/>
    <a:srgbClr val="008173"/>
    <a:srgbClr val="008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869" autoAdjust="0"/>
  </p:normalViewPr>
  <p:slideViewPr>
    <p:cSldViewPr snapToGrid="0">
      <p:cViewPr varScale="1">
        <p:scale>
          <a:sx n="72" d="100"/>
          <a:sy n="72" d="100"/>
        </p:scale>
        <p:origin x="660" y="138"/>
      </p:cViewPr>
      <p:guideLst>
        <p:guide orient="horz" pos="2174"/>
        <p:guide orient="horz" pos="6"/>
        <p:guide pos="39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5178425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05CBEE01-6CE4-44AB-9862-B75D2405623D}" type="datetime1">
              <a:rPr lang="en-US"/>
              <a:pPr>
                <a:defRPr/>
              </a:pPr>
              <a:t>8/24/2022</a:t>
            </a:fld>
            <a:endParaRPr lang="en-US" sz="1200"/>
          </a:p>
        </p:txBody>
      </p:sp>
      <p:sp>
        <p:nvSpPr>
          <p:cNvPr id="14340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517775" y="857250"/>
            <a:ext cx="410845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Notes Placeholder 4"/>
          <p:cNvSpPr>
            <a:spLocks noGrp="1" noRot="1" noChangeAspect="1" noChangeArrowheads="1"/>
          </p:cNvSpPr>
          <p:nvPr/>
        </p:nvSpPr>
        <p:spPr bwMode="auto">
          <a:xfrm>
            <a:off x="914400" y="3297238"/>
            <a:ext cx="7315200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Click to edit Master text styles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Second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Third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Fourth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Fifth level</a:t>
            </a:r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2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4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8425" y="6513513"/>
            <a:ext cx="3962400" cy="344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931B27F-870F-4DE4-8065-D45CBD9271DC}" type="slidenum">
              <a:rPr lang="en-US" altLang="en-US"/>
              <a:pPr>
                <a:defRPr/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5758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2651370" y="6438903"/>
            <a:ext cx="6889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>
                <a:solidFill>
                  <a:srgbClr val="060707"/>
                </a:solidFill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60707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46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504831" y="6438902"/>
            <a:ext cx="7182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9050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2" y="635635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07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651370" y="6438903"/>
            <a:ext cx="6889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96216" y="777880"/>
            <a:ext cx="2715846" cy="53181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8680" y="777880"/>
            <a:ext cx="7959969" cy="53181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56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0707"/>
                </a:solidFill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060707"/>
                </a:solidFill>
              </a:defRPr>
            </a:lvl1pPr>
            <a:lvl2pPr marL="565150" indent="-342900">
              <a:buClr>
                <a:srgbClr val="39A379"/>
              </a:buClr>
              <a:buFont typeface="Wingdings" panose="05000000000000000000" pitchFamily="2" charset="2"/>
              <a:buChar char="Ø"/>
              <a:defRPr sz="2000">
                <a:solidFill>
                  <a:srgbClr val="060707"/>
                </a:solidFill>
              </a:defRPr>
            </a:lvl2pPr>
            <a:lvl3pPr marL="788988" indent="-342900">
              <a:buClr>
                <a:srgbClr val="39A379"/>
              </a:buClr>
              <a:buFont typeface="Wingdings" panose="05000000000000000000" pitchFamily="2" charset="2"/>
              <a:buChar char="Ø"/>
              <a:defRPr sz="2000">
                <a:solidFill>
                  <a:srgbClr val="060707"/>
                </a:solidFill>
              </a:defRPr>
            </a:lvl3pPr>
            <a:lvl4pPr>
              <a:defRPr sz="2000">
                <a:solidFill>
                  <a:srgbClr val="060707"/>
                </a:solidFill>
              </a:defRPr>
            </a:lvl4pPr>
            <a:lvl5pPr>
              <a:defRPr sz="2000">
                <a:solidFill>
                  <a:srgbClr val="060707"/>
                </a:solidFill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13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25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680" y="2057400"/>
            <a:ext cx="5335954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57400"/>
            <a:ext cx="5337908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28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82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5631" y="62706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452080" y="6445250"/>
            <a:ext cx="725658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8" y="6305550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311" y="6338893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0707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74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992708" y="6350005"/>
            <a:ext cx="199292" cy="523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366111" y="6438900"/>
            <a:ext cx="725658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 © 2022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81" y="6378580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82647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588" y="635000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3489" y="534991"/>
            <a:ext cx="10863385" cy="101917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3491" y="1922462"/>
            <a:ext cx="10861431" cy="40386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99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495065" y="6438900"/>
            <a:ext cx="72018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2" y="6361118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70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438400" y="6438900"/>
            <a:ext cx="721750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993"/>
            <a:ext cx="79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2" y="6348418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Open Sans" pitchFamily="34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93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8678" y="777880"/>
            <a:ext cx="1086338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Bebas Neue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8680" y="2057400"/>
            <a:ext cx="1086143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Open Sans" pitchFamily="2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Open Sans" pitchFamily="2" charset="0"/>
              </a:rPr>
              <a:t>Second level</a:t>
            </a:r>
          </a:p>
          <a:p>
            <a:pPr lvl="2"/>
            <a:r>
              <a:rPr lang="en-US" altLang="zh-CN">
                <a:sym typeface="Open Sans" pitchFamily="2" charset="0"/>
              </a:rPr>
              <a:t>Third level</a:t>
            </a:r>
          </a:p>
          <a:p>
            <a:pPr lvl="3"/>
            <a:r>
              <a:rPr lang="en-US" altLang="zh-CN">
                <a:sym typeface="Open Sans" pitchFamily="2" charset="0"/>
              </a:rPr>
              <a:t>Fourth level</a:t>
            </a:r>
          </a:p>
          <a:p>
            <a:pPr lvl="4"/>
            <a:r>
              <a:rPr lang="en-US" altLang="zh-CN">
                <a:sym typeface="Open Sans" pitchFamily="2" charset="0"/>
              </a:rPr>
              <a:t>Fifth level</a:t>
            </a:r>
          </a:p>
        </p:txBody>
      </p:sp>
      <p:sp>
        <p:nvSpPr>
          <p:cNvPr id="1029" name="Text Placeholder 3"/>
          <p:cNvSpPr>
            <a:spLocks noChangeArrowheads="1"/>
          </p:cNvSpPr>
          <p:nvPr/>
        </p:nvSpPr>
        <p:spPr bwMode="auto">
          <a:xfrm>
            <a:off x="660403" y="333375"/>
            <a:ext cx="446063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813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None/>
              <a:defRPr/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 bldLvl="0"/>
    </p:bldLst>
  </p:timing>
  <p:txStyles>
    <p:titleStyle>
      <a:lvl1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+mj-ea"/>
          <a:cs typeface="+mj-cs"/>
          <a:sym typeface="Bebas Neue" charset="0"/>
        </a:defRPr>
      </a:lvl1pPr>
      <a:lvl2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2pPr>
      <a:lvl3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3pPr>
      <a:lvl4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4pPr>
      <a:lvl5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5pPr>
      <a:lvl6pPr marL="12001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6pPr>
      <a:lvl7pPr marL="16573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7pPr>
      <a:lvl8pPr marL="21145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8pPr>
      <a:lvl9pPr marL="25717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9pPr>
    </p:titleStyle>
    <p:bodyStyle>
      <a:lvl1pPr marL="38100" indent="-38100" algn="l" defTabSz="742950" rtl="0" eaLnBrk="1" fontAlgn="base" hangingPunct="1">
        <a:spcBef>
          <a:spcPts val="1138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defRPr sz="1700">
          <a:solidFill>
            <a:schemeClr val="tx1"/>
          </a:solidFill>
          <a:latin typeface="Helvetica Neue"/>
          <a:ea typeface="+mn-ea"/>
          <a:cs typeface="+mn-cs"/>
          <a:sym typeface="Open Sans" pitchFamily="2" charset="0"/>
        </a:defRPr>
      </a:lvl1pPr>
      <a:lvl2pPr marL="222250" indent="234950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600">
          <a:solidFill>
            <a:schemeClr val="tx1"/>
          </a:solidFill>
          <a:latin typeface="Helvetica Neue"/>
          <a:ea typeface="+mn-ea"/>
          <a:sym typeface="Open Sans" pitchFamily="2" charset="0"/>
        </a:defRPr>
      </a:lvl2pPr>
      <a:lvl3pPr marL="446088" indent="468313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400">
          <a:solidFill>
            <a:schemeClr val="tx1"/>
          </a:solidFill>
          <a:latin typeface="Helvetica Neue"/>
          <a:ea typeface="+mn-ea"/>
          <a:sym typeface="Open Sans" pitchFamily="2" charset="0"/>
        </a:defRPr>
      </a:lvl3pPr>
      <a:lvl4pPr marL="668338" indent="703263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300">
          <a:solidFill>
            <a:schemeClr val="tx1"/>
          </a:solidFill>
          <a:latin typeface="Helvetica Neue"/>
          <a:ea typeface="+mn-ea"/>
          <a:sym typeface="Open Sans" pitchFamily="2" charset="0"/>
        </a:defRPr>
      </a:lvl4pPr>
      <a:lvl5pPr marL="892175" indent="936625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300">
          <a:solidFill>
            <a:schemeClr val="tx1"/>
          </a:solidFill>
          <a:latin typeface="Helvetica Neue"/>
          <a:ea typeface="+mn-ea"/>
          <a:sym typeface="Open Sans" pitchFamily="2" charset="0"/>
        </a:defRPr>
      </a:lvl5pPr>
      <a:lvl6pPr marL="13493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6pPr>
      <a:lvl7pPr marL="18065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7pPr>
      <a:lvl8pPr marL="22637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8pPr>
      <a:lvl9pPr marL="27209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9A3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89478" cy="30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2035" y="3432313"/>
            <a:ext cx="11595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Deploying jar file into </a:t>
            </a:r>
            <a:r>
              <a:rPr lang="en-IN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IN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using maven deploy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management code</a:t>
            </a:r>
            <a:endParaRPr lang="en-IN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839" y="1710427"/>
            <a:ext cx="10861431" cy="4038600"/>
          </a:xfrm>
        </p:spPr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distributionManagement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snapshotRepository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&lt;id&gt;snapshots&lt;/id&gt;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&lt;name&gt;ip-172-31-33-59.ap-south-1.compute.internal-snapshots&lt;/name&gt;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&gt;http://13.232.177.165:8081/artifactory/libs-snapshot-local&lt;/url&gt;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snapshotRepository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distributionManagement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5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Settings.xml file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640" y="1554165"/>
            <a:ext cx="7681273" cy="42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3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" y="375965"/>
            <a:ext cx="10863385" cy="10191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Adding the credentials of </a:t>
            </a:r>
            <a:r>
              <a:rPr lang="en-IN" sz="32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b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in</a:t>
            </a:r>
            <a:r>
              <a:rPr lang="en-IN" sz="32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maven  settings.xml</a:t>
            </a:r>
            <a:endParaRPr lang="en-IN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&lt;server&gt;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&lt;id&gt;snapshots&lt;/id&gt;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username&gt;un of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username&gt;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password&gt;password of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password&gt;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&lt;/server&gt;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7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Run the command &lt;</a:t>
            </a:r>
            <a:r>
              <a:rPr lang="en-IN" sz="32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mvn</a:t>
            </a: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deploy&gt;</a:t>
            </a:r>
            <a:endParaRPr lang="en-IN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145" y="1895062"/>
            <a:ext cx="10116962" cy="37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2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486"/>
            <a:ext cx="10863385" cy="10191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the link to check whether the </a:t>
            </a:r>
            <a:b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artifacts</a:t>
            </a: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are deployed .</a:t>
            </a:r>
            <a:endParaRPr lang="en-IN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341" y="2007918"/>
            <a:ext cx="945011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1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Click the project name </a:t>
            </a:r>
            <a:endParaRPr lang="en-IN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983" y="2215656"/>
            <a:ext cx="8169339" cy="38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9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" y="548244"/>
            <a:ext cx="10863385" cy="10191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the download link to Download </a:t>
            </a:r>
            <a:b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artefact.</a:t>
            </a:r>
            <a:endParaRPr lang="en-IN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489" y="2266122"/>
            <a:ext cx="10861675" cy="33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2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9039" y="2439296"/>
            <a:ext cx="10861431" cy="4038600"/>
          </a:xfrm>
        </p:spPr>
        <p:txBody>
          <a:bodyPr/>
          <a:lstStyle/>
          <a:p>
            <a:r>
              <a:rPr lang="en-IN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5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Installing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597" y="1869453"/>
            <a:ext cx="11827292" cy="4038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sudo su -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https://releases.jfrog.io/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artifactory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bintray-artifactory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artifactory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oss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jfrog-artifactory-oss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/[RELEASE]/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jfrog-artifactory-oss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-[RELEASE]-linux.tar.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?_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=1*1li7shh*_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*NDE5NTQ4Mzk4LjE2NTc3OTg1NTM.*_ga_SQ1NR9VTFJ*MTY1Nzg3NzAzNi40LjEuMTY1Nzg3NzA4NS4xMQ..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0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9" y="137426"/>
            <a:ext cx="10863385" cy="1019175"/>
          </a:xfrm>
        </p:spPr>
        <p:txBody>
          <a:bodyPr/>
          <a:lstStyle/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installation 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624" y="1610130"/>
            <a:ext cx="11681518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Step1 : </a:t>
            </a:r>
            <a:r>
              <a:rPr lang="en-I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untar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the file by running the command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&lt;tar </a:t>
            </a:r>
            <a:r>
              <a:rPr lang="en-IN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xf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file&gt;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Step2: change the directory to extracted file artifactory-oss-7.41.7.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Step3: change directory to app.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Step4: change the directory to bin.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Step5: Run the file artifactory.sh by using command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&lt;./artrifactory.sh&gt;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0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489" y="1126435"/>
            <a:ext cx="10861675" cy="499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7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8625" y="463825"/>
            <a:ext cx="9170504" cy="745783"/>
          </a:xfrm>
        </p:spPr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To run the </a:t>
            </a:r>
            <a:r>
              <a:rPr lang="en-IN" sz="32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Jfrog</a:t>
            </a: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copy the instance</a:t>
            </a:r>
            <a:r>
              <a:rPr lang="en-IN" sz="32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IP&amp;paste</a:t>
            </a: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it in browser </a:t>
            </a:r>
            <a:b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&lt;instance IP:8082&gt;  </a:t>
            </a:r>
            <a:endParaRPr lang="en-IN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207" y="2081489"/>
            <a:ext cx="3967498" cy="40386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5459896" y="3803374"/>
            <a:ext cx="1351721" cy="41081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6808" y="3685290"/>
            <a:ext cx="39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home button &amp; choose the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artifacats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2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03" y="1484242"/>
            <a:ext cx="9030874" cy="4702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768626"/>
            <a:ext cx="6533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set me up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0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27205" y="296451"/>
            <a:ext cx="10863385" cy="1019175"/>
          </a:xfrm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repository &amp;  package </a:t>
            </a:r>
            <a:b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type select the Deploy</a:t>
            </a:r>
            <a:endParaRPr lang="en-IN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58" y="1554166"/>
            <a:ext cx="8526065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0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Copy the distribution management</a:t>
            </a:r>
            <a:endParaRPr lang="en-IN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7" y="1554166"/>
            <a:ext cx="9195358" cy="44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5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6592" y="1036430"/>
            <a:ext cx="9628820" cy="928550"/>
          </a:xfrm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Adding the Distribution management in </a:t>
            </a:r>
            <a:b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pom.xml file </a:t>
            </a:r>
            <a:endParaRPr lang="en-IN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980" y="2147750"/>
            <a:ext cx="76399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035" y="145774"/>
            <a:ext cx="6003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Pom.xml file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875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yellow">
  <a:themeElements>
    <a:clrScheme name="Custom 3">
      <a:dk1>
        <a:srgbClr val="202F3E"/>
      </a:dk1>
      <a:lt1>
        <a:srgbClr val="FFFFFF"/>
      </a:lt1>
      <a:dk2>
        <a:srgbClr val="202F3E"/>
      </a:dk2>
      <a:lt2>
        <a:srgbClr val="FFFFFF"/>
      </a:lt2>
      <a:accent1>
        <a:srgbClr val="F67C01"/>
      </a:accent1>
      <a:accent2>
        <a:srgbClr val="FB8C00"/>
      </a:accent2>
      <a:accent3>
        <a:srgbClr val="FFFFFF"/>
      </a:accent3>
      <a:accent4>
        <a:srgbClr val="1A2734"/>
      </a:accent4>
      <a:accent5>
        <a:srgbClr val="FABFAA"/>
      </a:accent5>
      <a:accent6>
        <a:srgbClr val="E37E00"/>
      </a:accent6>
      <a:hlink>
        <a:srgbClr val="1F845B"/>
      </a:hlink>
      <a:folHlink>
        <a:srgbClr val="3BAB7E"/>
      </a:folHlink>
    </a:clrScheme>
    <a:fontScheme name="Theme-yellow">
      <a:majorFont>
        <a:latin typeface="Roboto"/>
        <a:ea typeface="MS PGothic"/>
        <a:cs typeface=""/>
      </a:majorFont>
      <a:minorFont>
        <a:latin typeface="Roboto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Theme-yellow 1">
        <a:dk1>
          <a:srgbClr val="202F3E"/>
        </a:dk1>
        <a:lt1>
          <a:srgbClr val="FFFFFF"/>
        </a:lt1>
        <a:dk2>
          <a:srgbClr val="202F3E"/>
        </a:dk2>
        <a:lt2>
          <a:srgbClr val="FFFFFF"/>
        </a:lt2>
        <a:accent1>
          <a:srgbClr val="F67C01"/>
        </a:accent1>
        <a:accent2>
          <a:srgbClr val="FB8C00"/>
        </a:accent2>
        <a:accent3>
          <a:srgbClr val="FFFFFF"/>
        </a:accent3>
        <a:accent4>
          <a:srgbClr val="1A2734"/>
        </a:accent4>
        <a:accent5>
          <a:srgbClr val="FABFAA"/>
        </a:accent5>
        <a:accent6>
          <a:srgbClr val="E37E00"/>
        </a:accent6>
        <a:hlink>
          <a:srgbClr val="F67C01"/>
        </a:hlink>
        <a:folHlink>
          <a:srgbClr val="FFCC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it [Compatibility Mode]" id="{F6744D54-3BC4-4BAF-9BCB-500F8BCD10EF}" vid="{158B79B8-3F7A-45C2-97ED-95428EC8C34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202F3E"/>
      </a:dk1>
      <a:lt1>
        <a:srgbClr val="FFFFFF"/>
      </a:lt1>
      <a:dk2>
        <a:srgbClr val="202F3E"/>
      </a:dk2>
      <a:lt2>
        <a:srgbClr val="FFFFFF"/>
      </a:lt2>
      <a:accent1>
        <a:srgbClr val="F67C01"/>
      </a:accent1>
      <a:accent2>
        <a:srgbClr val="FB8C00"/>
      </a:accent2>
      <a:accent3>
        <a:srgbClr val="FFFFFF"/>
      </a:accent3>
      <a:accent4>
        <a:srgbClr val="1A2734"/>
      </a:accent4>
      <a:accent5>
        <a:srgbClr val="FABFAA"/>
      </a:accent5>
      <a:accent6>
        <a:srgbClr val="E37E00"/>
      </a:accent6>
      <a:hlink>
        <a:srgbClr val="F67C01"/>
      </a:hlink>
      <a:folHlink>
        <a:srgbClr val="FFCC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SkillRary Template</Template>
  <TotalTime>230</TotalTime>
  <Pages>0</Pages>
  <Words>226</Words>
  <Characters>0</Characters>
  <Application>Microsoft Office PowerPoint</Application>
  <PresentationFormat>Widescreen</PresentationFormat>
  <Lines>0</Lines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MS PGothic</vt:lpstr>
      <vt:lpstr>SimSun</vt:lpstr>
      <vt:lpstr>Arial</vt:lpstr>
      <vt:lpstr>Bebas Neue</vt:lpstr>
      <vt:lpstr>Corbel</vt:lpstr>
      <vt:lpstr>Helvetica Neue</vt:lpstr>
      <vt:lpstr>Open Sans</vt:lpstr>
      <vt:lpstr>Roboto</vt:lpstr>
      <vt:lpstr>Wingdings</vt:lpstr>
      <vt:lpstr>Theme-yellow</vt:lpstr>
      <vt:lpstr>PowerPoint Presentation</vt:lpstr>
      <vt:lpstr>Installing Jfrog</vt:lpstr>
      <vt:lpstr>After installation </vt:lpstr>
      <vt:lpstr>PowerPoint Presentation</vt:lpstr>
      <vt:lpstr>To run the Jfrog, copy the instance  IP&amp;paste it in browser  &lt;instance IP:8082&gt;  </vt:lpstr>
      <vt:lpstr>PowerPoint Presentation</vt:lpstr>
      <vt:lpstr>Choose the repository &amp;  package  type select the Deploy</vt:lpstr>
      <vt:lpstr>Copy the distribution management</vt:lpstr>
      <vt:lpstr>Adding the Distribution management in  pom.xml file </vt:lpstr>
      <vt:lpstr>Distribution management code</vt:lpstr>
      <vt:lpstr>Settings.xml file</vt:lpstr>
      <vt:lpstr>Adding the credentials of Jfrog for  Authentication in maven  settings.xml</vt:lpstr>
      <vt:lpstr>Run the command &lt;mvn deploy&gt;</vt:lpstr>
      <vt:lpstr>Click on the link to check whether the  artifacts are deployed .</vt:lpstr>
      <vt:lpstr>Click the project name </vt:lpstr>
      <vt:lpstr>Click on the download link to Download  The artefact.</vt:lpstr>
      <vt:lpstr>PowerPoint Presentation</vt:lpstr>
    </vt:vector>
  </TitlesOfParts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Ashok</dc:creator>
  <cp:lastModifiedBy>user</cp:lastModifiedBy>
  <cp:revision>28</cp:revision>
  <dcterms:created xsi:type="dcterms:W3CDTF">2019-08-08T12:48:27Z</dcterms:created>
  <dcterms:modified xsi:type="dcterms:W3CDTF">2022-08-24T12:53:05Z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