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4" r:id="rId1"/>
  </p:sldMasterIdLst>
  <p:notesMasterIdLst>
    <p:notesMasterId r:id="rId76"/>
  </p:notesMasterIdLst>
  <p:sldIdLst>
    <p:sldId id="618" r:id="rId2"/>
    <p:sldId id="619" r:id="rId3"/>
    <p:sldId id="672" r:id="rId4"/>
    <p:sldId id="673" r:id="rId5"/>
    <p:sldId id="620" r:id="rId6"/>
    <p:sldId id="621" r:id="rId7"/>
    <p:sldId id="671" r:id="rId8"/>
    <p:sldId id="622" r:id="rId9"/>
    <p:sldId id="623" r:id="rId10"/>
    <p:sldId id="624" r:id="rId11"/>
    <p:sldId id="625" r:id="rId12"/>
    <p:sldId id="628" r:id="rId13"/>
    <p:sldId id="650" r:id="rId14"/>
    <p:sldId id="654" r:id="rId15"/>
    <p:sldId id="655" r:id="rId16"/>
    <p:sldId id="656" r:id="rId17"/>
    <p:sldId id="657" r:id="rId18"/>
    <p:sldId id="659" r:id="rId19"/>
    <p:sldId id="641" r:id="rId20"/>
    <p:sldId id="658" r:id="rId21"/>
    <p:sldId id="666" r:id="rId22"/>
    <p:sldId id="667" r:id="rId23"/>
    <p:sldId id="642" r:id="rId24"/>
    <p:sldId id="638" r:id="rId25"/>
    <p:sldId id="693" r:id="rId26"/>
    <p:sldId id="668" r:id="rId27"/>
    <p:sldId id="630" r:id="rId28"/>
    <p:sldId id="669" r:id="rId29"/>
    <p:sldId id="670" r:id="rId30"/>
    <p:sldId id="680" r:id="rId31"/>
    <p:sldId id="688" r:id="rId32"/>
    <p:sldId id="689" r:id="rId33"/>
    <p:sldId id="690" r:id="rId34"/>
    <p:sldId id="691" r:id="rId35"/>
    <p:sldId id="692" r:id="rId36"/>
    <p:sldId id="662" r:id="rId37"/>
    <p:sldId id="632" r:id="rId38"/>
    <p:sldId id="643" r:id="rId39"/>
    <p:sldId id="679" r:id="rId40"/>
    <p:sldId id="633" r:id="rId41"/>
    <p:sldId id="677" r:id="rId42"/>
    <p:sldId id="678" r:id="rId43"/>
    <p:sldId id="644" r:id="rId44"/>
    <p:sldId id="694" r:id="rId45"/>
    <p:sldId id="634" r:id="rId46"/>
    <p:sldId id="645" r:id="rId47"/>
    <p:sldId id="635" r:id="rId48"/>
    <p:sldId id="646" r:id="rId49"/>
    <p:sldId id="636" r:id="rId50"/>
    <p:sldId id="647" r:id="rId51"/>
    <p:sldId id="675" r:id="rId52"/>
    <p:sldId id="674" r:id="rId53"/>
    <p:sldId id="676" r:id="rId54"/>
    <p:sldId id="637" r:id="rId55"/>
    <p:sldId id="648" r:id="rId56"/>
    <p:sldId id="651" r:id="rId57"/>
    <p:sldId id="652" r:id="rId58"/>
    <p:sldId id="681" r:id="rId59"/>
    <p:sldId id="682" r:id="rId60"/>
    <p:sldId id="683" r:id="rId61"/>
    <p:sldId id="684" r:id="rId62"/>
    <p:sldId id="685" r:id="rId63"/>
    <p:sldId id="686" r:id="rId64"/>
    <p:sldId id="687" r:id="rId65"/>
    <p:sldId id="696" r:id="rId66"/>
    <p:sldId id="695" r:id="rId67"/>
    <p:sldId id="697" r:id="rId68"/>
    <p:sldId id="698" r:id="rId69"/>
    <p:sldId id="699" r:id="rId70"/>
    <p:sldId id="700" r:id="rId71"/>
    <p:sldId id="701" r:id="rId72"/>
    <p:sldId id="702" r:id="rId73"/>
    <p:sldId id="703" r:id="rId74"/>
    <p:sldId id="649" r:id="rId75"/>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Roboto" pitchFamily="2"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Roboto" pitchFamily="2"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Roboto" pitchFamily="2"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Roboto" pitchFamily="2"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Roboto" pitchFamily="2" charset="0"/>
        <a:ea typeface="MS PGothic" panose="020B0600070205080204" pitchFamily="34" charset="-128"/>
        <a:cs typeface="+mn-cs"/>
      </a:defRPr>
    </a:lvl5pPr>
    <a:lvl6pPr marL="2286000" algn="l" defTabSz="914400" rtl="0" eaLnBrk="1" latinLnBrk="0" hangingPunct="1">
      <a:defRPr kern="1200">
        <a:solidFill>
          <a:schemeClr val="tx1"/>
        </a:solidFill>
        <a:latin typeface="Roboto" pitchFamily="2" charset="0"/>
        <a:ea typeface="MS PGothic" panose="020B0600070205080204" pitchFamily="34" charset="-128"/>
        <a:cs typeface="+mn-cs"/>
      </a:defRPr>
    </a:lvl6pPr>
    <a:lvl7pPr marL="2743200" algn="l" defTabSz="914400" rtl="0" eaLnBrk="1" latinLnBrk="0" hangingPunct="1">
      <a:defRPr kern="1200">
        <a:solidFill>
          <a:schemeClr val="tx1"/>
        </a:solidFill>
        <a:latin typeface="Roboto" pitchFamily="2" charset="0"/>
        <a:ea typeface="MS PGothic" panose="020B0600070205080204" pitchFamily="34" charset="-128"/>
        <a:cs typeface="+mn-cs"/>
      </a:defRPr>
    </a:lvl7pPr>
    <a:lvl8pPr marL="3200400" algn="l" defTabSz="914400" rtl="0" eaLnBrk="1" latinLnBrk="0" hangingPunct="1">
      <a:defRPr kern="1200">
        <a:solidFill>
          <a:schemeClr val="tx1"/>
        </a:solidFill>
        <a:latin typeface="Roboto" pitchFamily="2" charset="0"/>
        <a:ea typeface="MS PGothic" panose="020B0600070205080204" pitchFamily="34" charset="-128"/>
        <a:cs typeface="+mn-cs"/>
      </a:defRPr>
    </a:lvl8pPr>
    <a:lvl9pPr marL="3657600" algn="l" defTabSz="914400" rtl="0" eaLnBrk="1" latinLnBrk="0" hangingPunct="1">
      <a:defRPr kern="1200">
        <a:solidFill>
          <a:schemeClr val="tx1"/>
        </a:solidFill>
        <a:latin typeface="Roboto" pitchFamily="2"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74" userDrawn="1">
          <p15:clr>
            <a:srgbClr val="A4A3A4"/>
          </p15:clr>
        </p15:guide>
        <p15:guide id="2" orient="horz" pos="6" userDrawn="1">
          <p15:clr>
            <a:srgbClr val="A4A3A4"/>
          </p15:clr>
        </p15:guide>
        <p15:guide id="3" pos="394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9A379"/>
    <a:srgbClr val="060707"/>
    <a:srgbClr val="1BB862"/>
    <a:srgbClr val="3CFDD4"/>
    <a:srgbClr val="40FBAC"/>
    <a:srgbClr val="FFFFFF"/>
    <a:srgbClr val="008173"/>
    <a:srgbClr val="0081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29" autoAdjust="0"/>
    <p:restoredTop sz="92869" autoAdjust="0"/>
  </p:normalViewPr>
  <p:slideViewPr>
    <p:cSldViewPr snapToGrid="0">
      <p:cViewPr varScale="1">
        <p:scale>
          <a:sx n="72" d="100"/>
          <a:sy n="72" d="100"/>
        </p:scale>
        <p:origin x="816" y="78"/>
      </p:cViewPr>
      <p:guideLst>
        <p:guide orient="horz" pos="2174"/>
        <p:guide orient="horz" pos="6"/>
        <p:guide pos="394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Header Placeholder 1"/>
          <p:cNvSpPr>
            <a:spLocks noGrp="1" noChangeArrowheads="1"/>
          </p:cNvSpPr>
          <p:nvPr>
            <p:ph type="hdr" sz="quarter" idx="4294967295"/>
          </p:nvPr>
        </p:nvSpPr>
        <p:spPr bwMode="auto">
          <a:xfrm>
            <a:off x="0" y="0"/>
            <a:ext cx="3962400" cy="3429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ea typeface="SimSun" panose="02010600030101010101" pitchFamily="2" charset="-122"/>
              </a:defRPr>
            </a:lvl1pPr>
          </a:lstStyle>
          <a:p>
            <a:pPr>
              <a:defRPr/>
            </a:pPr>
            <a:endParaRPr lang="en-US"/>
          </a:p>
        </p:txBody>
      </p:sp>
      <p:sp>
        <p:nvSpPr>
          <p:cNvPr id="5123" name="Date Placeholder 2"/>
          <p:cNvSpPr>
            <a:spLocks noGrp="1" noChangeArrowheads="1"/>
          </p:cNvSpPr>
          <p:nvPr>
            <p:ph type="dt" idx="1"/>
          </p:nvPr>
        </p:nvSpPr>
        <p:spPr bwMode="auto">
          <a:xfrm>
            <a:off x="5178425" y="0"/>
            <a:ext cx="3962400" cy="3429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a:latin typeface="Arial" panose="020B0604020202020204" pitchFamily="34" charset="0"/>
                <a:ea typeface="SimSun" panose="02010600030101010101" pitchFamily="2" charset="-122"/>
              </a:defRPr>
            </a:lvl1pPr>
          </a:lstStyle>
          <a:p>
            <a:pPr>
              <a:defRPr/>
            </a:pPr>
            <a:fld id="{05CBEE01-6CE4-44AB-9862-B75D2405623D}" type="datetime1">
              <a:rPr lang="en-US"/>
              <a:pPr>
                <a:defRPr/>
              </a:pPr>
              <a:t>8/25/2022</a:t>
            </a:fld>
            <a:endParaRPr lang="en-US" sz="1200"/>
          </a:p>
        </p:txBody>
      </p:sp>
      <p:sp>
        <p:nvSpPr>
          <p:cNvPr id="14340" name="Slide Image Placeholder 3"/>
          <p:cNvSpPr>
            <a:spLocks noGrp="1" noRot="1" noChangeAspect="1" noChangeArrowheads="1"/>
          </p:cNvSpPr>
          <p:nvPr>
            <p:ph type="sldImg" idx="4294967295"/>
          </p:nvPr>
        </p:nvSpPr>
        <p:spPr bwMode="auto">
          <a:xfrm>
            <a:off x="2517775" y="857250"/>
            <a:ext cx="4108450" cy="231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Notes Placeholder 4"/>
          <p:cNvSpPr>
            <a:spLocks noGrp="1" noRot="1" noChangeAspect="1" noChangeArrowheads="1"/>
          </p:cNvSpPr>
          <p:nvPr/>
        </p:nvSpPr>
        <p:spPr bwMode="auto">
          <a:xfrm>
            <a:off x="914400" y="3297238"/>
            <a:ext cx="7315200"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Roboto" pitchFamily="2" charset="0"/>
                <a:ea typeface="MS PGothic" panose="020B0600070205080204" pitchFamily="34" charset="-128"/>
              </a:defRPr>
            </a:lvl1pPr>
            <a:lvl2pPr marL="742950" indent="-285750">
              <a:defRPr>
                <a:solidFill>
                  <a:schemeClr val="tx1"/>
                </a:solidFill>
                <a:latin typeface="Roboto" pitchFamily="2" charset="0"/>
                <a:ea typeface="MS PGothic" panose="020B0600070205080204" pitchFamily="34" charset="-128"/>
              </a:defRPr>
            </a:lvl2pPr>
            <a:lvl3pPr marL="1143000" indent="-228600">
              <a:defRPr>
                <a:solidFill>
                  <a:schemeClr val="tx1"/>
                </a:solidFill>
                <a:latin typeface="Roboto" pitchFamily="2" charset="0"/>
                <a:ea typeface="MS PGothic" panose="020B0600070205080204" pitchFamily="34" charset="-128"/>
              </a:defRPr>
            </a:lvl3pPr>
            <a:lvl4pPr marL="1600200" indent="-228600">
              <a:defRPr>
                <a:solidFill>
                  <a:schemeClr val="tx1"/>
                </a:solidFill>
                <a:latin typeface="Roboto" pitchFamily="2" charset="0"/>
                <a:ea typeface="MS PGothic" panose="020B0600070205080204" pitchFamily="34" charset="-128"/>
              </a:defRPr>
            </a:lvl4pPr>
            <a:lvl5pPr marL="2057400" indent="-228600">
              <a:defRPr>
                <a:solidFill>
                  <a:schemeClr val="tx1"/>
                </a:solidFill>
                <a:latin typeface="Roboto" pitchFamily="2"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9pPr>
          </a:lstStyle>
          <a:p>
            <a:pPr>
              <a:spcBef>
                <a:spcPct val="30000"/>
              </a:spcBef>
              <a:buFont typeface="Arial" panose="020B0604020202020204" pitchFamily="34" charset="0"/>
              <a:buNone/>
              <a:defRPr/>
            </a:pPr>
            <a:r>
              <a:rPr lang="en-US" altLang="en-US" sz="1200">
                <a:latin typeface="Arial" panose="020B0604020202020204" pitchFamily="34" charset="0"/>
                <a:ea typeface="SimSun" panose="02010600030101010101" pitchFamily="2" charset="-122"/>
              </a:rPr>
              <a:t>Click to edit Master text styles</a:t>
            </a:r>
          </a:p>
          <a:p>
            <a:pPr>
              <a:spcBef>
                <a:spcPct val="30000"/>
              </a:spcBef>
              <a:buFont typeface="Arial" panose="020B0604020202020204" pitchFamily="34" charset="0"/>
              <a:buNone/>
              <a:defRPr/>
            </a:pPr>
            <a:r>
              <a:rPr lang="en-US" altLang="en-US" sz="1200">
                <a:latin typeface="Arial" panose="020B0604020202020204" pitchFamily="34" charset="0"/>
                <a:ea typeface="SimSun" panose="02010600030101010101" pitchFamily="2" charset="-122"/>
              </a:rPr>
              <a:t>Second level</a:t>
            </a:r>
          </a:p>
          <a:p>
            <a:pPr>
              <a:spcBef>
                <a:spcPct val="30000"/>
              </a:spcBef>
              <a:buFont typeface="Arial" panose="020B0604020202020204" pitchFamily="34" charset="0"/>
              <a:buNone/>
              <a:defRPr/>
            </a:pPr>
            <a:r>
              <a:rPr lang="en-US" altLang="en-US" sz="1200">
                <a:latin typeface="Arial" panose="020B0604020202020204" pitchFamily="34" charset="0"/>
                <a:ea typeface="SimSun" panose="02010600030101010101" pitchFamily="2" charset="-122"/>
              </a:rPr>
              <a:t>Third level</a:t>
            </a:r>
          </a:p>
          <a:p>
            <a:pPr>
              <a:spcBef>
                <a:spcPct val="30000"/>
              </a:spcBef>
              <a:buFont typeface="Arial" panose="020B0604020202020204" pitchFamily="34" charset="0"/>
              <a:buNone/>
              <a:defRPr/>
            </a:pPr>
            <a:r>
              <a:rPr lang="en-US" altLang="en-US" sz="1200">
                <a:latin typeface="Arial" panose="020B0604020202020204" pitchFamily="34" charset="0"/>
                <a:ea typeface="SimSun" panose="02010600030101010101" pitchFamily="2" charset="-122"/>
              </a:rPr>
              <a:t>Fourth level</a:t>
            </a:r>
          </a:p>
          <a:p>
            <a:pPr>
              <a:spcBef>
                <a:spcPct val="30000"/>
              </a:spcBef>
              <a:buFont typeface="Arial" panose="020B0604020202020204" pitchFamily="34" charset="0"/>
              <a:buNone/>
              <a:defRPr/>
            </a:pPr>
            <a:r>
              <a:rPr lang="en-US" altLang="en-US" sz="1200">
                <a:latin typeface="Arial" panose="020B0604020202020204" pitchFamily="34" charset="0"/>
                <a:ea typeface="SimSun" panose="02010600030101010101" pitchFamily="2" charset="-122"/>
              </a:rPr>
              <a:t>Fifth level</a:t>
            </a:r>
            <a:endParaRPr lang="en-US" altLang="zh-CN" sz="1200">
              <a:latin typeface="Arial" panose="020B0604020202020204" pitchFamily="34" charset="0"/>
              <a:ea typeface="SimSun" panose="02010600030101010101" pitchFamily="2" charset="-122"/>
            </a:endParaRPr>
          </a:p>
        </p:txBody>
      </p:sp>
      <p:sp>
        <p:nvSpPr>
          <p:cNvPr id="5126" name="Footer Placeholder 5"/>
          <p:cNvSpPr>
            <a:spLocks noGrp="1" noChangeArrowheads="1"/>
          </p:cNvSpPr>
          <p:nvPr>
            <p:ph type="ftr" sz="quarter" idx="4"/>
          </p:nvPr>
        </p:nvSpPr>
        <p:spPr bwMode="auto">
          <a:xfrm>
            <a:off x="0" y="6513513"/>
            <a:ext cx="3962400" cy="344487"/>
          </a:xfrm>
          <a:prstGeom prst="rect">
            <a:avLst/>
          </a:prstGeom>
          <a:noFill/>
          <a:ln w="9525">
            <a:noFill/>
            <a:miter lim="800000"/>
          </a:ln>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ea typeface="SimSun" panose="02010600030101010101" pitchFamily="2" charset="-122"/>
              </a:defRPr>
            </a:lvl1pPr>
          </a:lstStyle>
          <a:p>
            <a:pPr>
              <a:defRPr/>
            </a:pPr>
            <a:endParaRPr lang="en-US"/>
          </a:p>
        </p:txBody>
      </p:sp>
      <p:sp>
        <p:nvSpPr>
          <p:cNvPr id="5127" name="Slide Number Placeholder 6"/>
          <p:cNvSpPr>
            <a:spLocks noGrp="1" noChangeArrowheads="1"/>
          </p:cNvSpPr>
          <p:nvPr>
            <p:ph type="sldNum" sz="quarter" idx="5"/>
          </p:nvPr>
        </p:nvSpPr>
        <p:spPr bwMode="auto">
          <a:xfrm>
            <a:off x="5178425" y="6513513"/>
            <a:ext cx="3962400" cy="344487"/>
          </a:xfrm>
          <a:prstGeom prst="rect">
            <a:avLst/>
          </a:prstGeom>
          <a:noFill/>
          <a:ln w="9525">
            <a:noFill/>
            <a:miter lim="800000"/>
          </a:ln>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a:latin typeface="Arial" panose="020B0604020202020204" pitchFamily="34" charset="0"/>
                <a:ea typeface="SimSun" panose="02010600030101010101" pitchFamily="2" charset="-122"/>
              </a:defRPr>
            </a:lvl1pPr>
          </a:lstStyle>
          <a:p>
            <a:pPr>
              <a:defRPr/>
            </a:pPr>
            <a:fld id="{1931B27F-870F-4DE4-8065-D45CBD9271DC}" type="slidenum">
              <a:rPr lang="en-US" altLang="en-US"/>
              <a:pPr>
                <a:defRPr/>
              </a:pPr>
              <a:t>‹#›</a:t>
            </a:fld>
            <a:endParaRPr lang="en-US" altLang="en-US" sz="1200"/>
          </a:p>
        </p:txBody>
      </p:sp>
    </p:spTree>
    <p:extLst>
      <p:ext uri="{BB962C8B-B14F-4D97-AF65-F5344CB8AC3E}">
        <p14:creationId xmlns:p14="http://schemas.microsoft.com/office/powerpoint/2010/main" val="3457580031"/>
      </p:ext>
    </p:extLst>
  </p:cSld>
  <p:clrMap bg1="lt1" tx1="dk1" bg2="lt2" tx2="dk2" accent1="accent1" accent2="accent2" accent3="accent3" accent4="accent4" accent5="accent5" accent6="accent6" hlink="hlink" folHlink="folHlink"/>
  <p:notesStyle>
    <a:lvl1pPr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1pPr>
    <a:lvl2pPr marL="457200"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2pPr>
    <a:lvl3pPr marL="914400"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3pPr>
    <a:lvl4pPr marL="1371600"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4pPr>
    <a:lvl5pPr marL="1828800"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extBox 6"/>
          <p:cNvSpPr txBox="1">
            <a:spLocks noChangeArrowheads="1"/>
          </p:cNvSpPr>
          <p:nvPr userDrawn="1"/>
        </p:nvSpPr>
        <p:spPr bwMode="auto">
          <a:xfrm>
            <a:off x="2651370" y="6438903"/>
            <a:ext cx="68892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boto" pitchFamily="2" charset="0"/>
                <a:ea typeface="MS PGothic" panose="020B0600070205080204" pitchFamily="34" charset="-128"/>
              </a:defRPr>
            </a:lvl1pPr>
            <a:lvl2pPr marL="742950" indent="-285750">
              <a:defRPr>
                <a:solidFill>
                  <a:schemeClr val="tx1"/>
                </a:solidFill>
                <a:latin typeface="Roboto" pitchFamily="2" charset="0"/>
                <a:ea typeface="MS PGothic" panose="020B0600070205080204" pitchFamily="34" charset="-128"/>
              </a:defRPr>
            </a:lvl2pPr>
            <a:lvl3pPr marL="1143000" indent="-228600">
              <a:defRPr>
                <a:solidFill>
                  <a:schemeClr val="tx1"/>
                </a:solidFill>
                <a:latin typeface="Roboto" pitchFamily="2" charset="0"/>
                <a:ea typeface="MS PGothic" panose="020B0600070205080204" pitchFamily="34" charset="-128"/>
              </a:defRPr>
            </a:lvl3pPr>
            <a:lvl4pPr marL="1600200" indent="-228600">
              <a:defRPr>
                <a:solidFill>
                  <a:schemeClr val="tx1"/>
                </a:solidFill>
                <a:latin typeface="Roboto" pitchFamily="2" charset="0"/>
                <a:ea typeface="MS PGothic" panose="020B0600070205080204" pitchFamily="34" charset="-128"/>
              </a:defRPr>
            </a:lvl4pPr>
            <a:lvl5pPr marL="2057400" indent="-228600">
              <a:defRPr>
                <a:solidFill>
                  <a:schemeClr val="tx1"/>
                </a:solidFill>
                <a:latin typeface="Roboto" pitchFamily="2"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9pPr>
          </a:lstStyle>
          <a:p>
            <a:pPr>
              <a:defRPr/>
            </a:pPr>
            <a:r>
              <a:rPr lang="en-US" altLang="en-US" b="1" dirty="0">
                <a:solidFill>
                  <a:srgbClr val="000000"/>
                </a:solidFill>
                <a:latin typeface="Helvetica Neue"/>
              </a:rPr>
              <a:t>Copyrights © 2019, All Rights Reserved by SkillRary</a:t>
            </a:r>
            <a:endParaRPr lang="en-US" altLang="en-US" dirty="0">
              <a:solidFill>
                <a:srgbClr val="000000"/>
              </a:solidFill>
              <a:latin typeface="Helvetica Neue"/>
            </a:endParaRPr>
          </a:p>
        </p:txBody>
      </p:sp>
      <p:sp>
        <p:nvSpPr>
          <p:cNvPr id="5" name="Rectangle 4"/>
          <p:cNvSpPr/>
          <p:nvPr userDrawn="1"/>
        </p:nvSpPr>
        <p:spPr>
          <a:xfrm>
            <a:off x="0" y="6334130"/>
            <a:ext cx="12192000" cy="10477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34130"/>
            <a:ext cx="1479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398740" y="6327775"/>
            <a:ext cx="79326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14400" y="2130430"/>
            <a:ext cx="10363200" cy="1470025"/>
          </a:xfrm>
        </p:spPr>
        <p:txBody>
          <a:bodyPr/>
          <a:lstStyle>
            <a:lvl1pPr>
              <a:defRPr>
                <a:solidFill>
                  <a:srgbClr val="060707"/>
                </a:solidFill>
              </a:defRPr>
            </a:lvl1pPr>
          </a:lstStyle>
          <a:p>
            <a:r>
              <a:rPr lang="en-US" noProof="1"/>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060707"/>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noProof="1"/>
              <a:t>Click to edit Master subtitle style</a:t>
            </a:r>
          </a:p>
        </p:txBody>
      </p:sp>
    </p:spTree>
    <p:extLst>
      <p:ext uri="{BB962C8B-B14F-4D97-AF65-F5344CB8AC3E}">
        <p14:creationId xmlns:p14="http://schemas.microsoft.com/office/powerpoint/2010/main" val="3332463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3"/>
          <p:cNvSpPr/>
          <p:nvPr userDrawn="1"/>
        </p:nvSpPr>
        <p:spPr>
          <a:xfrm>
            <a:off x="0" y="6334130"/>
            <a:ext cx="12192000" cy="10477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p:cNvSpPr txBox="1">
            <a:spLocks noChangeArrowheads="1"/>
          </p:cNvSpPr>
          <p:nvPr userDrawn="1"/>
        </p:nvSpPr>
        <p:spPr bwMode="auto">
          <a:xfrm>
            <a:off x="2504831" y="6438902"/>
            <a:ext cx="71823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boto" pitchFamily="2" charset="0"/>
                <a:ea typeface="MS PGothic" panose="020B0600070205080204" pitchFamily="34" charset="-128"/>
              </a:defRPr>
            </a:lvl1pPr>
            <a:lvl2pPr marL="742950" indent="-285750">
              <a:defRPr>
                <a:solidFill>
                  <a:schemeClr val="tx1"/>
                </a:solidFill>
                <a:latin typeface="Roboto" pitchFamily="2" charset="0"/>
                <a:ea typeface="MS PGothic" panose="020B0600070205080204" pitchFamily="34" charset="-128"/>
              </a:defRPr>
            </a:lvl2pPr>
            <a:lvl3pPr marL="1143000" indent="-228600">
              <a:defRPr>
                <a:solidFill>
                  <a:schemeClr val="tx1"/>
                </a:solidFill>
                <a:latin typeface="Roboto" pitchFamily="2" charset="0"/>
                <a:ea typeface="MS PGothic" panose="020B0600070205080204" pitchFamily="34" charset="-128"/>
              </a:defRPr>
            </a:lvl3pPr>
            <a:lvl4pPr marL="1600200" indent="-228600">
              <a:defRPr>
                <a:solidFill>
                  <a:schemeClr val="tx1"/>
                </a:solidFill>
                <a:latin typeface="Roboto" pitchFamily="2" charset="0"/>
                <a:ea typeface="MS PGothic" panose="020B0600070205080204" pitchFamily="34" charset="-128"/>
              </a:defRPr>
            </a:lvl4pPr>
            <a:lvl5pPr marL="2057400" indent="-228600">
              <a:defRPr>
                <a:solidFill>
                  <a:schemeClr val="tx1"/>
                </a:solidFill>
                <a:latin typeface="Roboto" pitchFamily="2"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9pPr>
          </a:lstStyle>
          <a:p>
            <a:pPr>
              <a:defRPr/>
            </a:pPr>
            <a:r>
              <a:rPr lang="en-US" altLang="en-US" b="1" dirty="0">
                <a:solidFill>
                  <a:srgbClr val="000000"/>
                </a:solidFill>
                <a:latin typeface="Helvetica Neue"/>
                <a:ea typeface="Helvetica Neue"/>
                <a:cs typeface="Helvetica Neue"/>
              </a:rPr>
              <a:t>Copyrights © 2019, All Rights Reserved by SkillRary</a:t>
            </a:r>
            <a:endParaRPr lang="en-US" altLang="en-US" dirty="0">
              <a:solidFill>
                <a:srgbClr val="000000"/>
              </a:solidFill>
              <a:latin typeface="Helvetica Neue"/>
              <a:ea typeface="Helvetica Neue"/>
              <a:cs typeface="Helvetica Neue"/>
            </a:endParaRPr>
          </a:p>
        </p:txBody>
      </p:sp>
      <p:pic>
        <p:nvPicPr>
          <p:cNvPr id="6" name="Picture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6369050"/>
            <a:ext cx="79326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712942" y="6356355"/>
            <a:ext cx="147906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346832" y="-498475"/>
            <a:ext cx="3845169" cy="198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noProof="1"/>
              <a:t>Click to edit Master title style</a:t>
            </a:r>
          </a:p>
        </p:txBody>
      </p:sp>
      <p:sp>
        <p:nvSpPr>
          <p:cNvPr id="3" name="Vertical Text Placeholder 2"/>
          <p:cNvSpPr>
            <a:spLocks noGrp="1"/>
          </p:cNvSpPr>
          <p:nvPr>
            <p:ph type="body" orient="vert" idx="1"/>
          </p:nvPr>
        </p:nvSpPr>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446071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userDrawn="1"/>
        </p:nvSpPr>
        <p:spPr>
          <a:xfrm>
            <a:off x="0" y="6334130"/>
            <a:ext cx="12192000" cy="10477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p:cNvSpPr txBox="1">
            <a:spLocks noChangeArrowheads="1"/>
          </p:cNvSpPr>
          <p:nvPr userDrawn="1"/>
        </p:nvSpPr>
        <p:spPr bwMode="auto">
          <a:xfrm>
            <a:off x="2651370" y="6438903"/>
            <a:ext cx="68892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boto" pitchFamily="2" charset="0"/>
                <a:ea typeface="MS PGothic" panose="020B0600070205080204" pitchFamily="34" charset="-128"/>
              </a:defRPr>
            </a:lvl1pPr>
            <a:lvl2pPr marL="742950" indent="-285750">
              <a:defRPr>
                <a:solidFill>
                  <a:schemeClr val="tx1"/>
                </a:solidFill>
                <a:latin typeface="Roboto" pitchFamily="2" charset="0"/>
                <a:ea typeface="MS PGothic" panose="020B0600070205080204" pitchFamily="34" charset="-128"/>
              </a:defRPr>
            </a:lvl2pPr>
            <a:lvl3pPr marL="1143000" indent="-228600">
              <a:defRPr>
                <a:solidFill>
                  <a:schemeClr val="tx1"/>
                </a:solidFill>
                <a:latin typeface="Roboto" pitchFamily="2" charset="0"/>
                <a:ea typeface="MS PGothic" panose="020B0600070205080204" pitchFamily="34" charset="-128"/>
              </a:defRPr>
            </a:lvl3pPr>
            <a:lvl4pPr marL="1600200" indent="-228600">
              <a:defRPr>
                <a:solidFill>
                  <a:schemeClr val="tx1"/>
                </a:solidFill>
                <a:latin typeface="Roboto" pitchFamily="2" charset="0"/>
                <a:ea typeface="MS PGothic" panose="020B0600070205080204" pitchFamily="34" charset="-128"/>
              </a:defRPr>
            </a:lvl4pPr>
            <a:lvl5pPr marL="2057400" indent="-228600">
              <a:defRPr>
                <a:solidFill>
                  <a:schemeClr val="tx1"/>
                </a:solidFill>
                <a:latin typeface="Roboto" pitchFamily="2"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9pPr>
          </a:lstStyle>
          <a:p>
            <a:pPr>
              <a:defRPr/>
            </a:pPr>
            <a:r>
              <a:rPr lang="en-US" altLang="en-US" b="1" dirty="0">
                <a:solidFill>
                  <a:srgbClr val="000000"/>
                </a:solidFill>
                <a:latin typeface="Helvetica Neue"/>
              </a:rPr>
              <a:t>Copyrights © 2019, All Rights Reserved by SkillRary</a:t>
            </a:r>
            <a:endParaRPr lang="en-US" altLang="en-US" dirty="0">
              <a:solidFill>
                <a:srgbClr val="000000"/>
              </a:solidFill>
              <a:latin typeface="Helvetica Neue"/>
            </a:endParaRPr>
          </a:p>
        </p:txBody>
      </p:sp>
      <p:pic>
        <p:nvPicPr>
          <p:cNvPr id="6" name="Picture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398740" y="6327775"/>
            <a:ext cx="79326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334130"/>
            <a:ext cx="1479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8796216" y="777880"/>
            <a:ext cx="2715846" cy="5318125"/>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648680" y="777880"/>
            <a:ext cx="7959969" cy="5318125"/>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635566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Box 6"/>
          <p:cNvSpPr txBox="1">
            <a:spLocks noChangeArrowheads="1"/>
          </p:cNvSpPr>
          <p:nvPr userDrawn="1"/>
        </p:nvSpPr>
        <p:spPr bwMode="auto">
          <a:xfrm>
            <a:off x="2651370" y="6438900"/>
            <a:ext cx="68892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boto" pitchFamily="2" charset="0"/>
                <a:ea typeface="MS PGothic" panose="020B0600070205080204" pitchFamily="34" charset="-128"/>
              </a:defRPr>
            </a:lvl1pPr>
            <a:lvl2pPr marL="742950" indent="-285750">
              <a:defRPr>
                <a:solidFill>
                  <a:schemeClr val="tx1"/>
                </a:solidFill>
                <a:latin typeface="Roboto" pitchFamily="2" charset="0"/>
                <a:ea typeface="MS PGothic" panose="020B0600070205080204" pitchFamily="34" charset="-128"/>
              </a:defRPr>
            </a:lvl2pPr>
            <a:lvl3pPr marL="1143000" indent="-228600">
              <a:defRPr>
                <a:solidFill>
                  <a:schemeClr val="tx1"/>
                </a:solidFill>
                <a:latin typeface="Roboto" pitchFamily="2" charset="0"/>
                <a:ea typeface="MS PGothic" panose="020B0600070205080204" pitchFamily="34" charset="-128"/>
              </a:defRPr>
            </a:lvl3pPr>
            <a:lvl4pPr marL="1600200" indent="-228600">
              <a:defRPr>
                <a:solidFill>
                  <a:schemeClr val="tx1"/>
                </a:solidFill>
                <a:latin typeface="Roboto" pitchFamily="2" charset="0"/>
                <a:ea typeface="MS PGothic" panose="020B0600070205080204" pitchFamily="34" charset="-128"/>
              </a:defRPr>
            </a:lvl4pPr>
            <a:lvl5pPr marL="2057400" indent="-228600">
              <a:defRPr>
                <a:solidFill>
                  <a:schemeClr val="tx1"/>
                </a:solidFill>
                <a:latin typeface="Roboto" pitchFamily="2"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9pPr>
          </a:lstStyle>
          <a:p>
            <a:pPr>
              <a:defRPr/>
            </a:pPr>
            <a:r>
              <a:rPr lang="en-US" altLang="en-US" sz="1600" b="1" dirty="0">
                <a:solidFill>
                  <a:srgbClr val="000000"/>
                </a:solidFill>
                <a:latin typeface="Helvetica Neue"/>
              </a:rPr>
              <a:t>Copyrights © 2019, All Rights Reserved by SkillRary</a:t>
            </a:r>
            <a:endParaRPr lang="en-US" altLang="en-US" sz="1600" dirty="0">
              <a:solidFill>
                <a:srgbClr val="000000"/>
              </a:solidFill>
              <a:latin typeface="Helvetica Neue"/>
            </a:endParaRPr>
          </a:p>
        </p:txBody>
      </p:sp>
      <p:sp>
        <p:nvSpPr>
          <p:cNvPr id="5" name="Rectangle 4"/>
          <p:cNvSpPr/>
          <p:nvPr userDrawn="1"/>
        </p:nvSpPr>
        <p:spPr>
          <a:xfrm>
            <a:off x="0" y="6334130"/>
            <a:ext cx="12192000" cy="10477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398740" y="6327775"/>
            <a:ext cx="79326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334130"/>
            <a:ext cx="1479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346832" y="-498475"/>
            <a:ext cx="3845169" cy="198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rgbClr val="060707"/>
                </a:solidFill>
              </a:defRPr>
            </a:lvl1pPr>
          </a:lstStyle>
          <a:p>
            <a:r>
              <a:rPr lang="en-US" noProof="1"/>
              <a:t>Click to edit Master title style</a:t>
            </a:r>
          </a:p>
        </p:txBody>
      </p:sp>
      <p:sp>
        <p:nvSpPr>
          <p:cNvPr id="3" name="Content Placeholder 2"/>
          <p:cNvSpPr>
            <a:spLocks noGrp="1"/>
          </p:cNvSpPr>
          <p:nvPr>
            <p:ph idx="1"/>
          </p:nvPr>
        </p:nvSpPr>
        <p:spPr/>
        <p:txBody>
          <a:bodyPr/>
          <a:lstStyle>
            <a:lvl1pPr>
              <a:defRPr sz="2000">
                <a:solidFill>
                  <a:srgbClr val="060707"/>
                </a:solidFill>
              </a:defRPr>
            </a:lvl1pPr>
            <a:lvl2pPr marL="565150" indent="-342900">
              <a:buClr>
                <a:srgbClr val="39A379"/>
              </a:buClr>
              <a:buFont typeface="Wingdings" panose="05000000000000000000" pitchFamily="2" charset="2"/>
              <a:buChar char="Ø"/>
              <a:defRPr sz="2000">
                <a:solidFill>
                  <a:srgbClr val="060707"/>
                </a:solidFill>
              </a:defRPr>
            </a:lvl2pPr>
            <a:lvl3pPr marL="788988" indent="-342900">
              <a:buClr>
                <a:srgbClr val="39A379"/>
              </a:buClr>
              <a:buFont typeface="Wingdings" panose="05000000000000000000" pitchFamily="2" charset="2"/>
              <a:buChar char="Ø"/>
              <a:defRPr sz="2000">
                <a:solidFill>
                  <a:srgbClr val="060707"/>
                </a:solidFill>
              </a:defRPr>
            </a:lvl3pPr>
            <a:lvl4pPr>
              <a:defRPr sz="2000">
                <a:solidFill>
                  <a:srgbClr val="060707"/>
                </a:solidFill>
              </a:defRPr>
            </a:lvl4pPr>
            <a:lvl5pPr>
              <a:defRPr sz="2000">
                <a:solidFill>
                  <a:srgbClr val="060707"/>
                </a:solidFill>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411316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TextBox 6"/>
          <p:cNvSpPr txBox="1">
            <a:spLocks noChangeArrowheads="1"/>
          </p:cNvSpPr>
          <p:nvPr userDrawn="1"/>
        </p:nvSpPr>
        <p:spPr bwMode="auto">
          <a:xfrm>
            <a:off x="2651370" y="6438900"/>
            <a:ext cx="68892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boto" pitchFamily="2" charset="0"/>
                <a:ea typeface="MS PGothic" panose="020B0600070205080204" pitchFamily="34" charset="-128"/>
              </a:defRPr>
            </a:lvl1pPr>
            <a:lvl2pPr marL="742950" indent="-285750">
              <a:defRPr>
                <a:solidFill>
                  <a:schemeClr val="tx1"/>
                </a:solidFill>
                <a:latin typeface="Roboto" pitchFamily="2" charset="0"/>
                <a:ea typeface="MS PGothic" panose="020B0600070205080204" pitchFamily="34" charset="-128"/>
              </a:defRPr>
            </a:lvl2pPr>
            <a:lvl3pPr marL="1143000" indent="-228600">
              <a:defRPr>
                <a:solidFill>
                  <a:schemeClr val="tx1"/>
                </a:solidFill>
                <a:latin typeface="Roboto" pitchFamily="2" charset="0"/>
                <a:ea typeface="MS PGothic" panose="020B0600070205080204" pitchFamily="34" charset="-128"/>
              </a:defRPr>
            </a:lvl3pPr>
            <a:lvl4pPr marL="1600200" indent="-228600">
              <a:defRPr>
                <a:solidFill>
                  <a:schemeClr val="tx1"/>
                </a:solidFill>
                <a:latin typeface="Roboto" pitchFamily="2" charset="0"/>
                <a:ea typeface="MS PGothic" panose="020B0600070205080204" pitchFamily="34" charset="-128"/>
              </a:defRPr>
            </a:lvl4pPr>
            <a:lvl5pPr marL="2057400" indent="-228600">
              <a:defRPr>
                <a:solidFill>
                  <a:schemeClr val="tx1"/>
                </a:solidFill>
                <a:latin typeface="Roboto" pitchFamily="2"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9pPr>
          </a:lstStyle>
          <a:p>
            <a:pPr>
              <a:defRPr/>
            </a:pPr>
            <a:r>
              <a:rPr lang="en-US" altLang="en-US" sz="1600" b="1" dirty="0">
                <a:solidFill>
                  <a:srgbClr val="000000"/>
                </a:solidFill>
                <a:latin typeface="Helvetica Neue"/>
              </a:rPr>
              <a:t>Copyrights © 2019, All Rights Reserved by SkillRary</a:t>
            </a:r>
            <a:endParaRPr lang="en-US" altLang="en-US" sz="1600" dirty="0">
              <a:solidFill>
                <a:srgbClr val="000000"/>
              </a:solidFill>
              <a:latin typeface="Helvetica Neue"/>
            </a:endParaRPr>
          </a:p>
        </p:txBody>
      </p:sp>
      <p:sp>
        <p:nvSpPr>
          <p:cNvPr id="5" name="Rectangle 4"/>
          <p:cNvSpPr/>
          <p:nvPr userDrawn="1"/>
        </p:nvSpPr>
        <p:spPr>
          <a:xfrm>
            <a:off x="0" y="6334130"/>
            <a:ext cx="12192000" cy="10477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398740" y="6327775"/>
            <a:ext cx="79326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334130"/>
            <a:ext cx="1479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963247" y="4406905"/>
            <a:ext cx="10363200" cy="1362075"/>
          </a:xfrm>
        </p:spPr>
        <p:txBody>
          <a:bodyPr anchor="t"/>
          <a:lstStyle>
            <a:lvl1pPr algn="l">
              <a:defRPr sz="4000" b="1" cap="all"/>
            </a:lvl1pPr>
          </a:lstStyle>
          <a:p>
            <a:r>
              <a:rPr lang="en-US" noProof="1"/>
              <a:t>Click to edit Master title style</a:t>
            </a:r>
          </a:p>
        </p:txBody>
      </p:sp>
      <p:sp>
        <p:nvSpPr>
          <p:cNvPr id="3" name="Text Placeholder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noProof="1"/>
              <a:t>Click to edit Master text styles</a:t>
            </a:r>
          </a:p>
        </p:txBody>
      </p:sp>
    </p:spTree>
    <p:extLst>
      <p:ext uri="{BB962C8B-B14F-4D97-AF65-F5344CB8AC3E}">
        <p14:creationId xmlns:p14="http://schemas.microsoft.com/office/powerpoint/2010/main" val="3889250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TextBox 6"/>
          <p:cNvSpPr txBox="1">
            <a:spLocks noChangeArrowheads="1"/>
          </p:cNvSpPr>
          <p:nvPr userDrawn="1"/>
        </p:nvSpPr>
        <p:spPr bwMode="auto">
          <a:xfrm>
            <a:off x="2651370" y="6438900"/>
            <a:ext cx="68892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boto" pitchFamily="2" charset="0"/>
                <a:ea typeface="MS PGothic" panose="020B0600070205080204" pitchFamily="34" charset="-128"/>
              </a:defRPr>
            </a:lvl1pPr>
            <a:lvl2pPr marL="742950" indent="-285750">
              <a:defRPr>
                <a:solidFill>
                  <a:schemeClr val="tx1"/>
                </a:solidFill>
                <a:latin typeface="Roboto" pitchFamily="2" charset="0"/>
                <a:ea typeface="MS PGothic" panose="020B0600070205080204" pitchFamily="34" charset="-128"/>
              </a:defRPr>
            </a:lvl2pPr>
            <a:lvl3pPr marL="1143000" indent="-228600">
              <a:defRPr>
                <a:solidFill>
                  <a:schemeClr val="tx1"/>
                </a:solidFill>
                <a:latin typeface="Roboto" pitchFamily="2" charset="0"/>
                <a:ea typeface="MS PGothic" panose="020B0600070205080204" pitchFamily="34" charset="-128"/>
              </a:defRPr>
            </a:lvl3pPr>
            <a:lvl4pPr marL="1600200" indent="-228600">
              <a:defRPr>
                <a:solidFill>
                  <a:schemeClr val="tx1"/>
                </a:solidFill>
                <a:latin typeface="Roboto" pitchFamily="2" charset="0"/>
                <a:ea typeface="MS PGothic" panose="020B0600070205080204" pitchFamily="34" charset="-128"/>
              </a:defRPr>
            </a:lvl4pPr>
            <a:lvl5pPr marL="2057400" indent="-228600">
              <a:defRPr>
                <a:solidFill>
                  <a:schemeClr val="tx1"/>
                </a:solidFill>
                <a:latin typeface="Roboto" pitchFamily="2"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9pPr>
          </a:lstStyle>
          <a:p>
            <a:pPr>
              <a:defRPr/>
            </a:pPr>
            <a:r>
              <a:rPr lang="en-US" altLang="en-US" sz="1600" b="1" dirty="0">
                <a:solidFill>
                  <a:srgbClr val="000000"/>
                </a:solidFill>
                <a:latin typeface="Helvetica Neue"/>
              </a:rPr>
              <a:t>Copyrights © 2019, All Rights Reserved by SkillRary</a:t>
            </a:r>
            <a:endParaRPr lang="en-US" altLang="en-US" sz="1600" dirty="0">
              <a:solidFill>
                <a:srgbClr val="000000"/>
              </a:solidFill>
              <a:latin typeface="Helvetica Neue"/>
            </a:endParaRPr>
          </a:p>
        </p:txBody>
      </p:sp>
      <p:sp>
        <p:nvSpPr>
          <p:cNvPr id="6" name="Rectangle 5"/>
          <p:cNvSpPr/>
          <p:nvPr userDrawn="1"/>
        </p:nvSpPr>
        <p:spPr>
          <a:xfrm>
            <a:off x="0" y="6334130"/>
            <a:ext cx="12192000" cy="10477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8"/>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398740" y="6327775"/>
            <a:ext cx="79326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334130"/>
            <a:ext cx="1479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648680" y="2057400"/>
            <a:ext cx="5335954"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6172200" y="2057400"/>
            <a:ext cx="5337908"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472805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userDrawn="1"/>
        </p:nvSpPr>
        <p:spPr>
          <a:xfrm>
            <a:off x="0" y="6334130"/>
            <a:ext cx="12192000" cy="10477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p:cNvSpPr txBox="1">
            <a:spLocks noChangeArrowheads="1"/>
          </p:cNvSpPr>
          <p:nvPr userDrawn="1"/>
        </p:nvSpPr>
        <p:spPr bwMode="auto">
          <a:xfrm>
            <a:off x="2651370" y="6438900"/>
            <a:ext cx="68892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boto" pitchFamily="2" charset="0"/>
                <a:ea typeface="MS PGothic" panose="020B0600070205080204" pitchFamily="34" charset="-128"/>
              </a:defRPr>
            </a:lvl1pPr>
            <a:lvl2pPr marL="742950" indent="-285750">
              <a:defRPr>
                <a:solidFill>
                  <a:schemeClr val="tx1"/>
                </a:solidFill>
                <a:latin typeface="Roboto" pitchFamily="2" charset="0"/>
                <a:ea typeface="MS PGothic" panose="020B0600070205080204" pitchFamily="34" charset="-128"/>
              </a:defRPr>
            </a:lvl2pPr>
            <a:lvl3pPr marL="1143000" indent="-228600">
              <a:defRPr>
                <a:solidFill>
                  <a:schemeClr val="tx1"/>
                </a:solidFill>
                <a:latin typeface="Roboto" pitchFamily="2" charset="0"/>
                <a:ea typeface="MS PGothic" panose="020B0600070205080204" pitchFamily="34" charset="-128"/>
              </a:defRPr>
            </a:lvl3pPr>
            <a:lvl4pPr marL="1600200" indent="-228600">
              <a:defRPr>
                <a:solidFill>
                  <a:schemeClr val="tx1"/>
                </a:solidFill>
                <a:latin typeface="Roboto" pitchFamily="2" charset="0"/>
                <a:ea typeface="MS PGothic" panose="020B0600070205080204" pitchFamily="34" charset="-128"/>
              </a:defRPr>
            </a:lvl4pPr>
            <a:lvl5pPr marL="2057400" indent="-228600">
              <a:defRPr>
                <a:solidFill>
                  <a:schemeClr val="tx1"/>
                </a:solidFill>
                <a:latin typeface="Roboto" pitchFamily="2"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9pPr>
          </a:lstStyle>
          <a:p>
            <a:pPr>
              <a:defRPr/>
            </a:pPr>
            <a:r>
              <a:rPr lang="en-US" altLang="en-US" sz="1600" b="1" dirty="0">
                <a:solidFill>
                  <a:srgbClr val="000000"/>
                </a:solidFill>
                <a:latin typeface="Helvetica Neue"/>
              </a:rPr>
              <a:t>Copyrights © 2019, All Rights Reserved by SkillRary</a:t>
            </a:r>
            <a:endParaRPr lang="en-US" altLang="en-US" sz="1600" dirty="0">
              <a:solidFill>
                <a:srgbClr val="000000"/>
              </a:solidFill>
              <a:latin typeface="Helvetica Neue"/>
            </a:endParaRPr>
          </a:p>
        </p:txBody>
      </p:sp>
      <p:pic>
        <p:nvPicPr>
          <p:cNvPr id="9" name="Picture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398740" y="6327775"/>
            <a:ext cx="79326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334130"/>
            <a:ext cx="1479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274638"/>
            <a:ext cx="10972800" cy="1143000"/>
          </a:xfrm>
        </p:spPr>
        <p:txBody>
          <a:bodyPr/>
          <a:lstStyle>
            <a:lvl1pPr>
              <a:defRPr/>
            </a:lvl1pPr>
          </a:lstStyle>
          <a:p>
            <a:r>
              <a:rPr lang="en-US" noProof="1"/>
              <a:t>Click to edit Master title style</a:t>
            </a:r>
          </a:p>
        </p:txBody>
      </p:sp>
      <p:sp>
        <p:nvSpPr>
          <p:cNvPr id="3" name="Text Placeholder 2"/>
          <p:cNvSpPr>
            <a:spLocks noGrp="1"/>
          </p:cNvSpPr>
          <p:nvPr>
            <p:ph type="body" idx="1"/>
          </p:nvPr>
        </p:nvSpPr>
        <p:spPr>
          <a:xfrm>
            <a:off x="609600" y="1535113"/>
            <a:ext cx="538675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4" name="Content Placeholder 3"/>
          <p:cNvSpPr>
            <a:spLocks noGrp="1"/>
          </p:cNvSpPr>
          <p:nvPr>
            <p:ph sz="half" idx="2"/>
          </p:nvPr>
        </p:nvSpPr>
        <p:spPr>
          <a:xfrm>
            <a:off x="609600" y="2174875"/>
            <a:ext cx="538675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6193695"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6" name="Content Placeholder 5"/>
          <p:cNvSpPr>
            <a:spLocks noGrp="1"/>
          </p:cNvSpPr>
          <p:nvPr>
            <p:ph sz="quarter" idx="4"/>
          </p:nvPr>
        </p:nvSpPr>
        <p:spPr>
          <a:xfrm>
            <a:off x="6193695"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485829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userDrawn="1"/>
        </p:nvSpPr>
        <p:spPr>
          <a:xfrm>
            <a:off x="-15631" y="6270630"/>
            <a:ext cx="12192000" cy="10477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p:cNvSpPr txBox="1">
            <a:spLocks noChangeArrowheads="1"/>
          </p:cNvSpPr>
          <p:nvPr userDrawn="1"/>
        </p:nvSpPr>
        <p:spPr bwMode="auto">
          <a:xfrm>
            <a:off x="2452080" y="6445250"/>
            <a:ext cx="725658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boto" pitchFamily="2" charset="0"/>
                <a:ea typeface="MS PGothic" panose="020B0600070205080204" pitchFamily="34" charset="-128"/>
              </a:defRPr>
            </a:lvl1pPr>
            <a:lvl2pPr marL="742950" indent="-285750">
              <a:defRPr>
                <a:solidFill>
                  <a:schemeClr val="tx1"/>
                </a:solidFill>
                <a:latin typeface="Roboto" pitchFamily="2" charset="0"/>
                <a:ea typeface="MS PGothic" panose="020B0600070205080204" pitchFamily="34" charset="-128"/>
              </a:defRPr>
            </a:lvl2pPr>
            <a:lvl3pPr marL="1143000" indent="-228600">
              <a:defRPr>
                <a:solidFill>
                  <a:schemeClr val="tx1"/>
                </a:solidFill>
                <a:latin typeface="Roboto" pitchFamily="2" charset="0"/>
                <a:ea typeface="MS PGothic" panose="020B0600070205080204" pitchFamily="34" charset="-128"/>
              </a:defRPr>
            </a:lvl3pPr>
            <a:lvl4pPr marL="1600200" indent="-228600">
              <a:defRPr>
                <a:solidFill>
                  <a:schemeClr val="tx1"/>
                </a:solidFill>
                <a:latin typeface="Roboto" pitchFamily="2" charset="0"/>
                <a:ea typeface="MS PGothic" panose="020B0600070205080204" pitchFamily="34" charset="-128"/>
              </a:defRPr>
            </a:lvl4pPr>
            <a:lvl5pPr marL="2057400" indent="-228600">
              <a:defRPr>
                <a:solidFill>
                  <a:schemeClr val="tx1"/>
                </a:solidFill>
                <a:latin typeface="Roboto" pitchFamily="2"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9pPr>
          </a:lstStyle>
          <a:p>
            <a:pPr>
              <a:defRPr/>
            </a:pPr>
            <a:r>
              <a:rPr lang="en-US" altLang="en-US" sz="1600" b="1" dirty="0">
                <a:solidFill>
                  <a:srgbClr val="000000"/>
                </a:solidFill>
                <a:latin typeface="Helvetica Neue"/>
                <a:ea typeface="Helvetica Neue"/>
                <a:cs typeface="Helvetica Neue"/>
              </a:rPr>
              <a:t>Copyrights © 2019, All Rights Reserved by SkillRary</a:t>
            </a:r>
            <a:endParaRPr lang="en-US" altLang="en-US" sz="1600" dirty="0">
              <a:solidFill>
                <a:srgbClr val="000000"/>
              </a:solidFill>
              <a:latin typeface="Helvetica Neue"/>
              <a:ea typeface="Helvetica Neue"/>
              <a:cs typeface="Helvetica Neue"/>
            </a:endParaRPr>
          </a:p>
        </p:txBody>
      </p:sp>
      <p:pic>
        <p:nvPicPr>
          <p:cNvPr id="5" name="Picture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628" y="6305550"/>
            <a:ext cx="79326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697311" y="6338893"/>
            <a:ext cx="147906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346832" y="-498475"/>
            <a:ext cx="3845169" cy="198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rgbClr val="060707"/>
                </a:solidFill>
                <a:latin typeface="Helvetica Neue" charset="0"/>
                <a:ea typeface="Helvetica Neue" charset="0"/>
                <a:cs typeface="Helvetica Neue" charset="0"/>
              </a:defRPr>
            </a:lvl1pPr>
          </a:lstStyle>
          <a:p>
            <a:r>
              <a:rPr lang="en-US" noProof="1"/>
              <a:t>Click to edit Master title style</a:t>
            </a:r>
          </a:p>
        </p:txBody>
      </p:sp>
    </p:spTree>
    <p:extLst>
      <p:ext uri="{BB962C8B-B14F-4D97-AF65-F5344CB8AC3E}">
        <p14:creationId xmlns:p14="http://schemas.microsoft.com/office/powerpoint/2010/main" val="3717457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11992708" y="6350005"/>
            <a:ext cx="199292" cy="523875"/>
          </a:xfrm>
          <a:prstGeom prst="rect">
            <a:avLst/>
          </a:prstGeom>
          <a:solidFill>
            <a:srgbClr val="000000"/>
          </a:solidFill>
          <a:ln w="9525">
            <a:solidFill>
              <a:schemeClr val="tx1"/>
            </a:solidFill>
            <a:round/>
            <a:headEnd/>
            <a:tailEnd/>
          </a:ln>
        </p:spPr>
        <p:txBody>
          <a:bodyPr/>
          <a:lstStyle>
            <a:lvl1pPr>
              <a:defRPr>
                <a:solidFill>
                  <a:schemeClr val="tx1"/>
                </a:solidFill>
                <a:latin typeface="Roboto" pitchFamily="2" charset="0"/>
                <a:ea typeface="MS PGothic" panose="020B0600070205080204" pitchFamily="34" charset="-128"/>
              </a:defRPr>
            </a:lvl1pPr>
            <a:lvl2pPr marL="742950" indent="-285750">
              <a:defRPr>
                <a:solidFill>
                  <a:schemeClr val="tx1"/>
                </a:solidFill>
                <a:latin typeface="Roboto" pitchFamily="2" charset="0"/>
                <a:ea typeface="MS PGothic" panose="020B0600070205080204" pitchFamily="34" charset="-128"/>
              </a:defRPr>
            </a:lvl2pPr>
            <a:lvl3pPr marL="1143000" indent="-228600">
              <a:defRPr>
                <a:solidFill>
                  <a:schemeClr val="tx1"/>
                </a:solidFill>
                <a:latin typeface="Roboto" pitchFamily="2" charset="0"/>
                <a:ea typeface="MS PGothic" panose="020B0600070205080204" pitchFamily="34" charset="-128"/>
              </a:defRPr>
            </a:lvl3pPr>
            <a:lvl4pPr marL="1600200" indent="-228600">
              <a:defRPr>
                <a:solidFill>
                  <a:schemeClr val="tx1"/>
                </a:solidFill>
                <a:latin typeface="Roboto" pitchFamily="2" charset="0"/>
                <a:ea typeface="MS PGothic" panose="020B0600070205080204" pitchFamily="34" charset="-128"/>
              </a:defRPr>
            </a:lvl4pPr>
            <a:lvl5pPr marL="2057400" indent="-228600">
              <a:defRPr>
                <a:solidFill>
                  <a:schemeClr val="tx1"/>
                </a:solidFill>
                <a:latin typeface="Roboto" pitchFamily="2"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9pPr>
          </a:lstStyle>
          <a:p>
            <a:pPr eaLnBrk="1" hangingPunct="1">
              <a:buFont typeface="Arial" panose="020B0604020202020204" pitchFamily="34" charset="0"/>
              <a:buNone/>
              <a:defRPr/>
            </a:pPr>
            <a:endParaRPr lang="en-US" altLang="en-US">
              <a:latin typeface="Arial" panose="020B0604020202020204" pitchFamily="34" charset="0"/>
              <a:ea typeface="SimSun" panose="02010600030101010101" pitchFamily="2" charset="-122"/>
            </a:endParaRPr>
          </a:p>
        </p:txBody>
      </p:sp>
      <p:sp>
        <p:nvSpPr>
          <p:cNvPr id="5" name="TextBox 4"/>
          <p:cNvSpPr txBox="1">
            <a:spLocks noChangeArrowheads="1"/>
          </p:cNvSpPr>
          <p:nvPr userDrawn="1"/>
        </p:nvSpPr>
        <p:spPr bwMode="auto">
          <a:xfrm>
            <a:off x="2366111" y="6438900"/>
            <a:ext cx="725658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boto" pitchFamily="2" charset="0"/>
                <a:ea typeface="MS PGothic" panose="020B0600070205080204" pitchFamily="34" charset="-128"/>
              </a:defRPr>
            </a:lvl1pPr>
            <a:lvl2pPr marL="742950" indent="-285750">
              <a:defRPr>
                <a:solidFill>
                  <a:schemeClr val="tx1"/>
                </a:solidFill>
                <a:latin typeface="Roboto" pitchFamily="2" charset="0"/>
                <a:ea typeface="MS PGothic" panose="020B0600070205080204" pitchFamily="34" charset="-128"/>
              </a:defRPr>
            </a:lvl2pPr>
            <a:lvl3pPr marL="1143000" indent="-228600">
              <a:defRPr>
                <a:solidFill>
                  <a:schemeClr val="tx1"/>
                </a:solidFill>
                <a:latin typeface="Roboto" pitchFamily="2" charset="0"/>
                <a:ea typeface="MS PGothic" panose="020B0600070205080204" pitchFamily="34" charset="-128"/>
              </a:defRPr>
            </a:lvl3pPr>
            <a:lvl4pPr marL="1600200" indent="-228600">
              <a:defRPr>
                <a:solidFill>
                  <a:schemeClr val="tx1"/>
                </a:solidFill>
                <a:latin typeface="Roboto" pitchFamily="2" charset="0"/>
                <a:ea typeface="MS PGothic" panose="020B0600070205080204" pitchFamily="34" charset="-128"/>
              </a:defRPr>
            </a:lvl4pPr>
            <a:lvl5pPr marL="2057400" indent="-228600">
              <a:defRPr>
                <a:solidFill>
                  <a:schemeClr val="tx1"/>
                </a:solidFill>
                <a:latin typeface="Roboto" pitchFamily="2"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9pPr>
          </a:lstStyle>
          <a:p>
            <a:pPr>
              <a:defRPr/>
            </a:pPr>
            <a:r>
              <a:rPr lang="en-US" altLang="en-US" b="1" dirty="0">
                <a:solidFill>
                  <a:srgbClr val="000000"/>
                </a:solidFill>
                <a:latin typeface="Helvetica Neue"/>
                <a:ea typeface="Helvetica Neue"/>
                <a:cs typeface="Helvetica Neue"/>
              </a:rPr>
              <a:t>Copyright © 2022 All Rights Reserved by SkillRary</a:t>
            </a:r>
            <a:endParaRPr lang="en-US" altLang="en-US" dirty="0">
              <a:solidFill>
                <a:srgbClr val="000000"/>
              </a:solidFill>
              <a:latin typeface="Helvetica Neue"/>
              <a:ea typeface="Helvetica Neue"/>
              <a:cs typeface="Helvetica Neue"/>
            </a:endParaRPr>
          </a:p>
        </p:txBody>
      </p:sp>
      <p:sp>
        <p:nvSpPr>
          <p:cNvPr id="6" name="Rectangle 5"/>
          <p:cNvSpPr/>
          <p:nvPr userDrawn="1"/>
        </p:nvSpPr>
        <p:spPr>
          <a:xfrm>
            <a:off x="0" y="6334130"/>
            <a:ext cx="12192000" cy="10477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81681" y="6378580"/>
            <a:ext cx="147906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6308725"/>
            <a:ext cx="82647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85588" y="6350005"/>
            <a:ext cx="147906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a:xfrm>
            <a:off x="563489" y="534991"/>
            <a:ext cx="10863385" cy="1019175"/>
          </a:xfrm>
        </p:spPr>
        <p:txBody>
          <a:bodyPr/>
          <a:lstStyle>
            <a:lvl1pPr>
              <a:defRPr>
                <a:solidFill>
                  <a:srgbClr val="000000"/>
                </a:solidFill>
                <a:latin typeface="Helvetica Neue" charset="0"/>
                <a:ea typeface="Helvetica Neue" charset="0"/>
                <a:cs typeface="Helvetica Neue" charset="0"/>
              </a:defRPr>
            </a:lvl1pPr>
          </a:lstStyle>
          <a:p>
            <a:r>
              <a:rPr lang="en-US" noProof="1"/>
              <a:t>Click to edit Master title style</a:t>
            </a:r>
          </a:p>
        </p:txBody>
      </p:sp>
      <p:sp>
        <p:nvSpPr>
          <p:cNvPr id="9" name="Content Placeholder 2"/>
          <p:cNvSpPr>
            <a:spLocks noGrp="1"/>
          </p:cNvSpPr>
          <p:nvPr>
            <p:ph idx="1"/>
          </p:nvPr>
        </p:nvSpPr>
        <p:spPr>
          <a:xfrm>
            <a:off x="563491" y="1922462"/>
            <a:ext cx="10861431" cy="4038600"/>
          </a:xfrm>
        </p:spPr>
        <p:txBody>
          <a:bodyPr/>
          <a:lstStyle>
            <a:lvl1pPr>
              <a:defRPr>
                <a:solidFill>
                  <a:srgbClr val="000000"/>
                </a:solidFill>
                <a:latin typeface="Helvetica Neue" charset="0"/>
                <a:ea typeface="Helvetica Neue" charset="0"/>
                <a:cs typeface="Helvetica Neue" charset="0"/>
              </a:defRPr>
            </a:lvl1pPr>
            <a:lvl2pPr>
              <a:defRPr>
                <a:solidFill>
                  <a:srgbClr val="000000"/>
                </a:solidFill>
                <a:latin typeface="Helvetica Neue" charset="0"/>
                <a:ea typeface="Helvetica Neue" charset="0"/>
                <a:cs typeface="Helvetica Neue" charset="0"/>
              </a:defRPr>
            </a:lvl2pPr>
            <a:lvl3pPr>
              <a:defRPr>
                <a:solidFill>
                  <a:srgbClr val="000000"/>
                </a:solidFill>
                <a:latin typeface="Helvetica Neue" charset="0"/>
                <a:ea typeface="Helvetica Neue" charset="0"/>
                <a:cs typeface="Helvetica Neue" charset="0"/>
              </a:defRPr>
            </a:lvl3pPr>
            <a:lvl4pPr>
              <a:defRPr>
                <a:solidFill>
                  <a:srgbClr val="000000"/>
                </a:solidFill>
                <a:latin typeface="Helvetica Neue" charset="0"/>
                <a:ea typeface="Helvetica Neue" charset="0"/>
                <a:cs typeface="Helvetica Neue" charset="0"/>
              </a:defRPr>
            </a:lvl4pPr>
            <a:lvl5pPr>
              <a:defRPr>
                <a:solidFill>
                  <a:srgbClr val="000000"/>
                </a:solidFill>
                <a:latin typeface="Helvetica Neue" charset="0"/>
                <a:ea typeface="Helvetica Neue" charset="0"/>
                <a:cs typeface="Helvetica Neue"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pic>
        <p:nvPicPr>
          <p:cNvPr id="12" name="Picture 9"/>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346832" y="-498475"/>
            <a:ext cx="3845169" cy="198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8995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userDrawn="1"/>
        </p:nvSpPr>
        <p:spPr>
          <a:xfrm>
            <a:off x="0" y="6334130"/>
            <a:ext cx="12192000" cy="10477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p:cNvSpPr txBox="1">
            <a:spLocks noChangeArrowheads="1"/>
          </p:cNvSpPr>
          <p:nvPr userDrawn="1"/>
        </p:nvSpPr>
        <p:spPr bwMode="auto">
          <a:xfrm>
            <a:off x="2495065" y="6438900"/>
            <a:ext cx="720187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boto" pitchFamily="2" charset="0"/>
                <a:ea typeface="MS PGothic" panose="020B0600070205080204" pitchFamily="34" charset="-128"/>
              </a:defRPr>
            </a:lvl1pPr>
            <a:lvl2pPr marL="742950" indent="-285750">
              <a:defRPr>
                <a:solidFill>
                  <a:schemeClr val="tx1"/>
                </a:solidFill>
                <a:latin typeface="Roboto" pitchFamily="2" charset="0"/>
                <a:ea typeface="MS PGothic" panose="020B0600070205080204" pitchFamily="34" charset="-128"/>
              </a:defRPr>
            </a:lvl2pPr>
            <a:lvl3pPr marL="1143000" indent="-228600">
              <a:defRPr>
                <a:solidFill>
                  <a:schemeClr val="tx1"/>
                </a:solidFill>
                <a:latin typeface="Roboto" pitchFamily="2" charset="0"/>
                <a:ea typeface="MS PGothic" panose="020B0600070205080204" pitchFamily="34" charset="-128"/>
              </a:defRPr>
            </a:lvl3pPr>
            <a:lvl4pPr marL="1600200" indent="-228600">
              <a:defRPr>
                <a:solidFill>
                  <a:schemeClr val="tx1"/>
                </a:solidFill>
                <a:latin typeface="Roboto" pitchFamily="2" charset="0"/>
                <a:ea typeface="MS PGothic" panose="020B0600070205080204" pitchFamily="34" charset="-128"/>
              </a:defRPr>
            </a:lvl4pPr>
            <a:lvl5pPr marL="2057400" indent="-228600">
              <a:defRPr>
                <a:solidFill>
                  <a:schemeClr val="tx1"/>
                </a:solidFill>
                <a:latin typeface="Roboto" pitchFamily="2"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9pPr>
          </a:lstStyle>
          <a:p>
            <a:pPr>
              <a:defRPr/>
            </a:pPr>
            <a:r>
              <a:rPr lang="en-US" altLang="en-US" b="1" dirty="0">
                <a:solidFill>
                  <a:srgbClr val="000000"/>
                </a:solidFill>
                <a:latin typeface="Helvetica Neue"/>
                <a:ea typeface="Helvetica Neue"/>
                <a:cs typeface="Helvetica Neue"/>
              </a:rPr>
              <a:t>Copyrights © 2019, All Rights Reserved by SkillRary</a:t>
            </a:r>
            <a:endParaRPr lang="en-US" altLang="en-US" dirty="0">
              <a:solidFill>
                <a:srgbClr val="000000"/>
              </a:solidFill>
              <a:latin typeface="Helvetica Neue"/>
              <a:ea typeface="Helvetica Neue"/>
              <a:cs typeface="Helvetica Neue"/>
            </a:endParaRPr>
          </a:p>
        </p:txBody>
      </p:sp>
      <p:pic>
        <p:nvPicPr>
          <p:cNvPr id="7" name="Picture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6362700"/>
            <a:ext cx="79326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712942" y="6361118"/>
            <a:ext cx="147906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1" y="273050"/>
            <a:ext cx="4011247" cy="1162050"/>
          </a:xfrm>
        </p:spPr>
        <p:txBody>
          <a:bodyPr anchor="b"/>
          <a:lstStyle>
            <a:lvl1pPr algn="l">
              <a:defRPr sz="2000" b="1"/>
            </a:lvl1pPr>
          </a:lstStyle>
          <a:p>
            <a:r>
              <a:rPr lang="en-US" noProof="1"/>
              <a:t>Click to edit Master title style</a:t>
            </a:r>
          </a:p>
        </p:txBody>
      </p:sp>
      <p:sp>
        <p:nvSpPr>
          <p:cNvPr id="3" name="Content Placeholder 2"/>
          <p:cNvSpPr>
            <a:spLocks noGrp="1"/>
          </p:cNvSpPr>
          <p:nvPr>
            <p:ph idx="1"/>
          </p:nvPr>
        </p:nvSpPr>
        <p:spPr>
          <a:xfrm>
            <a:off x="4767386" y="273055"/>
            <a:ext cx="681501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609601"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Tree>
    <p:extLst>
      <p:ext uri="{BB962C8B-B14F-4D97-AF65-F5344CB8AC3E}">
        <p14:creationId xmlns:p14="http://schemas.microsoft.com/office/powerpoint/2010/main" val="709703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userDrawn="1"/>
        </p:nvSpPr>
        <p:spPr>
          <a:xfrm>
            <a:off x="0" y="6334130"/>
            <a:ext cx="12192000" cy="10477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p:cNvSpPr txBox="1">
            <a:spLocks noChangeArrowheads="1"/>
          </p:cNvSpPr>
          <p:nvPr userDrawn="1"/>
        </p:nvSpPr>
        <p:spPr bwMode="auto">
          <a:xfrm>
            <a:off x="2438400" y="6438900"/>
            <a:ext cx="721750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boto" pitchFamily="2" charset="0"/>
                <a:ea typeface="MS PGothic" panose="020B0600070205080204" pitchFamily="34" charset="-128"/>
              </a:defRPr>
            </a:lvl1pPr>
            <a:lvl2pPr marL="742950" indent="-285750">
              <a:defRPr>
                <a:solidFill>
                  <a:schemeClr val="tx1"/>
                </a:solidFill>
                <a:latin typeface="Roboto" pitchFamily="2" charset="0"/>
                <a:ea typeface="MS PGothic" panose="020B0600070205080204" pitchFamily="34" charset="-128"/>
              </a:defRPr>
            </a:lvl2pPr>
            <a:lvl3pPr marL="1143000" indent="-228600">
              <a:defRPr>
                <a:solidFill>
                  <a:schemeClr val="tx1"/>
                </a:solidFill>
                <a:latin typeface="Roboto" pitchFamily="2" charset="0"/>
                <a:ea typeface="MS PGothic" panose="020B0600070205080204" pitchFamily="34" charset="-128"/>
              </a:defRPr>
            </a:lvl3pPr>
            <a:lvl4pPr marL="1600200" indent="-228600">
              <a:defRPr>
                <a:solidFill>
                  <a:schemeClr val="tx1"/>
                </a:solidFill>
                <a:latin typeface="Roboto" pitchFamily="2" charset="0"/>
                <a:ea typeface="MS PGothic" panose="020B0600070205080204" pitchFamily="34" charset="-128"/>
              </a:defRPr>
            </a:lvl4pPr>
            <a:lvl5pPr marL="2057400" indent="-228600">
              <a:defRPr>
                <a:solidFill>
                  <a:schemeClr val="tx1"/>
                </a:solidFill>
                <a:latin typeface="Roboto" pitchFamily="2"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9pPr>
          </a:lstStyle>
          <a:p>
            <a:pPr>
              <a:defRPr/>
            </a:pPr>
            <a:r>
              <a:rPr lang="en-US" altLang="en-US" b="1" dirty="0">
                <a:solidFill>
                  <a:srgbClr val="000000"/>
                </a:solidFill>
                <a:latin typeface="Helvetica Neue"/>
                <a:ea typeface="Helvetica Neue"/>
                <a:cs typeface="Helvetica Neue"/>
              </a:rPr>
              <a:t>Copyrights © 2019, All Rights Reserved by SkillRary</a:t>
            </a:r>
            <a:endParaRPr lang="en-US" altLang="en-US" dirty="0">
              <a:solidFill>
                <a:srgbClr val="000000"/>
              </a:solidFill>
              <a:latin typeface="Helvetica Neue"/>
              <a:ea typeface="Helvetica Neue"/>
              <a:cs typeface="Helvetica Neue"/>
            </a:endParaRPr>
          </a:p>
        </p:txBody>
      </p:sp>
      <p:pic>
        <p:nvPicPr>
          <p:cNvPr id="7" name="Picture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6376993"/>
            <a:ext cx="79326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712942" y="6348418"/>
            <a:ext cx="147906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389554" y="4800600"/>
            <a:ext cx="7315200" cy="566738"/>
          </a:xfrm>
        </p:spPr>
        <p:txBody>
          <a:bodyPr anchor="b"/>
          <a:lstStyle>
            <a:lvl1pPr algn="l">
              <a:defRPr sz="2000" b="1"/>
            </a:lvl1pPr>
          </a:lstStyle>
          <a:p>
            <a:r>
              <a:rPr lang="en-US" noProof="1"/>
              <a:t>Click to edit Master title style</a:t>
            </a:r>
          </a:p>
        </p:txBody>
      </p:sp>
      <p:sp>
        <p:nvSpPr>
          <p:cNvPr id="3" name="Picture Placeholder 2"/>
          <p:cNvSpPr>
            <a:spLocks noGrp="1"/>
          </p:cNvSpPr>
          <p:nvPr>
            <p:ph type="pic" idx="1"/>
          </p:nvPr>
        </p:nvSpPr>
        <p:spPr>
          <a:xfrm>
            <a:off x="2389554"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sym typeface="Open Sans" pitchFamily="34" charset="0"/>
              </a:rPr>
              <a:t>Click icon to add picture</a:t>
            </a:r>
          </a:p>
        </p:txBody>
      </p:sp>
      <p:sp>
        <p:nvSpPr>
          <p:cNvPr id="4" name="Text Placeholder 3"/>
          <p:cNvSpPr>
            <a:spLocks noGrp="1"/>
          </p:cNvSpPr>
          <p:nvPr>
            <p:ph type="body" sz="half" idx="2"/>
          </p:nvPr>
        </p:nvSpPr>
        <p:spPr>
          <a:xfrm>
            <a:off x="2389554"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Tree>
    <p:extLst>
      <p:ext uri="{BB962C8B-B14F-4D97-AF65-F5344CB8AC3E}">
        <p14:creationId xmlns:p14="http://schemas.microsoft.com/office/powerpoint/2010/main" val="3909397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648678" y="777880"/>
            <a:ext cx="10863385"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sym typeface="Bebas Neue" charset="0"/>
              </a:rPr>
              <a:t>Click to edit Master title style</a:t>
            </a:r>
          </a:p>
        </p:txBody>
      </p:sp>
      <p:sp>
        <p:nvSpPr>
          <p:cNvPr id="1027" name="Text Placeholder 2"/>
          <p:cNvSpPr>
            <a:spLocks noGrp="1" noChangeArrowheads="1"/>
          </p:cNvSpPr>
          <p:nvPr>
            <p:ph type="body" idx="4294967295"/>
          </p:nvPr>
        </p:nvSpPr>
        <p:spPr bwMode="auto">
          <a:xfrm>
            <a:off x="648680" y="2057400"/>
            <a:ext cx="10861431"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sym typeface="Open Sans" pitchFamily="2" charset="0"/>
              </a:rPr>
              <a:t>Click to edit Master text styles</a:t>
            </a:r>
          </a:p>
          <a:p>
            <a:pPr lvl="1"/>
            <a:r>
              <a:rPr lang="en-US" altLang="zh-CN">
                <a:sym typeface="Open Sans" pitchFamily="2" charset="0"/>
              </a:rPr>
              <a:t>Second level</a:t>
            </a:r>
          </a:p>
          <a:p>
            <a:pPr lvl="2"/>
            <a:r>
              <a:rPr lang="en-US" altLang="zh-CN">
                <a:sym typeface="Open Sans" pitchFamily="2" charset="0"/>
              </a:rPr>
              <a:t>Third level</a:t>
            </a:r>
          </a:p>
          <a:p>
            <a:pPr lvl="3"/>
            <a:r>
              <a:rPr lang="en-US" altLang="zh-CN">
                <a:sym typeface="Open Sans" pitchFamily="2" charset="0"/>
              </a:rPr>
              <a:t>Fourth level</a:t>
            </a:r>
          </a:p>
          <a:p>
            <a:pPr lvl="4"/>
            <a:r>
              <a:rPr lang="en-US" altLang="zh-CN">
                <a:sym typeface="Open Sans" pitchFamily="2" charset="0"/>
              </a:rPr>
              <a:t>Fifth level</a:t>
            </a:r>
          </a:p>
        </p:txBody>
      </p:sp>
      <p:sp>
        <p:nvSpPr>
          <p:cNvPr id="1029" name="Text Placeholder 3"/>
          <p:cNvSpPr>
            <a:spLocks noChangeArrowheads="1"/>
          </p:cNvSpPr>
          <p:nvPr/>
        </p:nvSpPr>
        <p:spPr bwMode="auto">
          <a:xfrm>
            <a:off x="660403" y="333375"/>
            <a:ext cx="4460631"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Roboto" pitchFamily="2" charset="0"/>
                <a:ea typeface="MS PGothic" panose="020B0600070205080204" pitchFamily="34" charset="-128"/>
              </a:defRPr>
            </a:lvl1pPr>
            <a:lvl2pPr marL="742950" indent="-285750">
              <a:defRPr>
                <a:solidFill>
                  <a:schemeClr val="tx1"/>
                </a:solidFill>
                <a:latin typeface="Roboto" pitchFamily="2" charset="0"/>
                <a:ea typeface="MS PGothic" panose="020B0600070205080204" pitchFamily="34" charset="-128"/>
              </a:defRPr>
            </a:lvl2pPr>
            <a:lvl3pPr marL="1143000" indent="-228600">
              <a:defRPr>
                <a:solidFill>
                  <a:schemeClr val="tx1"/>
                </a:solidFill>
                <a:latin typeface="Roboto" pitchFamily="2" charset="0"/>
                <a:ea typeface="MS PGothic" panose="020B0600070205080204" pitchFamily="34" charset="-128"/>
              </a:defRPr>
            </a:lvl3pPr>
            <a:lvl4pPr marL="1600200" indent="-228600">
              <a:defRPr>
                <a:solidFill>
                  <a:schemeClr val="tx1"/>
                </a:solidFill>
                <a:latin typeface="Roboto" pitchFamily="2" charset="0"/>
                <a:ea typeface="MS PGothic" panose="020B0600070205080204" pitchFamily="34" charset="-128"/>
              </a:defRPr>
            </a:lvl4pPr>
            <a:lvl5pPr marL="2057400" indent="-228600">
              <a:defRPr>
                <a:solidFill>
                  <a:schemeClr val="tx1"/>
                </a:solidFill>
                <a:latin typeface="Roboto" pitchFamily="2"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9pPr>
          </a:lstStyle>
          <a:p>
            <a:pPr eaLnBrk="1" hangingPunct="1">
              <a:spcBef>
                <a:spcPts val="813"/>
              </a:spcBef>
              <a:buClr>
                <a:schemeClr val="accent1"/>
              </a:buClr>
              <a:buSzPct val="80000"/>
              <a:buFont typeface="Corbel" panose="020B0503020204020204" pitchFamily="34" charset="0"/>
              <a:buNone/>
              <a:defRPr/>
            </a:pPr>
            <a:endParaRPr lang="en-US" altLang="en-US">
              <a:latin typeface="Arial" panose="020B0604020202020204" pitchFamily="34" charset="0"/>
              <a:ea typeface="SimSun"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4777" r:id="rId1"/>
    <p:sldLayoutId id="2147484778" r:id="rId2"/>
    <p:sldLayoutId id="2147484779" r:id="rId3"/>
    <p:sldLayoutId id="2147484780" r:id="rId4"/>
    <p:sldLayoutId id="2147484781" r:id="rId5"/>
    <p:sldLayoutId id="2147484782" r:id="rId6"/>
    <p:sldLayoutId id="2147484783" r:id="rId7"/>
    <p:sldLayoutId id="2147484784" r:id="rId8"/>
    <p:sldLayoutId id="2147484785" r:id="rId9"/>
    <p:sldLayoutId id="2147484786" r:id="rId10"/>
    <p:sldLayoutId id="2147484787"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nodePh="1">
                                  <p:stCondLst>
                                    <p:cond delay="0"/>
                                  </p:stCondLst>
                                  <p:endCondLst>
                                    <p:cond delay="0"/>
                                  </p:endCondLst>
                                  <p:childTnLst>
                                    <p:set>
                                      <p:cBhvr>
                                        <p:cTn id="6" dur="1" fill="hold">
                                          <p:stCondLst>
                                            <p:cond delay="0"/>
                                          </p:stCondLst>
                                        </p:cTn>
                                        <p:tgtEl>
                                          <p:spTgt spid="1029">
                                            <p:txEl>
                                              <p:pRg st="0" end="0"/>
                                            </p:txEl>
                                          </p:spTgt>
                                        </p:tgtEl>
                                        <p:attrNameLst>
                                          <p:attrName>style.visibility</p:attrName>
                                        </p:attrNameLst>
                                      </p:cBhvr>
                                      <p:to>
                                        <p:strVal val="visible"/>
                                      </p:to>
                                    </p:set>
                                    <p:animEffect>
                                      <p:cBhvr>
                                        <p:cTn id="7" dur="500"/>
                                        <p:tgtEl>
                                          <p:spTgt spid="10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build="p" bldLvl="0"/>
    </p:bldLst>
  </p:timing>
  <p:txStyles>
    <p:titleStyle>
      <a:lvl1pPr marL="742950" indent="-742950" algn="l" rtl="0" eaLnBrk="1" fontAlgn="base" hangingPunct="1">
        <a:lnSpc>
          <a:spcPct val="90000"/>
        </a:lnSpc>
        <a:spcBef>
          <a:spcPct val="0"/>
        </a:spcBef>
        <a:spcAft>
          <a:spcPct val="0"/>
        </a:spcAft>
        <a:defRPr sz="3600" b="1">
          <a:solidFill>
            <a:schemeClr val="tx2"/>
          </a:solidFill>
          <a:latin typeface="Helvetica Neue"/>
          <a:ea typeface="+mj-ea"/>
          <a:cs typeface="+mj-cs"/>
          <a:sym typeface="Bebas Neue" charset="0"/>
        </a:defRPr>
      </a:lvl1pPr>
      <a:lvl2pPr marL="742950" indent="-742950" algn="l" rtl="0" eaLnBrk="1" fontAlgn="base" hangingPunct="1">
        <a:lnSpc>
          <a:spcPct val="90000"/>
        </a:lnSpc>
        <a:spcBef>
          <a:spcPct val="0"/>
        </a:spcBef>
        <a:spcAft>
          <a:spcPct val="0"/>
        </a:spcAft>
        <a:defRPr sz="3600" b="1">
          <a:solidFill>
            <a:schemeClr val="tx2"/>
          </a:solidFill>
          <a:latin typeface="Helvetica Neue"/>
          <a:ea typeface="MS PGothic" pitchFamily="34" charset="-128"/>
          <a:sym typeface="Bebas Neue" charset="0"/>
        </a:defRPr>
      </a:lvl2pPr>
      <a:lvl3pPr marL="742950" indent="-742950" algn="l" rtl="0" eaLnBrk="1" fontAlgn="base" hangingPunct="1">
        <a:lnSpc>
          <a:spcPct val="90000"/>
        </a:lnSpc>
        <a:spcBef>
          <a:spcPct val="0"/>
        </a:spcBef>
        <a:spcAft>
          <a:spcPct val="0"/>
        </a:spcAft>
        <a:defRPr sz="3600" b="1">
          <a:solidFill>
            <a:schemeClr val="tx2"/>
          </a:solidFill>
          <a:latin typeface="Helvetica Neue"/>
          <a:ea typeface="MS PGothic" pitchFamily="34" charset="-128"/>
          <a:sym typeface="Bebas Neue" charset="0"/>
        </a:defRPr>
      </a:lvl3pPr>
      <a:lvl4pPr marL="742950" indent="-742950" algn="l" rtl="0" eaLnBrk="1" fontAlgn="base" hangingPunct="1">
        <a:lnSpc>
          <a:spcPct val="90000"/>
        </a:lnSpc>
        <a:spcBef>
          <a:spcPct val="0"/>
        </a:spcBef>
        <a:spcAft>
          <a:spcPct val="0"/>
        </a:spcAft>
        <a:defRPr sz="3600" b="1">
          <a:solidFill>
            <a:schemeClr val="tx2"/>
          </a:solidFill>
          <a:latin typeface="Helvetica Neue"/>
          <a:ea typeface="MS PGothic" pitchFamily="34" charset="-128"/>
          <a:sym typeface="Bebas Neue" charset="0"/>
        </a:defRPr>
      </a:lvl4pPr>
      <a:lvl5pPr marL="742950" indent="-742950" algn="l" rtl="0" eaLnBrk="1" fontAlgn="base" hangingPunct="1">
        <a:lnSpc>
          <a:spcPct val="90000"/>
        </a:lnSpc>
        <a:spcBef>
          <a:spcPct val="0"/>
        </a:spcBef>
        <a:spcAft>
          <a:spcPct val="0"/>
        </a:spcAft>
        <a:defRPr sz="3600" b="1">
          <a:solidFill>
            <a:schemeClr val="tx2"/>
          </a:solidFill>
          <a:latin typeface="Helvetica Neue"/>
          <a:ea typeface="MS PGothic" pitchFamily="34" charset="-128"/>
          <a:sym typeface="Bebas Neue" charset="0"/>
        </a:defRPr>
      </a:lvl5pPr>
      <a:lvl6pPr marL="1200150" indent="-742950" algn="l" rtl="0" eaLnBrk="1" fontAlgn="base" hangingPunct="1">
        <a:lnSpc>
          <a:spcPct val="90000"/>
        </a:lnSpc>
        <a:spcBef>
          <a:spcPct val="0"/>
        </a:spcBef>
        <a:spcAft>
          <a:spcPct val="0"/>
        </a:spcAft>
        <a:defRPr sz="3600" b="1">
          <a:solidFill>
            <a:schemeClr val="tx2"/>
          </a:solidFill>
          <a:latin typeface="Roboto" pitchFamily="2" charset="0"/>
          <a:ea typeface="MS PGothic" pitchFamily="34" charset="-128"/>
          <a:sym typeface="Bebas Neue" charset="0"/>
        </a:defRPr>
      </a:lvl6pPr>
      <a:lvl7pPr marL="1657350" indent="-742950" algn="l" rtl="0" eaLnBrk="1" fontAlgn="base" hangingPunct="1">
        <a:lnSpc>
          <a:spcPct val="90000"/>
        </a:lnSpc>
        <a:spcBef>
          <a:spcPct val="0"/>
        </a:spcBef>
        <a:spcAft>
          <a:spcPct val="0"/>
        </a:spcAft>
        <a:defRPr sz="3600" b="1">
          <a:solidFill>
            <a:schemeClr val="tx2"/>
          </a:solidFill>
          <a:latin typeface="Roboto" pitchFamily="2" charset="0"/>
          <a:ea typeface="MS PGothic" pitchFamily="34" charset="-128"/>
          <a:sym typeface="Bebas Neue" charset="0"/>
        </a:defRPr>
      </a:lvl7pPr>
      <a:lvl8pPr marL="2114550" indent="-742950" algn="l" rtl="0" eaLnBrk="1" fontAlgn="base" hangingPunct="1">
        <a:lnSpc>
          <a:spcPct val="90000"/>
        </a:lnSpc>
        <a:spcBef>
          <a:spcPct val="0"/>
        </a:spcBef>
        <a:spcAft>
          <a:spcPct val="0"/>
        </a:spcAft>
        <a:defRPr sz="3600" b="1">
          <a:solidFill>
            <a:schemeClr val="tx2"/>
          </a:solidFill>
          <a:latin typeface="Roboto" pitchFamily="2" charset="0"/>
          <a:ea typeface="MS PGothic" pitchFamily="34" charset="-128"/>
          <a:sym typeface="Bebas Neue" charset="0"/>
        </a:defRPr>
      </a:lvl8pPr>
      <a:lvl9pPr marL="2571750" indent="-742950" algn="l" rtl="0" eaLnBrk="1" fontAlgn="base" hangingPunct="1">
        <a:lnSpc>
          <a:spcPct val="90000"/>
        </a:lnSpc>
        <a:spcBef>
          <a:spcPct val="0"/>
        </a:spcBef>
        <a:spcAft>
          <a:spcPct val="0"/>
        </a:spcAft>
        <a:defRPr sz="3600" b="1">
          <a:solidFill>
            <a:schemeClr val="tx2"/>
          </a:solidFill>
          <a:latin typeface="Roboto" pitchFamily="2" charset="0"/>
          <a:ea typeface="MS PGothic" pitchFamily="34" charset="-128"/>
          <a:sym typeface="Bebas Neue" charset="0"/>
        </a:defRPr>
      </a:lvl9pPr>
    </p:titleStyle>
    <p:bodyStyle>
      <a:lvl1pPr marL="38100" indent="-38100" algn="l" defTabSz="742950" rtl="0" eaLnBrk="1" fontAlgn="base" hangingPunct="1">
        <a:spcBef>
          <a:spcPts val="1138"/>
        </a:spcBef>
        <a:spcAft>
          <a:spcPct val="0"/>
        </a:spcAft>
        <a:buClr>
          <a:schemeClr val="accent1"/>
        </a:buClr>
        <a:buSzPct val="80000"/>
        <a:buFont typeface="Corbel" panose="020B0503020204020204" pitchFamily="34" charset="0"/>
        <a:defRPr sz="1700">
          <a:solidFill>
            <a:schemeClr val="tx1"/>
          </a:solidFill>
          <a:latin typeface="Helvetica Neue"/>
          <a:ea typeface="+mn-ea"/>
          <a:cs typeface="+mn-cs"/>
          <a:sym typeface="Open Sans" pitchFamily="2" charset="0"/>
        </a:defRPr>
      </a:lvl1pPr>
      <a:lvl2pPr marL="222250" indent="234950" algn="l" defTabSz="742950" rtl="0" eaLnBrk="1" fontAlgn="base" hangingPunct="1">
        <a:spcBef>
          <a:spcPts val="163"/>
        </a:spcBef>
        <a:spcAft>
          <a:spcPts val="325"/>
        </a:spcAft>
        <a:buClr>
          <a:schemeClr val="accent1"/>
        </a:buClr>
        <a:buSzPct val="80000"/>
        <a:buFont typeface="Corbel" panose="020B0503020204020204" pitchFamily="34" charset="0"/>
        <a:defRPr sz="1600">
          <a:solidFill>
            <a:schemeClr val="tx1"/>
          </a:solidFill>
          <a:latin typeface="Helvetica Neue"/>
          <a:ea typeface="+mn-ea"/>
          <a:sym typeface="Open Sans" pitchFamily="2" charset="0"/>
        </a:defRPr>
      </a:lvl2pPr>
      <a:lvl3pPr marL="446088" indent="468313" algn="l" defTabSz="742950" rtl="0" eaLnBrk="1" fontAlgn="base" hangingPunct="1">
        <a:spcBef>
          <a:spcPts val="163"/>
        </a:spcBef>
        <a:spcAft>
          <a:spcPts val="325"/>
        </a:spcAft>
        <a:buClr>
          <a:schemeClr val="accent1"/>
        </a:buClr>
        <a:buSzPct val="80000"/>
        <a:buFont typeface="Corbel" panose="020B0503020204020204" pitchFamily="34" charset="0"/>
        <a:defRPr sz="1400">
          <a:solidFill>
            <a:schemeClr val="tx1"/>
          </a:solidFill>
          <a:latin typeface="Helvetica Neue"/>
          <a:ea typeface="+mn-ea"/>
          <a:sym typeface="Open Sans" pitchFamily="2" charset="0"/>
        </a:defRPr>
      </a:lvl3pPr>
      <a:lvl4pPr marL="668338" indent="703263" algn="l" defTabSz="742950" rtl="0" eaLnBrk="1" fontAlgn="base" hangingPunct="1">
        <a:spcBef>
          <a:spcPts val="163"/>
        </a:spcBef>
        <a:spcAft>
          <a:spcPts val="325"/>
        </a:spcAft>
        <a:buClr>
          <a:schemeClr val="accent1"/>
        </a:buClr>
        <a:buSzPct val="80000"/>
        <a:buFont typeface="Corbel" panose="020B0503020204020204" pitchFamily="34" charset="0"/>
        <a:defRPr sz="1300">
          <a:solidFill>
            <a:schemeClr val="tx1"/>
          </a:solidFill>
          <a:latin typeface="Helvetica Neue"/>
          <a:ea typeface="+mn-ea"/>
          <a:sym typeface="Open Sans" pitchFamily="2" charset="0"/>
        </a:defRPr>
      </a:lvl4pPr>
      <a:lvl5pPr marL="892175" indent="936625" algn="l" defTabSz="742950" rtl="0" eaLnBrk="1" fontAlgn="base" hangingPunct="1">
        <a:spcBef>
          <a:spcPts val="163"/>
        </a:spcBef>
        <a:spcAft>
          <a:spcPts val="325"/>
        </a:spcAft>
        <a:buClr>
          <a:schemeClr val="accent1"/>
        </a:buClr>
        <a:buSzPct val="80000"/>
        <a:buFont typeface="Corbel" panose="020B0503020204020204" pitchFamily="34" charset="0"/>
        <a:defRPr sz="1300">
          <a:solidFill>
            <a:schemeClr val="tx1"/>
          </a:solidFill>
          <a:latin typeface="Helvetica Neue"/>
          <a:ea typeface="+mn-ea"/>
          <a:sym typeface="Open Sans" pitchFamily="2" charset="0"/>
        </a:defRPr>
      </a:lvl5pPr>
      <a:lvl6pPr marL="1349375" indent="936625" algn="l" defTabSz="742950" rtl="0" eaLnBrk="1" fontAlgn="base" hangingPunct="1">
        <a:spcBef>
          <a:spcPts val="165"/>
        </a:spcBef>
        <a:spcAft>
          <a:spcPts val="325"/>
        </a:spcAft>
        <a:buClr>
          <a:schemeClr val="accent1"/>
        </a:buClr>
        <a:buSzPct val="80000"/>
        <a:buFont typeface="Corbel" pitchFamily="34" charset="0"/>
        <a:defRPr sz="1300">
          <a:solidFill>
            <a:schemeClr val="tx1"/>
          </a:solidFill>
          <a:latin typeface="+mn-lt"/>
          <a:ea typeface="+mn-ea"/>
          <a:sym typeface="Open Sans" pitchFamily="34" charset="0"/>
        </a:defRPr>
      </a:lvl6pPr>
      <a:lvl7pPr marL="1806575" indent="936625" algn="l" defTabSz="742950" rtl="0" eaLnBrk="1" fontAlgn="base" hangingPunct="1">
        <a:spcBef>
          <a:spcPts val="165"/>
        </a:spcBef>
        <a:spcAft>
          <a:spcPts val="325"/>
        </a:spcAft>
        <a:buClr>
          <a:schemeClr val="accent1"/>
        </a:buClr>
        <a:buSzPct val="80000"/>
        <a:buFont typeface="Corbel" pitchFamily="34" charset="0"/>
        <a:defRPr sz="1300">
          <a:solidFill>
            <a:schemeClr val="tx1"/>
          </a:solidFill>
          <a:latin typeface="+mn-lt"/>
          <a:ea typeface="+mn-ea"/>
          <a:sym typeface="Open Sans" pitchFamily="34" charset="0"/>
        </a:defRPr>
      </a:lvl7pPr>
      <a:lvl8pPr marL="2263775" indent="936625" algn="l" defTabSz="742950" rtl="0" eaLnBrk="1" fontAlgn="base" hangingPunct="1">
        <a:spcBef>
          <a:spcPts val="165"/>
        </a:spcBef>
        <a:spcAft>
          <a:spcPts val="325"/>
        </a:spcAft>
        <a:buClr>
          <a:schemeClr val="accent1"/>
        </a:buClr>
        <a:buSzPct val="80000"/>
        <a:buFont typeface="Corbel" pitchFamily="34" charset="0"/>
        <a:defRPr sz="1300">
          <a:solidFill>
            <a:schemeClr val="tx1"/>
          </a:solidFill>
          <a:latin typeface="+mn-lt"/>
          <a:ea typeface="+mn-ea"/>
          <a:sym typeface="Open Sans" pitchFamily="34" charset="0"/>
        </a:defRPr>
      </a:lvl8pPr>
      <a:lvl9pPr marL="2720975" indent="936625" algn="l" defTabSz="742950" rtl="0" eaLnBrk="1" fontAlgn="base" hangingPunct="1">
        <a:spcBef>
          <a:spcPts val="165"/>
        </a:spcBef>
        <a:spcAft>
          <a:spcPts val="325"/>
        </a:spcAft>
        <a:buClr>
          <a:schemeClr val="accent1"/>
        </a:buClr>
        <a:buSzPct val="80000"/>
        <a:buFont typeface="Corbel" pitchFamily="34" charset="0"/>
        <a:defRPr sz="1300">
          <a:solidFill>
            <a:schemeClr val="tx1"/>
          </a:solidFill>
          <a:latin typeface="+mn-lt"/>
          <a:ea typeface="+mn-ea"/>
          <a:sym typeface="Open Sans"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39A379"/>
        </a:solidFill>
        <a:effectLst/>
      </p:bgPr>
    </p:bg>
    <p:spTree>
      <p:nvGrpSpPr>
        <p:cNvPr id="1" name=""/>
        <p:cNvGrpSpPr/>
        <p:nvPr/>
      </p:nvGrpSpPr>
      <p:grpSpPr>
        <a:xfrm>
          <a:off x="0" y="0"/>
          <a:ext cx="0" cy="0"/>
          <a:chOff x="0" y="0"/>
          <a:chExt cx="0" cy="0"/>
        </a:xfrm>
      </p:grpSpPr>
      <p:pic>
        <p:nvPicPr>
          <p:cNvPr id="1536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2189478" cy="3065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690254" y="3971636"/>
            <a:ext cx="9799781" cy="1323439"/>
          </a:xfrm>
          <a:prstGeom prst="rect">
            <a:avLst/>
          </a:prstGeom>
          <a:noFill/>
        </p:spPr>
        <p:txBody>
          <a:bodyPr wrap="square" rtlCol="0">
            <a:spAutoFit/>
          </a:bodyPr>
          <a:lstStyle/>
          <a:p>
            <a:r>
              <a:rPr lang="en-IN" sz="8000" b="1" dirty="0" smtClean="0">
                <a:latin typeface="Arial" panose="020B0604020202020204" pitchFamily="34" charset="0"/>
                <a:cs typeface="Arial" panose="020B0604020202020204" pitchFamily="34" charset="0"/>
              </a:rPr>
              <a:t>SHELL SCRIPTING</a:t>
            </a:r>
            <a:endParaRPr lang="en-IN" sz="8000" b="1" dirty="0">
              <a:latin typeface="Arial" panose="020B060402020202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latin typeface="Arial" panose="020B0604020202020204" pitchFamily="34" charset="0"/>
                <a:cs typeface="Arial" panose="020B0604020202020204" pitchFamily="34" charset="0"/>
              </a:rPr>
              <a:t>What is shell scripting</a:t>
            </a:r>
            <a:endParaRPr lang="en-IN"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80291" y="1403927"/>
            <a:ext cx="10944631" cy="4557135"/>
          </a:xfrm>
        </p:spPr>
        <p:txBody>
          <a:bodyPr/>
          <a:lstStyle/>
          <a:p>
            <a:pPr marL="342900" indent="-342900">
              <a:buFont typeface="Arial" panose="020B0604020202020204" pitchFamily="34" charset="0"/>
              <a:buChar char="•"/>
            </a:pPr>
            <a:r>
              <a:rPr lang="en-IN" sz="2400" dirty="0" smtClean="0">
                <a:latin typeface="Arial" panose="020B0604020202020204" pitchFamily="34" charset="0"/>
                <a:cs typeface="Arial" panose="020B0604020202020204" pitchFamily="34" charset="0"/>
              </a:rPr>
              <a:t>Collection of </a:t>
            </a:r>
            <a:r>
              <a:rPr lang="en-IN" sz="2400" dirty="0" err="1" smtClean="0">
                <a:latin typeface="Arial" panose="020B0604020202020204" pitchFamily="34" charset="0"/>
                <a:cs typeface="Arial" panose="020B0604020202020204" pitchFamily="34" charset="0"/>
              </a:rPr>
              <a:t>linux</a:t>
            </a:r>
            <a:r>
              <a:rPr lang="en-IN" sz="2400" dirty="0" smtClean="0">
                <a:latin typeface="Arial" panose="020B0604020202020204" pitchFamily="34" charset="0"/>
                <a:cs typeface="Arial" panose="020B0604020202020204" pitchFamily="34" charset="0"/>
              </a:rPr>
              <a:t> commands is called  as shell scripting.</a:t>
            </a:r>
          </a:p>
          <a:p>
            <a:pPr marL="342900" indent="-342900">
              <a:buFont typeface="Arial" panose="020B0604020202020204" pitchFamily="34" charset="0"/>
              <a:buChar char="•"/>
            </a:pPr>
            <a:r>
              <a:rPr lang="en-IN" sz="2400" dirty="0" smtClean="0">
                <a:latin typeface="Arial" panose="020B0604020202020204" pitchFamily="34" charset="0"/>
                <a:cs typeface="Arial" panose="020B0604020202020204" pitchFamily="34" charset="0"/>
              </a:rPr>
              <a:t>Script is nothing but weekly or </a:t>
            </a:r>
            <a:r>
              <a:rPr lang="en-IN" sz="2400" dirty="0" err="1" smtClean="0">
                <a:latin typeface="Arial" panose="020B0604020202020204" pitchFamily="34" charset="0"/>
                <a:cs typeface="Arial" panose="020B0604020202020204" pitchFamily="34" charset="0"/>
              </a:rPr>
              <a:t>loosly</a:t>
            </a:r>
            <a:r>
              <a:rPr lang="en-IN" sz="2400" dirty="0" smtClean="0">
                <a:latin typeface="Arial" panose="020B0604020202020204" pitchFamily="34" charset="0"/>
                <a:cs typeface="Arial" panose="020B0604020202020204" pitchFamily="34" charset="0"/>
              </a:rPr>
              <a:t> coupled programming.</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r>
              <a:rPr lang="en-US" sz="4000" b="1" dirty="0">
                <a:latin typeface="Arial" panose="020B0604020202020204" pitchFamily="34" charset="0"/>
                <a:cs typeface="Arial" panose="020B0604020202020204" pitchFamily="34" charset="0"/>
              </a:rPr>
              <a:t>Why do we need shell </a:t>
            </a:r>
            <a:r>
              <a:rPr lang="en-US" sz="4000" b="1" dirty="0" smtClean="0">
                <a:latin typeface="Arial" panose="020B0604020202020204" pitchFamily="34" charset="0"/>
                <a:cs typeface="Arial" panose="020B0604020202020204" pitchFamily="34" charset="0"/>
              </a:rPr>
              <a:t>scripts</a:t>
            </a:r>
            <a:endParaRPr lang="en-US" dirty="0"/>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To avoid repetitive work and automation</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System admins use shell scripting for routine backups</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System monitoring</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Adding new functionality to the shell etc.</a:t>
            </a:r>
          </a:p>
        </p:txBody>
      </p:sp>
    </p:spTree>
    <p:extLst>
      <p:ext uri="{BB962C8B-B14F-4D97-AF65-F5344CB8AC3E}">
        <p14:creationId xmlns:p14="http://schemas.microsoft.com/office/powerpoint/2010/main" val="594963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891" y="1062182"/>
            <a:ext cx="10843031" cy="4898880"/>
          </a:xfrm>
        </p:spPr>
        <p:txBody>
          <a:bodyPr/>
          <a:lstStyle/>
          <a:p>
            <a:r>
              <a:rPr lang="en-US" sz="4000" b="1" dirty="0">
                <a:latin typeface="Arial" panose="020B0604020202020204" pitchFamily="34" charset="0"/>
                <a:cs typeface="Arial" panose="020B0604020202020204" pitchFamily="34" charset="0"/>
              </a:rPr>
              <a:t>Advantages of shell scripts</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The command and syntax are exactly the same as those directly entered in command line, so programmer do not need to switch to entirely different </a:t>
            </a:r>
            <a:r>
              <a:rPr lang="en-US" sz="2400" dirty="0" smtClean="0">
                <a:latin typeface="Arial" panose="020B0604020202020204" pitchFamily="34" charset="0"/>
                <a:cs typeface="Arial" panose="020B0604020202020204" pitchFamily="34" charset="0"/>
              </a:rPr>
              <a:t>syntax.</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Writing shell scripts are much </a:t>
            </a:r>
            <a:r>
              <a:rPr lang="en-US" sz="2400" dirty="0" smtClean="0">
                <a:latin typeface="Arial" panose="020B0604020202020204" pitchFamily="34" charset="0"/>
                <a:cs typeface="Arial" panose="020B0604020202020204" pitchFamily="34" charset="0"/>
              </a:rPr>
              <a:t>quicker.</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Quick </a:t>
            </a:r>
            <a:r>
              <a:rPr lang="en-US" sz="2400" dirty="0" smtClean="0">
                <a:latin typeface="Arial" panose="020B0604020202020204" pitchFamily="34" charset="0"/>
                <a:cs typeface="Arial" panose="020B0604020202020204" pitchFamily="34" charset="0"/>
              </a:rPr>
              <a:t>start.</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Interactive debugging etc.</a:t>
            </a:r>
          </a:p>
        </p:txBody>
      </p:sp>
    </p:spTree>
    <p:extLst>
      <p:ext uri="{BB962C8B-B14F-4D97-AF65-F5344CB8AC3E}">
        <p14:creationId xmlns:p14="http://schemas.microsoft.com/office/powerpoint/2010/main" val="1679477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6" y="110836"/>
            <a:ext cx="11096427" cy="1686219"/>
          </a:xfrm>
        </p:spPr>
        <p:txBody>
          <a:bodyPr/>
          <a:lstStyle/>
          <a:p>
            <a:r>
              <a:rPr lang="en-IN" sz="4000" b="1" dirty="0" smtClean="0">
                <a:latin typeface="Arial" panose="020B0604020202020204" pitchFamily="34" charset="0"/>
                <a:cs typeface="Arial" panose="020B0604020202020204" pitchFamily="34" charset="0"/>
              </a:rPr>
              <a:t>Basics</a:t>
            </a:r>
            <a:r>
              <a:rPr lang="en-IN" sz="4000" dirty="0" smtClean="0">
                <a:latin typeface="Arial" panose="020B0604020202020204" pitchFamily="34" charset="0"/>
                <a:cs typeface="Arial" panose="020B0604020202020204" pitchFamily="34" charset="0"/>
              </a:rPr>
              <a:t>:-</a:t>
            </a:r>
            <a:endParaRPr lang="en-IN"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80292" y="1542473"/>
            <a:ext cx="11029820" cy="4553527"/>
          </a:xfrm>
        </p:spPr>
        <p:txBody>
          <a:bodyPr/>
          <a:lstStyle/>
          <a:p>
            <a:pPr>
              <a:lnSpc>
                <a:spcPct val="70000"/>
              </a:lnSpc>
            </a:pPr>
            <a:r>
              <a:rPr lang="en-GB" b="1" dirty="0" smtClean="0">
                <a:solidFill>
                  <a:schemeClr val="tx1"/>
                </a:solidFill>
                <a:latin typeface="Arial" panose="020B0604020202020204" pitchFamily="34" charset="0"/>
                <a:cs typeface="Arial" panose="020B0604020202020204" pitchFamily="34" charset="0"/>
              </a:rPr>
              <a:t>echo</a:t>
            </a:r>
            <a:r>
              <a:rPr lang="en-GB" dirty="0">
                <a:solidFill>
                  <a:schemeClr val="tx1"/>
                </a:solidFill>
              </a:rPr>
              <a:t>:- To print the content</a:t>
            </a:r>
          </a:p>
          <a:p>
            <a:pPr>
              <a:lnSpc>
                <a:spcPct val="70000"/>
              </a:lnSpc>
            </a:pPr>
            <a:endParaRPr lang="en-GB" altLang="x-none" dirty="0" smtClean="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altLang="x-none" dirty="0">
                <a:solidFill>
                  <a:schemeClr val="tx1"/>
                </a:solidFill>
                <a:latin typeface="Arial" panose="020B0604020202020204" pitchFamily="34" charset="0"/>
                <a:cs typeface="Arial" panose="020B0604020202020204" pitchFamily="34" charset="0"/>
              </a:rPr>
              <a:t>e</a:t>
            </a:r>
            <a:r>
              <a:rPr lang="en-GB" altLang="x-none" dirty="0" smtClean="0">
                <a:solidFill>
                  <a:schemeClr val="tx1"/>
                </a:solidFill>
                <a:latin typeface="Arial" panose="020B0604020202020204" pitchFamily="34" charset="0"/>
                <a:cs typeface="Arial" panose="020B0604020202020204" pitchFamily="34" charset="0"/>
              </a:rPr>
              <a:t>cho $0 :  To display which shell we are working</a:t>
            </a:r>
            <a:endParaRPr lang="en-GB" altLang="x-none" dirty="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altLang="x-none" dirty="0">
                <a:solidFill>
                  <a:schemeClr val="tx1"/>
                </a:solidFill>
                <a:latin typeface="Arial" panose="020B0604020202020204" pitchFamily="34" charset="0"/>
                <a:cs typeface="Arial" panose="020B0604020202020204" pitchFamily="34" charset="0"/>
              </a:rPr>
              <a:t>e</a:t>
            </a:r>
            <a:r>
              <a:rPr lang="en-GB" altLang="x-none" dirty="0" smtClean="0">
                <a:solidFill>
                  <a:schemeClr val="tx1"/>
                </a:solidFill>
                <a:latin typeface="Arial" panose="020B0604020202020204" pitchFamily="34" charset="0"/>
                <a:cs typeface="Arial" panose="020B0604020202020204" pitchFamily="34" charset="0"/>
              </a:rPr>
              <a:t>cho $1</a:t>
            </a:r>
            <a:r>
              <a:rPr lang="en-GB" altLang="x-none" dirty="0">
                <a:solidFill>
                  <a:schemeClr val="tx1"/>
                </a:solidFill>
                <a:latin typeface="Arial" panose="020B0604020202020204" pitchFamily="34" charset="0"/>
                <a:cs typeface="Arial" panose="020B0604020202020204" pitchFamily="34" charset="0"/>
              </a:rPr>
              <a:t>, $2, ….. $n 1</a:t>
            </a:r>
            <a:r>
              <a:rPr lang="en-GB" altLang="x-none" baseline="30000" dirty="0">
                <a:solidFill>
                  <a:schemeClr val="tx1"/>
                </a:solidFill>
                <a:latin typeface="Arial" panose="020B0604020202020204" pitchFamily="34" charset="0"/>
                <a:cs typeface="Arial" panose="020B0604020202020204" pitchFamily="34" charset="0"/>
              </a:rPr>
              <a:t>st</a:t>
            </a:r>
            <a:r>
              <a:rPr lang="en-GB" altLang="x-none" dirty="0">
                <a:solidFill>
                  <a:schemeClr val="tx1"/>
                </a:solidFill>
                <a:latin typeface="Arial" panose="020B0604020202020204" pitchFamily="34" charset="0"/>
                <a:cs typeface="Arial" panose="020B0604020202020204" pitchFamily="34" charset="0"/>
              </a:rPr>
              <a:t>, 2</a:t>
            </a:r>
            <a:r>
              <a:rPr lang="en-GB" altLang="x-none" baseline="30000" dirty="0">
                <a:solidFill>
                  <a:schemeClr val="tx1"/>
                </a:solidFill>
                <a:latin typeface="Arial" panose="020B0604020202020204" pitchFamily="34" charset="0"/>
                <a:cs typeface="Arial" panose="020B0604020202020204" pitchFamily="34" charset="0"/>
              </a:rPr>
              <a:t>nd</a:t>
            </a:r>
            <a:r>
              <a:rPr lang="en-GB" altLang="x-none" dirty="0">
                <a:solidFill>
                  <a:schemeClr val="tx1"/>
                </a:solidFill>
                <a:latin typeface="Arial" panose="020B0604020202020204" pitchFamily="34" charset="0"/>
                <a:cs typeface="Arial" panose="020B0604020202020204" pitchFamily="34" charset="0"/>
              </a:rPr>
              <a:t> 3</a:t>
            </a:r>
            <a:r>
              <a:rPr lang="en-GB" altLang="x-none" baseline="30000" dirty="0">
                <a:solidFill>
                  <a:schemeClr val="tx1"/>
                </a:solidFill>
                <a:latin typeface="Arial" panose="020B0604020202020204" pitchFamily="34" charset="0"/>
                <a:cs typeface="Arial" panose="020B0604020202020204" pitchFamily="34" charset="0"/>
              </a:rPr>
              <a:t>rd </a:t>
            </a:r>
            <a:r>
              <a:rPr lang="en-GB" altLang="x-none" sz="2400" baseline="30000" dirty="0">
                <a:solidFill>
                  <a:schemeClr val="tx1"/>
                </a:solidFill>
                <a:latin typeface="Arial" panose="020B0604020202020204" pitchFamily="34" charset="0"/>
                <a:cs typeface="Arial" panose="020B0604020202020204" pitchFamily="34" charset="0"/>
              </a:rPr>
              <a:t>:</a:t>
            </a:r>
            <a:r>
              <a:rPr lang="en-GB" altLang="x-none" baseline="30000" dirty="0" smtClean="0">
                <a:solidFill>
                  <a:schemeClr val="tx1"/>
                </a:solidFill>
                <a:latin typeface="Arial" panose="020B0604020202020204" pitchFamily="34" charset="0"/>
                <a:cs typeface="Arial" panose="020B0604020202020204" pitchFamily="34" charset="0"/>
              </a:rPr>
              <a:t> </a:t>
            </a:r>
            <a:r>
              <a:rPr lang="en-GB" altLang="x-none" dirty="0" smtClean="0">
                <a:solidFill>
                  <a:schemeClr val="tx1"/>
                </a:solidFill>
                <a:latin typeface="Arial" panose="020B0604020202020204" pitchFamily="34" charset="0"/>
                <a:cs typeface="Arial" panose="020B0604020202020204" pitchFamily="34" charset="0"/>
              </a:rPr>
              <a:t> command </a:t>
            </a:r>
            <a:r>
              <a:rPr lang="en-GB" altLang="x-none" dirty="0">
                <a:solidFill>
                  <a:schemeClr val="tx1"/>
                </a:solidFill>
                <a:latin typeface="Arial" panose="020B0604020202020204" pitchFamily="34" charset="0"/>
                <a:cs typeface="Arial" panose="020B0604020202020204" pitchFamily="34" charset="0"/>
              </a:rPr>
              <a:t>line parameter</a:t>
            </a:r>
          </a:p>
          <a:p>
            <a:pPr marL="342900" indent="-342900">
              <a:buFont typeface="Arial" panose="020B0604020202020204" pitchFamily="34" charset="0"/>
              <a:buChar char="•"/>
            </a:pPr>
            <a:r>
              <a:rPr lang="en-GB" altLang="x-none" dirty="0">
                <a:solidFill>
                  <a:schemeClr val="tx1"/>
                </a:solidFill>
                <a:latin typeface="Arial" panose="020B0604020202020204" pitchFamily="34" charset="0"/>
                <a:cs typeface="Arial" panose="020B0604020202020204" pitchFamily="34" charset="0"/>
              </a:rPr>
              <a:t>e</a:t>
            </a:r>
            <a:r>
              <a:rPr lang="en-GB" altLang="x-none" dirty="0" smtClean="0">
                <a:solidFill>
                  <a:schemeClr val="tx1"/>
                </a:solidFill>
                <a:latin typeface="Arial" panose="020B0604020202020204" pitchFamily="34" charset="0"/>
                <a:cs typeface="Arial" panose="020B0604020202020204" pitchFamily="34" charset="0"/>
              </a:rPr>
              <a:t>cho $# :   </a:t>
            </a:r>
            <a:r>
              <a:rPr lang="en-GB" altLang="x-none" dirty="0">
                <a:solidFill>
                  <a:schemeClr val="tx1"/>
                </a:solidFill>
                <a:latin typeface="Arial" panose="020B0604020202020204" pitchFamily="34" charset="0"/>
                <a:cs typeface="Arial" panose="020B0604020202020204" pitchFamily="34" charset="0"/>
              </a:rPr>
              <a:t> </a:t>
            </a:r>
            <a:r>
              <a:rPr lang="en-GB" altLang="x-none" dirty="0" smtClean="0">
                <a:solidFill>
                  <a:schemeClr val="tx1"/>
                </a:solidFill>
                <a:latin typeface="Arial" panose="020B0604020202020204" pitchFamily="34" charset="0"/>
                <a:cs typeface="Arial" panose="020B0604020202020204" pitchFamily="34" charset="0"/>
              </a:rPr>
              <a:t>Number </a:t>
            </a:r>
            <a:r>
              <a:rPr lang="en-GB" altLang="x-none" dirty="0">
                <a:solidFill>
                  <a:schemeClr val="tx1"/>
                </a:solidFill>
                <a:latin typeface="Arial" panose="020B0604020202020204" pitchFamily="34" charset="0"/>
                <a:cs typeface="Arial" panose="020B0604020202020204" pitchFamily="34" charset="0"/>
              </a:rPr>
              <a:t>of command line parameters</a:t>
            </a:r>
          </a:p>
          <a:p>
            <a:pPr marL="342900" indent="-342900">
              <a:buFont typeface="Arial" panose="020B0604020202020204" pitchFamily="34" charset="0"/>
              <a:buChar char="•"/>
            </a:pPr>
            <a:r>
              <a:rPr lang="en-GB" altLang="x-none" dirty="0">
                <a:solidFill>
                  <a:schemeClr val="tx1"/>
                </a:solidFill>
                <a:latin typeface="Arial" panose="020B0604020202020204" pitchFamily="34" charset="0"/>
                <a:cs typeface="Arial" panose="020B0604020202020204" pitchFamily="34" charset="0"/>
              </a:rPr>
              <a:t>e</a:t>
            </a:r>
            <a:r>
              <a:rPr lang="en-GB" altLang="x-none" dirty="0" smtClean="0">
                <a:solidFill>
                  <a:schemeClr val="tx1"/>
                </a:solidFill>
                <a:latin typeface="Arial" panose="020B0604020202020204" pitchFamily="34" charset="0"/>
                <a:cs typeface="Arial" panose="020B0604020202020204" pitchFamily="34" charset="0"/>
              </a:rPr>
              <a:t>cho $$ </a:t>
            </a:r>
            <a:r>
              <a:rPr lang="en-GB" altLang="x-none" dirty="0">
                <a:solidFill>
                  <a:schemeClr val="tx1"/>
                </a:solidFill>
                <a:latin typeface="Arial" panose="020B0604020202020204" pitchFamily="34" charset="0"/>
                <a:cs typeface="Arial" panose="020B0604020202020204" pitchFamily="34" charset="0"/>
              </a:rPr>
              <a:t>:</a:t>
            </a:r>
            <a:r>
              <a:rPr lang="en-GB" altLang="x-none" dirty="0" smtClean="0">
                <a:solidFill>
                  <a:schemeClr val="tx1"/>
                </a:solidFill>
                <a:latin typeface="Arial" panose="020B0604020202020204" pitchFamily="34" charset="0"/>
                <a:cs typeface="Arial" panose="020B0604020202020204" pitchFamily="34" charset="0"/>
              </a:rPr>
              <a:t> </a:t>
            </a:r>
            <a:r>
              <a:rPr lang="en-GB" altLang="x-none" dirty="0">
                <a:solidFill>
                  <a:schemeClr val="tx1"/>
                </a:solidFill>
                <a:latin typeface="Arial" panose="020B0604020202020204" pitchFamily="34" charset="0"/>
                <a:cs typeface="Arial" panose="020B0604020202020204" pitchFamily="34" charset="0"/>
              </a:rPr>
              <a:t> </a:t>
            </a:r>
            <a:r>
              <a:rPr lang="en-GB" altLang="x-none" dirty="0" smtClean="0">
                <a:solidFill>
                  <a:schemeClr val="tx1"/>
                </a:solidFill>
                <a:latin typeface="Arial" panose="020B0604020202020204" pitchFamily="34" charset="0"/>
                <a:cs typeface="Arial" panose="020B0604020202020204" pitchFamily="34" charset="0"/>
              </a:rPr>
              <a:t>Process </a:t>
            </a:r>
            <a:r>
              <a:rPr lang="en-GB" altLang="x-none" dirty="0">
                <a:solidFill>
                  <a:schemeClr val="tx1"/>
                </a:solidFill>
                <a:latin typeface="Arial" panose="020B0604020202020204" pitchFamily="34" charset="0"/>
                <a:cs typeface="Arial" panose="020B0604020202020204" pitchFamily="34" charset="0"/>
              </a:rPr>
              <a:t>ID of the shell</a:t>
            </a:r>
          </a:p>
          <a:p>
            <a:pPr marL="342900" indent="-342900">
              <a:buFont typeface="Arial" panose="020B0604020202020204" pitchFamily="34" charset="0"/>
              <a:buChar char="•"/>
            </a:pPr>
            <a:r>
              <a:rPr lang="en-GB" altLang="x-none" dirty="0">
                <a:solidFill>
                  <a:schemeClr val="tx1"/>
                </a:solidFill>
                <a:latin typeface="Arial" panose="020B0604020202020204" pitchFamily="34" charset="0"/>
                <a:cs typeface="Arial" panose="020B0604020202020204" pitchFamily="34" charset="0"/>
              </a:rPr>
              <a:t>e</a:t>
            </a:r>
            <a:r>
              <a:rPr lang="en-GB" altLang="x-none" dirty="0" smtClean="0">
                <a:solidFill>
                  <a:schemeClr val="tx1"/>
                </a:solidFill>
                <a:latin typeface="Arial" panose="020B0604020202020204" pitchFamily="34" charset="0"/>
                <a:cs typeface="Arial" panose="020B0604020202020204" pitchFamily="34" charset="0"/>
              </a:rPr>
              <a:t>cho $@ </a:t>
            </a:r>
            <a:r>
              <a:rPr lang="en-GB" altLang="x-none" dirty="0">
                <a:solidFill>
                  <a:schemeClr val="tx1"/>
                </a:solidFill>
                <a:latin typeface="Arial" panose="020B0604020202020204" pitchFamily="34" charset="0"/>
                <a:cs typeface="Arial" panose="020B0604020202020204" pitchFamily="34" charset="0"/>
              </a:rPr>
              <a:t>:</a:t>
            </a:r>
            <a:r>
              <a:rPr lang="en-GB" altLang="x-none" dirty="0" smtClean="0">
                <a:solidFill>
                  <a:schemeClr val="tx1"/>
                </a:solidFill>
                <a:latin typeface="Arial" panose="020B0604020202020204" pitchFamily="34" charset="0"/>
                <a:cs typeface="Arial" panose="020B0604020202020204" pitchFamily="34" charset="0"/>
              </a:rPr>
              <a:t> same </a:t>
            </a:r>
            <a:r>
              <a:rPr lang="en-GB" altLang="x-none" dirty="0">
                <a:solidFill>
                  <a:schemeClr val="tx1"/>
                </a:solidFill>
                <a:latin typeface="Arial" panose="020B0604020202020204" pitchFamily="34" charset="0"/>
                <a:cs typeface="Arial" panose="020B0604020202020204" pitchFamily="34" charset="0"/>
              </a:rPr>
              <a:t>as $* but as a list one at a time (see for loops later </a:t>
            </a:r>
            <a:r>
              <a:rPr lang="en-GB" altLang="x-none" dirty="0" smtClean="0">
                <a:solidFill>
                  <a:schemeClr val="tx1"/>
                </a:solidFill>
                <a:latin typeface="Arial" panose="020B0604020202020204" pitchFamily="34" charset="0"/>
                <a:cs typeface="Arial" panose="020B0604020202020204" pitchFamily="34" charset="0"/>
              </a:rPr>
              <a:t>)</a:t>
            </a:r>
            <a:endParaRPr lang="en-GB" altLang="x-none" dirty="0">
              <a:solidFill>
                <a:schemeClr val="tx1"/>
              </a:solidFill>
            </a:endParaRPr>
          </a:p>
          <a:p>
            <a:pPr marL="342900" indent="-342900">
              <a:buFont typeface="Arial" panose="020B0604020202020204" pitchFamily="34" charset="0"/>
              <a:buChar char="•"/>
            </a:pPr>
            <a:r>
              <a:rPr lang="en-GB" altLang="x-none" dirty="0">
                <a:solidFill>
                  <a:schemeClr val="tx1"/>
                </a:solidFill>
              </a:rPr>
              <a:t> </a:t>
            </a:r>
            <a:r>
              <a:rPr lang="en-GB" altLang="x-none" dirty="0" smtClean="0">
                <a:solidFill>
                  <a:schemeClr val="tx1"/>
                </a:solidFill>
              </a:rPr>
              <a:t>echo $? : Return </a:t>
            </a:r>
            <a:r>
              <a:rPr lang="en-GB" altLang="x-none" dirty="0">
                <a:solidFill>
                  <a:schemeClr val="tx1"/>
                </a:solidFill>
              </a:rPr>
              <a:t>code ‘exit code’ of the last command</a:t>
            </a:r>
          </a:p>
          <a:p>
            <a:pPr>
              <a:lnSpc>
                <a:spcPct val="70000"/>
              </a:lnSpc>
            </a:pPr>
            <a:r>
              <a:rPr lang="en-GB" dirty="0">
                <a:solidFill>
                  <a:schemeClr val="tx1"/>
                </a:solidFill>
              </a:rPr>
              <a:t> </a:t>
            </a:r>
          </a:p>
          <a:p>
            <a:pPr>
              <a:lnSpc>
                <a:spcPct val="70000"/>
              </a:lnSpc>
            </a:pPr>
            <a:endParaRPr lang="en-GB" dirty="0">
              <a:solidFill>
                <a:schemeClr val="tx1"/>
              </a:solidFill>
            </a:endParaRPr>
          </a:p>
          <a:p>
            <a:pPr>
              <a:lnSpc>
                <a:spcPct val="70000"/>
              </a:lnSpc>
            </a:pPr>
            <a:endParaRPr lang="en-IN" dirty="0">
              <a:solidFill>
                <a:schemeClr val="tx1"/>
              </a:solidFill>
            </a:endParaRPr>
          </a:p>
          <a:p>
            <a:pPr marL="0" indent="0">
              <a:lnSpc>
                <a:spcPct val="70000"/>
              </a:lnSpc>
              <a:buNone/>
            </a:pPr>
            <a:endParaRPr lang="en-GB" altLang="x-none"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8614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70475" y="2224518"/>
            <a:ext cx="6706181" cy="2865368"/>
          </a:xfrm>
          <a:prstGeom prst="rect">
            <a:avLst/>
          </a:prstGeom>
        </p:spPr>
      </p:pic>
      <p:sp>
        <p:nvSpPr>
          <p:cNvPr id="5" name="Right Arrow 4"/>
          <p:cNvSpPr/>
          <p:nvPr/>
        </p:nvSpPr>
        <p:spPr bwMode="auto">
          <a:xfrm>
            <a:off x="7287492" y="3066473"/>
            <a:ext cx="979054" cy="508000"/>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endParaRPr kumimoji="0" lang="en-IN" sz="1800" b="0" i="0" u="none" strike="noStrike" cap="none" normalizeH="0" baseline="0" smtClean="0">
              <a:ln>
                <a:noFill/>
              </a:ln>
              <a:solidFill>
                <a:schemeClr val="tx1"/>
              </a:solidFill>
              <a:effectLst/>
              <a:latin typeface="Arial" pitchFamily="34" charset="0"/>
              <a:ea typeface="SimSun" pitchFamily="2" charset="-122"/>
            </a:endParaRPr>
          </a:p>
        </p:txBody>
      </p:sp>
      <p:sp>
        <p:nvSpPr>
          <p:cNvPr id="6" name="TextBox 5"/>
          <p:cNvSpPr txBox="1"/>
          <p:nvPr/>
        </p:nvSpPr>
        <p:spPr>
          <a:xfrm>
            <a:off x="8377382" y="2456873"/>
            <a:ext cx="3814618" cy="1200329"/>
          </a:xfrm>
          <a:prstGeom prst="rect">
            <a:avLst/>
          </a:prstGeom>
          <a:noFill/>
        </p:spPr>
        <p:txBody>
          <a:bodyPr wrap="square" rtlCol="0">
            <a:spAutoFit/>
          </a:bodyPr>
          <a:lstStyle/>
          <a:p>
            <a:r>
              <a:rPr lang="en-IN" sz="2400" dirty="0" smtClean="0">
                <a:latin typeface="Arial" panose="020B0604020202020204" pitchFamily="34" charset="0"/>
                <a:cs typeface="Arial" panose="020B0604020202020204" pitchFamily="34" charset="0"/>
              </a:rPr>
              <a:t>We can write shell scripting with the extension of .</a:t>
            </a:r>
            <a:r>
              <a:rPr lang="en-IN" sz="2400" dirty="0" err="1" smtClean="0">
                <a:latin typeface="Arial" panose="020B0604020202020204" pitchFamily="34" charset="0"/>
                <a:cs typeface="Arial" panose="020B0604020202020204" pitchFamily="34" charset="0"/>
              </a:rPr>
              <a:t>sh</a:t>
            </a:r>
            <a:r>
              <a:rPr lang="en-IN" sz="2400" dirty="0" smtClean="0">
                <a:latin typeface="Arial" panose="020B0604020202020204" pitchFamily="34" charset="0"/>
                <a:cs typeface="Arial" panose="020B0604020202020204" pitchFamily="34" charset="0"/>
              </a:rPr>
              <a:t> or .txt</a:t>
            </a:r>
            <a:endParaRPr lang="en-IN" sz="2400" dirty="0">
              <a:latin typeface="Arial" panose="020B0604020202020204" pitchFamily="34" charset="0"/>
              <a:cs typeface="Arial" panose="020B0604020202020204" pitchFamily="34" charset="0"/>
            </a:endParaRPr>
          </a:p>
        </p:txBody>
      </p:sp>
      <p:sp>
        <p:nvSpPr>
          <p:cNvPr id="8" name="TextBox 7"/>
          <p:cNvSpPr txBox="1"/>
          <p:nvPr/>
        </p:nvSpPr>
        <p:spPr>
          <a:xfrm>
            <a:off x="563418" y="923636"/>
            <a:ext cx="5153891" cy="707886"/>
          </a:xfrm>
          <a:prstGeom prst="rect">
            <a:avLst/>
          </a:prstGeom>
          <a:noFill/>
        </p:spPr>
        <p:txBody>
          <a:bodyPr wrap="square" rtlCol="0">
            <a:spAutoFit/>
          </a:bodyPr>
          <a:lstStyle/>
          <a:p>
            <a:r>
              <a:rPr lang="en-IN" sz="4000" b="1" dirty="0">
                <a:latin typeface="Arial" panose="020B0604020202020204" pitchFamily="34" charset="0"/>
                <a:cs typeface="Arial" panose="020B0604020202020204" pitchFamily="34" charset="0"/>
              </a:rPr>
              <a:t>Basic shell scripts</a:t>
            </a:r>
          </a:p>
        </p:txBody>
      </p:sp>
      <p:sp>
        <p:nvSpPr>
          <p:cNvPr id="9" name="TextBox 8"/>
          <p:cNvSpPr txBox="1"/>
          <p:nvPr/>
        </p:nvSpPr>
        <p:spPr>
          <a:xfrm>
            <a:off x="748146" y="1697187"/>
            <a:ext cx="3509818" cy="461665"/>
          </a:xfrm>
          <a:prstGeom prst="rect">
            <a:avLst/>
          </a:prstGeom>
          <a:noFill/>
        </p:spPr>
        <p:txBody>
          <a:bodyPr wrap="square" rtlCol="0">
            <a:spAutoFit/>
          </a:bodyPr>
          <a:lstStyle/>
          <a:p>
            <a:r>
              <a:rPr lang="en-IN" sz="2400" dirty="0" smtClean="0">
                <a:latin typeface="Arial" panose="020B0604020202020204" pitchFamily="34" charset="0"/>
                <a:cs typeface="Arial" panose="020B0604020202020204" pitchFamily="34" charset="0"/>
              </a:rPr>
              <a:t>Cat first.txt</a:t>
            </a:r>
            <a:endParaRPr lang="en-IN" sz="2400" dirty="0">
              <a:latin typeface="Arial" panose="020B0604020202020204" pitchFamily="34" charset="0"/>
              <a:cs typeface="Arial" panose="020B0604020202020204" pitchFamily="34" charset="0"/>
            </a:endParaRPr>
          </a:p>
        </p:txBody>
      </p:sp>
      <p:sp>
        <p:nvSpPr>
          <p:cNvPr id="10" name="Rectangle 9"/>
          <p:cNvSpPr/>
          <p:nvPr/>
        </p:nvSpPr>
        <p:spPr bwMode="auto">
          <a:xfrm>
            <a:off x="646545" y="1671782"/>
            <a:ext cx="2105891" cy="461665"/>
          </a:xfrm>
          <a:prstGeom prst="rect">
            <a:avLst/>
          </a:prstGeom>
          <a:noFill/>
          <a:ln w="57150"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endParaRPr kumimoji="0" lang="en-IN" sz="1800" b="0" i="0" u="none" strike="noStrike" cap="none" normalizeH="0" baseline="0" smtClean="0">
              <a:ln>
                <a:noFill/>
              </a:ln>
              <a:solidFill>
                <a:schemeClr val="tx1"/>
              </a:solidFill>
              <a:effectLst/>
              <a:latin typeface="Arial" pitchFamily="34" charset="0"/>
              <a:ea typeface="SimSun" pitchFamily="2" charset="-122"/>
            </a:endParaRPr>
          </a:p>
        </p:txBody>
      </p:sp>
    </p:spTree>
    <p:extLst>
      <p:ext uri="{BB962C8B-B14F-4D97-AF65-F5344CB8AC3E}">
        <p14:creationId xmlns:p14="http://schemas.microsoft.com/office/powerpoint/2010/main" val="858075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491" y="903287"/>
            <a:ext cx="10863385" cy="1019175"/>
          </a:xfrm>
        </p:spPr>
        <p:txBody>
          <a:bodyPr/>
          <a:lstStyle/>
          <a:p>
            <a:r>
              <a:rPr lang="en-US" sz="4000" dirty="0" smtClean="0">
                <a:latin typeface="Arial" panose="020B0604020202020204" pitchFamily="34" charset="0"/>
                <a:cs typeface="Arial" panose="020B0604020202020204" pitchFamily="34" charset="0"/>
              </a:rPr>
              <a:t>Printing the output in </a:t>
            </a:r>
            <a:r>
              <a:rPr lang="en-US" sz="4000" dirty="0" err="1" smtClean="0">
                <a:latin typeface="Arial" panose="020B0604020202020204" pitchFamily="34" charset="0"/>
                <a:cs typeface="Arial" panose="020B0604020202020204" pitchFamily="34" charset="0"/>
              </a:rPr>
              <a:t>colours</a:t>
            </a:r>
            <a:r>
              <a:rPr lang="en-US" sz="4000" dirty="0" smtClean="0">
                <a:latin typeface="Arial" panose="020B0604020202020204" pitchFamily="34" charset="0"/>
                <a:cs typeface="Arial" panose="020B0604020202020204" pitchFamily="34" charset="0"/>
              </a:rPr>
              <a:t> based on results</a:t>
            </a:r>
            <a:endParaRPr lang="en-IN"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sz="2400" dirty="0" smtClean="0">
                <a:latin typeface="Arial" panose="020B0604020202020204" pitchFamily="34" charset="0"/>
                <a:cs typeface="Arial" panose="020B0604020202020204" pitchFamily="34" charset="0"/>
              </a:rPr>
              <a:t>echo –e “\033[0;31m fail message here”</a:t>
            </a:r>
          </a:p>
          <a:p>
            <a:pPr marL="285750" indent="-28575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854544" y="2395726"/>
            <a:ext cx="6492803" cy="1623201"/>
          </a:xfrm>
          <a:prstGeom prst="rect">
            <a:avLst/>
          </a:prstGeom>
        </p:spPr>
      </p:pic>
      <p:sp>
        <p:nvSpPr>
          <p:cNvPr id="5" name="Right Arrow 4"/>
          <p:cNvSpPr/>
          <p:nvPr/>
        </p:nvSpPr>
        <p:spPr bwMode="auto">
          <a:xfrm>
            <a:off x="7509164" y="2863273"/>
            <a:ext cx="1071418" cy="443345"/>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endParaRPr kumimoji="0" lang="en-IN" sz="1800" b="0" i="0" u="none" strike="noStrike" cap="none" normalizeH="0" baseline="0" smtClean="0">
              <a:ln>
                <a:noFill/>
              </a:ln>
              <a:solidFill>
                <a:schemeClr val="tx1"/>
              </a:solidFill>
              <a:effectLst/>
              <a:latin typeface="Arial" pitchFamily="34" charset="0"/>
              <a:ea typeface="SimSun" pitchFamily="2" charset="-122"/>
            </a:endParaRPr>
          </a:p>
        </p:txBody>
      </p:sp>
      <p:sp>
        <p:nvSpPr>
          <p:cNvPr id="6" name="TextBox 5"/>
          <p:cNvSpPr txBox="1"/>
          <p:nvPr/>
        </p:nvSpPr>
        <p:spPr>
          <a:xfrm>
            <a:off x="8580582" y="2733964"/>
            <a:ext cx="2937163" cy="707886"/>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31m is for printing the output in Red </a:t>
            </a:r>
            <a:r>
              <a:rPr lang="en-US" sz="2000" dirty="0" err="1" smtClean="0">
                <a:latin typeface="Arial" panose="020B0604020202020204" pitchFamily="34" charset="0"/>
                <a:cs typeface="Arial" panose="020B0604020202020204" pitchFamily="34" charset="0"/>
              </a:rPr>
              <a:t>colour</a:t>
            </a:r>
            <a:r>
              <a:rPr lang="en-US"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5435083" y="4656959"/>
            <a:ext cx="5989839" cy="1371719"/>
          </a:xfrm>
          <a:prstGeom prst="rect">
            <a:avLst/>
          </a:prstGeom>
        </p:spPr>
      </p:pic>
      <p:sp>
        <p:nvSpPr>
          <p:cNvPr id="8" name="Right Arrow 7"/>
          <p:cNvSpPr/>
          <p:nvPr/>
        </p:nvSpPr>
        <p:spPr bwMode="auto">
          <a:xfrm flipH="1">
            <a:off x="4174835" y="5038103"/>
            <a:ext cx="1043709" cy="475588"/>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endParaRPr kumimoji="0" lang="en-IN" sz="1800" b="0" i="0" u="none" strike="noStrike" cap="none" normalizeH="0" baseline="0" smtClean="0">
              <a:ln>
                <a:noFill/>
              </a:ln>
              <a:solidFill>
                <a:schemeClr val="tx1"/>
              </a:solidFill>
              <a:effectLst/>
              <a:latin typeface="Arial" pitchFamily="34" charset="0"/>
              <a:ea typeface="SimSun" pitchFamily="2" charset="-122"/>
            </a:endParaRPr>
          </a:p>
        </p:txBody>
      </p:sp>
      <p:sp>
        <p:nvSpPr>
          <p:cNvPr id="9" name="TextBox 8"/>
          <p:cNvSpPr txBox="1"/>
          <p:nvPr/>
        </p:nvSpPr>
        <p:spPr>
          <a:xfrm>
            <a:off x="1265382" y="4812145"/>
            <a:ext cx="2761673" cy="707886"/>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The result is printed in red </a:t>
            </a:r>
            <a:r>
              <a:rPr lang="en-US" sz="2000" dirty="0" err="1" smtClean="0">
                <a:latin typeface="Arial" panose="020B0604020202020204" pitchFamily="34" charset="0"/>
                <a:cs typeface="Arial" panose="020B0604020202020204" pitchFamily="34" charset="0"/>
              </a:rPr>
              <a:t>colour</a:t>
            </a:r>
            <a:r>
              <a:rPr lang="en-US"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10" name="Right Arrow 9"/>
          <p:cNvSpPr/>
          <p:nvPr/>
        </p:nvSpPr>
        <p:spPr bwMode="auto">
          <a:xfrm>
            <a:off x="6567055" y="2059709"/>
            <a:ext cx="1219200" cy="230909"/>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endParaRPr kumimoji="0" lang="en-IN" sz="1800" b="0" i="0" u="none" strike="noStrike" cap="none" normalizeH="0" baseline="0" smtClean="0">
              <a:ln>
                <a:noFill/>
              </a:ln>
              <a:solidFill>
                <a:schemeClr val="tx1"/>
              </a:solidFill>
              <a:effectLst/>
              <a:latin typeface="Arial" pitchFamily="34" charset="0"/>
              <a:ea typeface="SimSun" pitchFamily="2" charset="-122"/>
            </a:endParaRPr>
          </a:p>
        </p:txBody>
      </p:sp>
      <p:sp>
        <p:nvSpPr>
          <p:cNvPr id="11" name="TextBox 10"/>
          <p:cNvSpPr txBox="1"/>
          <p:nvPr/>
        </p:nvSpPr>
        <p:spPr>
          <a:xfrm>
            <a:off x="8044873" y="1552123"/>
            <a:ext cx="2937163" cy="830997"/>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To print the output in RED </a:t>
            </a:r>
            <a:r>
              <a:rPr lang="en-US" sz="2400" dirty="0" err="1" smtClean="0">
                <a:latin typeface="Arial" panose="020B0604020202020204" pitchFamily="34" charset="0"/>
                <a:cs typeface="Arial" panose="020B0604020202020204" pitchFamily="34" charset="0"/>
              </a:rPr>
              <a:t>colour</a:t>
            </a:r>
            <a:r>
              <a:rPr lang="en-US" sz="2400" dirty="0" smtClean="0">
                <a:latin typeface="Arial" panose="020B0604020202020204" pitchFamily="34" charset="0"/>
                <a:cs typeface="Arial" panose="020B0604020202020204" pitchFamily="34" charset="0"/>
              </a:rPr>
              <a:t>.</a:t>
            </a:r>
            <a:endParaRPr lang="en-IN" sz="2400" dirty="0">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4"/>
          <a:stretch>
            <a:fillRect/>
          </a:stretch>
        </p:blipFill>
        <p:spPr>
          <a:xfrm>
            <a:off x="761721" y="1981745"/>
            <a:ext cx="5712511" cy="413981"/>
          </a:xfrm>
          <a:prstGeom prst="rect">
            <a:avLst/>
          </a:prstGeom>
        </p:spPr>
      </p:pic>
    </p:spTree>
    <p:extLst>
      <p:ext uri="{BB962C8B-B14F-4D97-AF65-F5344CB8AC3E}">
        <p14:creationId xmlns:p14="http://schemas.microsoft.com/office/powerpoint/2010/main" val="3283001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87158" y="1927604"/>
            <a:ext cx="6843353" cy="1569856"/>
          </a:xfrm>
          <a:prstGeom prst="rect">
            <a:avLst/>
          </a:prstGeom>
        </p:spPr>
      </p:pic>
      <p:sp>
        <p:nvSpPr>
          <p:cNvPr id="5" name="Rectangle 4"/>
          <p:cNvSpPr/>
          <p:nvPr/>
        </p:nvSpPr>
        <p:spPr>
          <a:xfrm>
            <a:off x="1143043" y="1276988"/>
            <a:ext cx="4551246" cy="369332"/>
          </a:xfrm>
          <a:prstGeom prst="rect">
            <a:avLst/>
          </a:prstGeom>
        </p:spPr>
        <p:txBody>
          <a:bodyPr wrap="non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echo –e “\033[0;31m fail message here”</a:t>
            </a:r>
          </a:p>
        </p:txBody>
      </p:sp>
      <p:pic>
        <p:nvPicPr>
          <p:cNvPr id="6" name="Picture 5"/>
          <p:cNvPicPr>
            <a:picLocks noChangeAspect="1"/>
          </p:cNvPicPr>
          <p:nvPr/>
        </p:nvPicPr>
        <p:blipFill>
          <a:blip r:embed="rId3"/>
          <a:stretch>
            <a:fillRect/>
          </a:stretch>
        </p:blipFill>
        <p:spPr>
          <a:xfrm>
            <a:off x="1363885" y="1209963"/>
            <a:ext cx="4330404" cy="607905"/>
          </a:xfrm>
          <a:prstGeom prst="rect">
            <a:avLst/>
          </a:prstGeom>
        </p:spPr>
      </p:pic>
      <p:sp>
        <p:nvSpPr>
          <p:cNvPr id="7" name="Right Arrow 6"/>
          <p:cNvSpPr/>
          <p:nvPr/>
        </p:nvSpPr>
        <p:spPr bwMode="auto">
          <a:xfrm>
            <a:off x="6142182" y="1163782"/>
            <a:ext cx="1514763" cy="482538"/>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endParaRPr kumimoji="0" lang="en-IN" sz="1800" b="0" i="0" u="none" strike="noStrike" cap="none" normalizeH="0" baseline="0" smtClean="0">
              <a:ln>
                <a:noFill/>
              </a:ln>
              <a:solidFill>
                <a:schemeClr val="tx1"/>
              </a:solidFill>
              <a:effectLst/>
              <a:latin typeface="Arial" pitchFamily="34" charset="0"/>
              <a:ea typeface="SimSun" pitchFamily="2" charset="-122"/>
            </a:endParaRPr>
          </a:p>
        </p:txBody>
      </p:sp>
      <p:sp>
        <p:nvSpPr>
          <p:cNvPr id="8" name="TextBox 7"/>
          <p:cNvSpPr txBox="1"/>
          <p:nvPr/>
        </p:nvSpPr>
        <p:spPr>
          <a:xfrm>
            <a:off x="7869382" y="1209963"/>
            <a:ext cx="2909454" cy="830997"/>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To print the output is green.</a:t>
            </a:r>
            <a:endParaRPr lang="en-IN" sz="2400" dirty="0">
              <a:latin typeface="Arial" panose="020B0604020202020204" pitchFamily="34" charset="0"/>
              <a:cs typeface="Arial" panose="020B0604020202020204" pitchFamily="34" charset="0"/>
            </a:endParaRPr>
          </a:p>
        </p:txBody>
      </p:sp>
      <p:sp>
        <p:nvSpPr>
          <p:cNvPr id="9" name="Right Arrow 8"/>
          <p:cNvSpPr/>
          <p:nvPr/>
        </p:nvSpPr>
        <p:spPr bwMode="auto">
          <a:xfrm>
            <a:off x="7869382" y="2660073"/>
            <a:ext cx="1099127" cy="387927"/>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endParaRPr kumimoji="0" lang="en-IN" sz="1800" b="0" i="0" u="none" strike="noStrike" cap="none" normalizeH="0" baseline="0" smtClean="0">
              <a:ln>
                <a:noFill/>
              </a:ln>
              <a:solidFill>
                <a:schemeClr val="tx1"/>
              </a:solidFill>
              <a:effectLst/>
              <a:latin typeface="Arial" pitchFamily="34" charset="0"/>
              <a:ea typeface="SimSun" pitchFamily="2" charset="-122"/>
            </a:endParaRPr>
          </a:p>
        </p:txBody>
      </p:sp>
      <p:sp>
        <p:nvSpPr>
          <p:cNvPr id="10" name="TextBox 9"/>
          <p:cNvSpPr txBox="1"/>
          <p:nvPr/>
        </p:nvSpPr>
        <p:spPr>
          <a:xfrm>
            <a:off x="9107380" y="2447835"/>
            <a:ext cx="2743200" cy="1200329"/>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32m for printing the output in green </a:t>
            </a:r>
            <a:r>
              <a:rPr lang="en-US" sz="2400" dirty="0" err="1" smtClean="0">
                <a:latin typeface="Arial" panose="020B0604020202020204" pitchFamily="34" charset="0"/>
                <a:cs typeface="Arial" panose="020B0604020202020204" pitchFamily="34" charset="0"/>
              </a:rPr>
              <a:t>colour</a:t>
            </a:r>
            <a:r>
              <a:rPr lang="en-US" sz="2400" dirty="0" smtClean="0">
                <a:latin typeface="Arial" panose="020B0604020202020204" pitchFamily="34" charset="0"/>
                <a:cs typeface="Arial" panose="020B0604020202020204" pitchFamily="34" charset="0"/>
              </a:rPr>
              <a:t>.</a:t>
            </a:r>
            <a:endParaRPr lang="en-IN" sz="2400"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4"/>
          <a:stretch>
            <a:fillRect/>
          </a:stretch>
        </p:blipFill>
        <p:spPr>
          <a:xfrm>
            <a:off x="5290664" y="4132399"/>
            <a:ext cx="6256562" cy="1546994"/>
          </a:xfrm>
          <a:prstGeom prst="rect">
            <a:avLst/>
          </a:prstGeom>
        </p:spPr>
      </p:pic>
      <p:sp>
        <p:nvSpPr>
          <p:cNvPr id="12" name="Right Arrow 11"/>
          <p:cNvSpPr/>
          <p:nvPr/>
        </p:nvSpPr>
        <p:spPr bwMode="auto">
          <a:xfrm flipH="1">
            <a:off x="4137890" y="4638734"/>
            <a:ext cx="1025235" cy="534323"/>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endParaRPr kumimoji="0" lang="en-IN" sz="1800" b="0" i="0" u="none" strike="noStrike" cap="none" normalizeH="0" baseline="0" smtClean="0">
              <a:ln>
                <a:noFill/>
              </a:ln>
              <a:solidFill>
                <a:schemeClr val="tx1"/>
              </a:solidFill>
              <a:effectLst/>
              <a:latin typeface="Arial" pitchFamily="34" charset="0"/>
              <a:ea typeface="SimSun" pitchFamily="2" charset="-122"/>
            </a:endParaRPr>
          </a:p>
        </p:txBody>
      </p:sp>
      <p:sp>
        <p:nvSpPr>
          <p:cNvPr id="13" name="TextBox 12"/>
          <p:cNvSpPr txBox="1"/>
          <p:nvPr/>
        </p:nvSpPr>
        <p:spPr>
          <a:xfrm>
            <a:off x="1487055" y="4507345"/>
            <a:ext cx="2549236" cy="1200329"/>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The result is printed in green </a:t>
            </a:r>
            <a:r>
              <a:rPr lang="en-US" sz="2400" dirty="0" err="1" smtClean="0">
                <a:latin typeface="Arial" panose="020B0604020202020204" pitchFamily="34" charset="0"/>
                <a:cs typeface="Arial" panose="020B0604020202020204" pitchFamily="34" charset="0"/>
              </a:rPr>
              <a:t>colour</a:t>
            </a:r>
            <a:r>
              <a:rPr lang="en-US" sz="2400" dirty="0" smtClean="0">
                <a:latin typeface="Arial" panose="020B0604020202020204" pitchFamily="34" charset="0"/>
                <a:cs typeface="Arial" panose="020B0604020202020204" pitchFamily="34" charset="0"/>
              </a:rPr>
              <a:t>.</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368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63321" y="1270545"/>
            <a:ext cx="6054107" cy="461665"/>
          </a:xfrm>
          <a:prstGeom prst="rect">
            <a:avLst/>
          </a:prstGeom>
        </p:spPr>
      </p:pic>
      <p:sp>
        <p:nvSpPr>
          <p:cNvPr id="5" name="Rectangle 4"/>
          <p:cNvSpPr/>
          <p:nvPr/>
        </p:nvSpPr>
        <p:spPr>
          <a:xfrm>
            <a:off x="1088588" y="1270545"/>
            <a:ext cx="5828840"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echo -e "\033[0;33m pass message here"</a:t>
            </a:r>
          </a:p>
        </p:txBody>
      </p:sp>
      <p:sp>
        <p:nvSpPr>
          <p:cNvPr id="6" name="Right Arrow 5"/>
          <p:cNvSpPr/>
          <p:nvPr/>
        </p:nvSpPr>
        <p:spPr bwMode="auto">
          <a:xfrm>
            <a:off x="7019636" y="1270545"/>
            <a:ext cx="785091" cy="318110"/>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endParaRPr kumimoji="0" lang="en-IN" sz="1800" b="0" i="0" u="none" strike="noStrike" cap="none" normalizeH="0" baseline="0" smtClean="0">
              <a:ln>
                <a:noFill/>
              </a:ln>
              <a:solidFill>
                <a:schemeClr val="tx1"/>
              </a:solidFill>
              <a:effectLst/>
              <a:latin typeface="Arial" pitchFamily="34" charset="0"/>
              <a:ea typeface="SimSun" pitchFamily="2" charset="-122"/>
            </a:endParaRPr>
          </a:p>
        </p:txBody>
      </p:sp>
      <p:sp>
        <p:nvSpPr>
          <p:cNvPr id="7" name="TextBox 6"/>
          <p:cNvSpPr txBox="1"/>
          <p:nvPr/>
        </p:nvSpPr>
        <p:spPr>
          <a:xfrm>
            <a:off x="8017163" y="1085878"/>
            <a:ext cx="2706255" cy="830997"/>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To print the output in green </a:t>
            </a:r>
            <a:r>
              <a:rPr lang="en-US" sz="2400" dirty="0" err="1" smtClean="0">
                <a:latin typeface="Arial" panose="020B0604020202020204" pitchFamily="34" charset="0"/>
                <a:cs typeface="Arial" panose="020B0604020202020204" pitchFamily="34" charset="0"/>
              </a:rPr>
              <a:t>colour</a:t>
            </a:r>
            <a:r>
              <a:rPr lang="en-US" sz="2400" dirty="0" smtClean="0">
                <a:latin typeface="Arial" panose="020B0604020202020204" pitchFamily="34" charset="0"/>
                <a:cs typeface="Arial" panose="020B0604020202020204" pitchFamily="34" charset="0"/>
              </a:rPr>
              <a:t>.</a:t>
            </a:r>
            <a:endParaRPr lang="en-IN" sz="2400"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3"/>
          <a:stretch>
            <a:fillRect/>
          </a:stretch>
        </p:blipFill>
        <p:spPr>
          <a:xfrm>
            <a:off x="863321" y="2040139"/>
            <a:ext cx="6210838" cy="1451205"/>
          </a:xfrm>
          <a:prstGeom prst="rect">
            <a:avLst/>
          </a:prstGeom>
        </p:spPr>
      </p:pic>
      <p:sp>
        <p:nvSpPr>
          <p:cNvPr id="9" name="Rectangle 8"/>
          <p:cNvSpPr/>
          <p:nvPr/>
        </p:nvSpPr>
        <p:spPr>
          <a:xfrm>
            <a:off x="8181107" y="2165576"/>
            <a:ext cx="3530601" cy="1200329"/>
          </a:xfrm>
          <a:prstGeom prst="rect">
            <a:avLst/>
          </a:prstGeom>
        </p:spPr>
        <p:txBody>
          <a:bodyPr wrap="square">
            <a:spAutoFit/>
          </a:bodyPr>
          <a:lstStyle/>
          <a:p>
            <a:r>
              <a:rPr lang="en-US" sz="2400" dirty="0" smtClean="0">
                <a:latin typeface="Arial" panose="020B0604020202020204" pitchFamily="34" charset="0"/>
                <a:cs typeface="Arial" panose="020B0604020202020204" pitchFamily="34" charset="0"/>
              </a:rPr>
              <a:t>33m </a:t>
            </a:r>
            <a:r>
              <a:rPr lang="en-US" sz="2400" dirty="0">
                <a:latin typeface="Arial" panose="020B0604020202020204" pitchFamily="34" charset="0"/>
                <a:cs typeface="Arial" panose="020B0604020202020204" pitchFamily="34" charset="0"/>
              </a:rPr>
              <a:t>for printing the output in </a:t>
            </a:r>
            <a:r>
              <a:rPr lang="en-US" sz="2400" dirty="0" smtClean="0">
                <a:latin typeface="Arial" panose="020B0604020202020204" pitchFamily="34" charset="0"/>
                <a:cs typeface="Arial" panose="020B0604020202020204" pitchFamily="34" charset="0"/>
              </a:rPr>
              <a:t>yellow  </a:t>
            </a:r>
            <a:r>
              <a:rPr lang="en-US" sz="2400" dirty="0" err="1" smtClean="0">
                <a:latin typeface="Arial" panose="020B0604020202020204" pitchFamily="34" charset="0"/>
                <a:cs typeface="Arial" panose="020B0604020202020204" pitchFamily="34" charset="0"/>
              </a:rPr>
              <a:t>colour</a:t>
            </a:r>
            <a:r>
              <a:rPr lang="en-US" sz="2400" dirty="0" smtClean="0">
                <a:latin typeface="Arial" panose="020B0604020202020204" pitchFamily="34" charset="0"/>
                <a:cs typeface="Arial" panose="020B0604020202020204" pitchFamily="34" charset="0"/>
              </a:rPr>
              <a:t> as a symbol of warning.</a:t>
            </a:r>
            <a:endParaRPr lang="en-IN" sz="2400" dirty="0">
              <a:latin typeface="Arial" panose="020B0604020202020204" pitchFamily="34" charset="0"/>
              <a:cs typeface="Arial" panose="020B0604020202020204" pitchFamily="34" charset="0"/>
            </a:endParaRPr>
          </a:p>
        </p:txBody>
      </p:sp>
      <p:sp>
        <p:nvSpPr>
          <p:cNvPr id="10" name="Right Arrow 9"/>
          <p:cNvSpPr/>
          <p:nvPr/>
        </p:nvSpPr>
        <p:spPr bwMode="auto">
          <a:xfrm>
            <a:off x="7148945" y="2327565"/>
            <a:ext cx="868218" cy="517236"/>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endParaRPr kumimoji="0" lang="en-IN" sz="1800" b="0" i="0" u="none" strike="noStrike" cap="none" normalizeH="0" baseline="0" smtClean="0">
              <a:ln>
                <a:noFill/>
              </a:ln>
              <a:solidFill>
                <a:schemeClr val="tx1"/>
              </a:solidFill>
              <a:effectLst/>
              <a:latin typeface="Arial" pitchFamily="34" charset="0"/>
              <a:ea typeface="SimSun" pitchFamily="2" charset="-122"/>
            </a:endParaRPr>
          </a:p>
        </p:txBody>
      </p:sp>
      <p:pic>
        <p:nvPicPr>
          <p:cNvPr id="11" name="Picture 10"/>
          <p:cNvPicPr>
            <a:picLocks noChangeAspect="1"/>
          </p:cNvPicPr>
          <p:nvPr/>
        </p:nvPicPr>
        <p:blipFill>
          <a:blip r:embed="rId4"/>
          <a:stretch>
            <a:fillRect/>
          </a:stretch>
        </p:blipFill>
        <p:spPr>
          <a:xfrm>
            <a:off x="4775200" y="4405744"/>
            <a:ext cx="6591343" cy="1364098"/>
          </a:xfrm>
          <a:prstGeom prst="rect">
            <a:avLst/>
          </a:prstGeom>
        </p:spPr>
      </p:pic>
      <p:sp>
        <p:nvSpPr>
          <p:cNvPr id="12" name="Right Arrow 11"/>
          <p:cNvSpPr/>
          <p:nvPr/>
        </p:nvSpPr>
        <p:spPr bwMode="auto">
          <a:xfrm flipH="1">
            <a:off x="3371272" y="4782993"/>
            <a:ext cx="1216446" cy="609600"/>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endParaRPr kumimoji="0" lang="en-IN" sz="1800" b="0" i="0" u="none" strike="noStrike" cap="none" normalizeH="0" baseline="0" smtClean="0">
              <a:ln>
                <a:noFill/>
              </a:ln>
              <a:solidFill>
                <a:schemeClr val="tx1"/>
              </a:solidFill>
              <a:effectLst/>
              <a:latin typeface="Arial" pitchFamily="34" charset="0"/>
              <a:ea typeface="SimSun" pitchFamily="2" charset="-122"/>
            </a:endParaRPr>
          </a:p>
        </p:txBody>
      </p:sp>
      <p:sp>
        <p:nvSpPr>
          <p:cNvPr id="13" name="TextBox 12"/>
          <p:cNvSpPr txBox="1"/>
          <p:nvPr/>
        </p:nvSpPr>
        <p:spPr>
          <a:xfrm>
            <a:off x="360218" y="4405744"/>
            <a:ext cx="3094182" cy="1569660"/>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The output is printed in green </a:t>
            </a:r>
            <a:r>
              <a:rPr lang="en-US" sz="2400" dirty="0" err="1" smtClean="0">
                <a:latin typeface="Arial" panose="020B0604020202020204" pitchFamily="34" charset="0"/>
                <a:cs typeface="Arial" panose="020B0604020202020204" pitchFamily="34" charset="0"/>
              </a:rPr>
              <a:t>colour</a:t>
            </a:r>
            <a:r>
              <a:rPr lang="en-US" sz="2400" dirty="0" smtClean="0">
                <a:latin typeface="Arial" panose="020B0604020202020204" pitchFamily="34" charset="0"/>
                <a:cs typeface="Arial" panose="020B0604020202020204" pitchFamily="34" charset="0"/>
              </a:rPr>
              <a:t> based on the condition passed. </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3208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Multi-line print statement</a:t>
            </a:r>
            <a:endParaRPr lang="en-IN" dirty="0"/>
          </a:p>
        </p:txBody>
      </p:sp>
      <p:pic>
        <p:nvPicPr>
          <p:cNvPr id="4" name="Picture 3"/>
          <p:cNvPicPr>
            <a:picLocks noChangeAspect="1"/>
          </p:cNvPicPr>
          <p:nvPr/>
        </p:nvPicPr>
        <p:blipFill>
          <a:blip r:embed="rId2"/>
          <a:stretch>
            <a:fillRect/>
          </a:stretch>
        </p:blipFill>
        <p:spPr>
          <a:xfrm>
            <a:off x="563489" y="1858884"/>
            <a:ext cx="4562693" cy="2240474"/>
          </a:xfrm>
          <a:prstGeom prst="rect">
            <a:avLst/>
          </a:prstGeom>
        </p:spPr>
      </p:pic>
      <p:sp>
        <p:nvSpPr>
          <p:cNvPr id="5" name="Right Arrow 4"/>
          <p:cNvSpPr/>
          <p:nvPr/>
        </p:nvSpPr>
        <p:spPr bwMode="auto">
          <a:xfrm>
            <a:off x="5246254" y="2483712"/>
            <a:ext cx="1339273" cy="535709"/>
          </a:xfrm>
          <a:prstGeom prst="rightArrow">
            <a:avLst>
              <a:gd name="adj1" fmla="val 43103"/>
              <a:gd name="adj2" fmla="val 50000"/>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endParaRPr kumimoji="0" lang="en-IN" sz="1800" b="0" i="0" u="none" strike="noStrike" cap="none" normalizeH="0" baseline="0" dirty="0" smtClean="0">
              <a:ln>
                <a:noFill/>
              </a:ln>
              <a:solidFill>
                <a:schemeClr val="tx1"/>
              </a:solidFill>
              <a:effectLst/>
              <a:latin typeface="Arial" pitchFamily="34" charset="0"/>
              <a:ea typeface="SimSun" pitchFamily="2" charset="-122"/>
            </a:endParaRPr>
          </a:p>
        </p:txBody>
      </p:sp>
      <p:sp>
        <p:nvSpPr>
          <p:cNvPr id="6" name="TextBox 5"/>
          <p:cNvSpPr txBox="1"/>
          <p:nvPr/>
        </p:nvSpPr>
        <p:spPr>
          <a:xfrm>
            <a:off x="6779491" y="2445342"/>
            <a:ext cx="4821381" cy="1569660"/>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Backward slash indicates continuation sign by this we can print  multi-line input as a single line output.</a:t>
            </a:r>
            <a:endParaRPr lang="en-IN" sz="24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5449454" y="4518859"/>
            <a:ext cx="6348010" cy="1364098"/>
          </a:xfrm>
          <a:prstGeom prst="rect">
            <a:avLst/>
          </a:prstGeom>
        </p:spPr>
      </p:pic>
      <p:sp>
        <p:nvSpPr>
          <p:cNvPr id="8" name="Right Arrow 7"/>
          <p:cNvSpPr/>
          <p:nvPr/>
        </p:nvSpPr>
        <p:spPr bwMode="auto">
          <a:xfrm flipH="1">
            <a:off x="4017818" y="4906179"/>
            <a:ext cx="1228436" cy="589458"/>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endParaRPr kumimoji="0" lang="en-IN" sz="1800" b="0" i="0" u="none" strike="noStrike" cap="none" normalizeH="0" baseline="0" smtClean="0">
              <a:ln>
                <a:noFill/>
              </a:ln>
              <a:solidFill>
                <a:schemeClr val="tx1"/>
              </a:solidFill>
              <a:effectLst/>
              <a:latin typeface="Arial" pitchFamily="34" charset="0"/>
              <a:ea typeface="SimSun" pitchFamily="2" charset="-122"/>
            </a:endParaRPr>
          </a:p>
        </p:txBody>
      </p:sp>
      <p:sp>
        <p:nvSpPr>
          <p:cNvPr id="9" name="TextBox 8"/>
          <p:cNvSpPr txBox="1"/>
          <p:nvPr/>
        </p:nvSpPr>
        <p:spPr>
          <a:xfrm>
            <a:off x="1191491" y="4655127"/>
            <a:ext cx="2706254" cy="1200329"/>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The output is printed in single line.</a:t>
            </a:r>
            <a:endParaRPr lang="en-IN" sz="2400" dirty="0">
              <a:latin typeface="Arial" panose="020B0604020202020204" pitchFamily="34" charset="0"/>
              <a:cs typeface="Arial" panose="020B0604020202020204" pitchFamily="34" charset="0"/>
            </a:endParaRPr>
          </a:p>
        </p:txBody>
      </p:sp>
      <p:sp>
        <p:nvSpPr>
          <p:cNvPr id="10" name="TextBox 9"/>
          <p:cNvSpPr txBox="1"/>
          <p:nvPr/>
        </p:nvSpPr>
        <p:spPr>
          <a:xfrm>
            <a:off x="6585527" y="1200727"/>
            <a:ext cx="4488873" cy="1015663"/>
          </a:xfrm>
          <a:prstGeom prst="rect">
            <a:avLst/>
          </a:prstGeom>
          <a:noFill/>
        </p:spPr>
        <p:txBody>
          <a:bodyPr wrap="square" rtlCol="0">
            <a:spAutoFit/>
          </a:bodyPr>
          <a:lstStyle/>
          <a:p>
            <a:pPr marL="342900" indent="-342900">
              <a:buFont typeface="Wingdings" panose="05000000000000000000" pitchFamily="2" charset="2"/>
              <a:buChar char="§"/>
            </a:pPr>
            <a:r>
              <a:rPr lang="en-US" sz="2000" b="1" dirty="0" smtClean="0">
                <a:latin typeface="Arial" panose="020B0604020202020204" pitchFamily="34" charset="0"/>
                <a:cs typeface="Arial" panose="020B0604020202020204" pitchFamily="34" charset="0"/>
              </a:rPr>
              <a:t>Note : </a:t>
            </a:r>
            <a:r>
              <a:rPr lang="en-US" sz="2000" dirty="0" smtClean="0">
                <a:latin typeface="Arial" panose="020B0604020202020204" pitchFamily="34" charset="0"/>
                <a:cs typeface="Arial" panose="020B0604020202020204" pitchFamily="34" charset="0"/>
              </a:rPr>
              <a:t>If we use single quote it will print the content as it is single quote is know as strong quote.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7552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505" y="904446"/>
            <a:ext cx="10863385" cy="1019175"/>
          </a:xfrm>
        </p:spPr>
        <p:txBody>
          <a:bodyPr/>
          <a:lstStyle/>
          <a:p>
            <a:r>
              <a:rPr lang="en-US" sz="4000" dirty="0" smtClean="0">
                <a:latin typeface="Arial" panose="020B0604020202020204" pitchFamily="34" charset="0"/>
                <a:cs typeface="Arial" panose="020B0604020202020204" pitchFamily="34" charset="0"/>
              </a:rPr>
              <a:t>variable                   </a:t>
            </a:r>
            <a:endParaRPr lang="en-IN"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63489" y="1690255"/>
            <a:ext cx="10861433" cy="4270807"/>
          </a:xfrm>
        </p:spPr>
        <p:txBody>
          <a:bodyPr/>
          <a:lstStyle/>
          <a:p>
            <a:r>
              <a:rPr lang="en-US" sz="2400" dirty="0">
                <a:latin typeface="Arial" panose="020B0604020202020204" pitchFamily="34" charset="0"/>
                <a:cs typeface="Arial" panose="020B0604020202020204" pitchFamily="34" charset="0"/>
              </a:rPr>
              <a:t>variable </a:t>
            </a:r>
            <a:r>
              <a:rPr lang="en-US" sz="2400" dirty="0" smtClean="0">
                <a:latin typeface="Arial" panose="020B0604020202020204" pitchFamily="34" charset="0"/>
                <a:cs typeface="Arial" panose="020B0604020202020204" pitchFamily="34" charset="0"/>
              </a:rPr>
              <a:t>is a </a:t>
            </a:r>
            <a:r>
              <a:rPr lang="en-US" sz="2400" dirty="0">
                <a:latin typeface="Arial" panose="020B0604020202020204" pitchFamily="34" charset="0"/>
                <a:cs typeface="Arial" panose="020B0604020202020204" pitchFamily="34" charset="0"/>
              </a:rPr>
              <a:t>named memory location which is used to store the date &amp; it can be changed ‘n’ number of times during execution.</a:t>
            </a:r>
            <a:endParaRPr lang="en-IN" sz="2400" dirty="0"/>
          </a:p>
        </p:txBody>
      </p:sp>
      <p:sp>
        <p:nvSpPr>
          <p:cNvPr id="4" name="TextBox 3"/>
          <p:cNvSpPr txBox="1"/>
          <p:nvPr/>
        </p:nvSpPr>
        <p:spPr>
          <a:xfrm>
            <a:off x="905164" y="3038764"/>
            <a:ext cx="8866909" cy="1938992"/>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Note : </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Variable names cannot be reserved </a:t>
            </a:r>
            <a:r>
              <a:rPr lang="en-US" sz="2400" dirty="0" smtClean="0">
                <a:latin typeface="Arial" panose="020B0604020202020204" pitchFamily="34" charset="0"/>
                <a:cs typeface="Arial" panose="020B0604020202020204" pitchFamily="34" charset="0"/>
              </a:rPr>
              <a:t>words.</a:t>
            </a:r>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Variable name cannot have whitespace in </a:t>
            </a:r>
            <a:r>
              <a:rPr lang="en-US" sz="2400" dirty="0" smtClean="0">
                <a:latin typeface="Arial" panose="020B0604020202020204" pitchFamily="34" charset="0"/>
                <a:cs typeface="Arial" panose="020B0604020202020204" pitchFamily="34" charset="0"/>
              </a:rPr>
              <a:t>between.</a:t>
            </a:r>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The variable name cannot have special </a:t>
            </a:r>
            <a:r>
              <a:rPr lang="en-US" sz="2400" dirty="0" smtClean="0">
                <a:latin typeface="Arial" panose="020B0604020202020204" pitchFamily="34" charset="0"/>
                <a:cs typeface="Arial" panose="020B0604020202020204" pitchFamily="34" charset="0"/>
              </a:rPr>
              <a:t>characters.</a:t>
            </a:r>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The first character of the variable name cannot be a </a:t>
            </a:r>
            <a:r>
              <a:rPr lang="en-US" sz="2400" dirty="0" smtClean="0">
                <a:latin typeface="Arial" panose="020B0604020202020204" pitchFamily="34" charset="0"/>
                <a:cs typeface="Arial" panose="020B0604020202020204" pitchFamily="34" charset="0"/>
              </a:rPr>
              <a:t>number.</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93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41985" y="2941741"/>
            <a:ext cx="4298052" cy="1501270"/>
          </a:xfrm>
          <a:prstGeom prst="rect">
            <a:avLst/>
          </a:prstGeom>
        </p:spPr>
      </p:pic>
      <p:pic>
        <p:nvPicPr>
          <p:cNvPr id="6" name="Picture 5"/>
          <p:cNvPicPr>
            <a:picLocks noChangeAspect="1"/>
          </p:cNvPicPr>
          <p:nvPr/>
        </p:nvPicPr>
        <p:blipFill>
          <a:blip r:embed="rId3"/>
          <a:stretch>
            <a:fillRect/>
          </a:stretch>
        </p:blipFill>
        <p:spPr>
          <a:xfrm>
            <a:off x="843556" y="4890111"/>
            <a:ext cx="5791702" cy="929721"/>
          </a:xfrm>
          <a:prstGeom prst="rect">
            <a:avLst/>
          </a:prstGeom>
        </p:spPr>
      </p:pic>
      <p:sp>
        <p:nvSpPr>
          <p:cNvPr id="10" name="TextBox 9"/>
          <p:cNvSpPr txBox="1"/>
          <p:nvPr/>
        </p:nvSpPr>
        <p:spPr>
          <a:xfrm>
            <a:off x="6003636" y="2985444"/>
            <a:ext cx="3362037" cy="1200329"/>
          </a:xfrm>
          <a:prstGeom prst="rect">
            <a:avLst/>
          </a:prstGeom>
          <a:noFill/>
        </p:spPr>
        <p:txBody>
          <a:bodyPr wrap="square" rtlCol="0">
            <a:spAutoFit/>
          </a:bodyPr>
          <a:lstStyle/>
          <a:p>
            <a:r>
              <a:rPr lang="en-IN" sz="2400" dirty="0" smtClean="0">
                <a:latin typeface="Arial" panose="020B0604020202020204" pitchFamily="34" charset="0"/>
                <a:cs typeface="Arial" panose="020B0604020202020204" pitchFamily="34" charset="0"/>
              </a:rPr>
              <a:t>#!bin/bash</a:t>
            </a:r>
          </a:p>
          <a:p>
            <a:r>
              <a:rPr lang="en-IN" sz="2400" dirty="0">
                <a:latin typeface="Arial" panose="020B0604020202020204" pitchFamily="34" charset="0"/>
                <a:cs typeface="Arial" panose="020B0604020202020204" pitchFamily="34" charset="0"/>
              </a:rPr>
              <a:t>x</a:t>
            </a:r>
            <a:r>
              <a:rPr lang="en-IN" sz="2400" dirty="0" smtClean="0">
                <a:latin typeface="Arial" panose="020B0604020202020204" pitchFamily="34" charset="0"/>
                <a:cs typeface="Arial" panose="020B0604020202020204" pitchFamily="34" charset="0"/>
              </a:rPr>
              <a:t>=30</a:t>
            </a:r>
          </a:p>
          <a:p>
            <a:r>
              <a:rPr lang="en-IN" sz="2400" dirty="0">
                <a:latin typeface="Arial" panose="020B0604020202020204" pitchFamily="34" charset="0"/>
                <a:cs typeface="Arial" panose="020B0604020202020204" pitchFamily="34" charset="0"/>
              </a:rPr>
              <a:t>e</a:t>
            </a:r>
            <a:r>
              <a:rPr lang="en-IN" sz="2400" dirty="0" smtClean="0">
                <a:latin typeface="Arial" panose="020B0604020202020204" pitchFamily="34" charset="0"/>
                <a:cs typeface="Arial" panose="020B0604020202020204" pitchFamily="34" charset="0"/>
              </a:rPr>
              <a:t>cho $x</a:t>
            </a:r>
            <a:endParaRPr lang="en-IN" sz="2400" dirty="0">
              <a:latin typeface="Arial" panose="020B0604020202020204" pitchFamily="34" charset="0"/>
              <a:cs typeface="Arial" panose="020B0604020202020204" pitchFamily="34" charset="0"/>
            </a:endParaRPr>
          </a:p>
        </p:txBody>
      </p:sp>
      <p:sp>
        <p:nvSpPr>
          <p:cNvPr id="11" name="TextBox 10"/>
          <p:cNvSpPr txBox="1"/>
          <p:nvPr/>
        </p:nvSpPr>
        <p:spPr>
          <a:xfrm>
            <a:off x="8908222" y="4686733"/>
            <a:ext cx="2522029" cy="1569660"/>
          </a:xfrm>
          <a:prstGeom prst="rect">
            <a:avLst/>
          </a:prstGeom>
          <a:noFill/>
        </p:spPr>
        <p:txBody>
          <a:bodyPr wrap="square" rtlCol="0">
            <a:spAutoFit/>
          </a:bodyPr>
          <a:lstStyle/>
          <a:p>
            <a:r>
              <a:rPr lang="en-IN" sz="2400" dirty="0" smtClean="0">
                <a:latin typeface="Arial" panose="020B0604020202020204" pitchFamily="34" charset="0"/>
                <a:cs typeface="Arial" panose="020B0604020202020204" pitchFamily="34" charset="0"/>
              </a:rPr>
              <a:t>When we a run the shell script it will print the x value.</a:t>
            </a:r>
            <a:endParaRPr lang="en-IN" sz="2400" dirty="0">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4"/>
          <a:stretch>
            <a:fillRect/>
          </a:stretch>
        </p:blipFill>
        <p:spPr>
          <a:xfrm>
            <a:off x="760429" y="5107402"/>
            <a:ext cx="2333753" cy="712430"/>
          </a:xfrm>
          <a:prstGeom prst="rect">
            <a:avLst/>
          </a:prstGeom>
        </p:spPr>
      </p:pic>
      <p:sp>
        <p:nvSpPr>
          <p:cNvPr id="13" name="Right Arrow 12"/>
          <p:cNvSpPr/>
          <p:nvPr/>
        </p:nvSpPr>
        <p:spPr bwMode="auto">
          <a:xfrm>
            <a:off x="7121237" y="5151594"/>
            <a:ext cx="1399058" cy="406757"/>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endParaRPr kumimoji="0" lang="en-IN" sz="1800" b="0" i="0" u="none" strike="noStrike" cap="none" normalizeH="0" baseline="0" smtClean="0">
              <a:ln>
                <a:noFill/>
              </a:ln>
              <a:solidFill>
                <a:schemeClr val="tx1"/>
              </a:solidFill>
              <a:effectLst/>
              <a:latin typeface="Arial" pitchFamily="34" charset="0"/>
              <a:ea typeface="SimSun" pitchFamily="2" charset="-122"/>
            </a:endParaRPr>
          </a:p>
        </p:txBody>
      </p:sp>
      <p:sp>
        <p:nvSpPr>
          <p:cNvPr id="16" name="TextBox 15"/>
          <p:cNvSpPr txBox="1"/>
          <p:nvPr/>
        </p:nvSpPr>
        <p:spPr>
          <a:xfrm>
            <a:off x="505566" y="847937"/>
            <a:ext cx="7315200" cy="1323439"/>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User defined variables</a:t>
            </a:r>
            <a:endParaRPr lang="en-IN" sz="4000" b="1" dirty="0">
              <a:latin typeface="Arial" panose="020B0604020202020204" pitchFamily="34" charset="0"/>
              <a:cs typeface="Arial" panose="020B0604020202020204" pitchFamily="34" charset="0"/>
            </a:endParaRPr>
          </a:p>
          <a:p>
            <a:endParaRPr lang="en-IN" sz="4000" dirty="0"/>
          </a:p>
        </p:txBody>
      </p:sp>
      <p:sp>
        <p:nvSpPr>
          <p:cNvPr id="17" name="TextBox 16"/>
          <p:cNvSpPr txBox="1"/>
          <p:nvPr/>
        </p:nvSpPr>
        <p:spPr>
          <a:xfrm>
            <a:off x="618836" y="2287453"/>
            <a:ext cx="2595419"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Example 1:</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7343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3143" y="606490"/>
            <a:ext cx="10771779" cy="5354572"/>
          </a:xfrm>
        </p:spPr>
        <p:txBody>
          <a:bodyPr/>
          <a:lstStyle/>
          <a:p>
            <a:pPr marL="0" indent="0"/>
            <a:r>
              <a:rPr lang="en-US" sz="4000" b="1" dirty="0" smtClean="0">
                <a:latin typeface="Arial" panose="020B0604020202020204" pitchFamily="34" charset="0"/>
                <a:cs typeface="Arial" panose="020B0604020202020204" pitchFamily="34" charset="0"/>
              </a:rPr>
              <a:t>Agenda</a:t>
            </a:r>
          </a:p>
          <a:p>
            <a:pPr marL="0" indent="0"/>
            <a:endParaRPr lang="en-US" sz="3200" b="1" dirty="0" smtClean="0">
              <a:latin typeface="Arial" panose="020B0604020202020204" pitchFamily="34" charset="0"/>
              <a:cs typeface="Arial" panose="020B0604020202020204" pitchFamily="34" charset="0"/>
            </a:endParaRPr>
          </a:p>
          <a:p>
            <a:pPr marL="342900" lvl="0" indent="-342900">
              <a:buFont typeface="Wingdings" panose="05000000000000000000" pitchFamily="2" charset="2"/>
              <a:buChar char="ü"/>
            </a:pPr>
            <a:r>
              <a:rPr lang="en-IN" sz="2000" dirty="0">
                <a:latin typeface="Arial" panose="020B0604020202020204" pitchFamily="34" charset="0"/>
                <a:cs typeface="Arial" panose="020B0604020202020204" pitchFamily="34" charset="0"/>
              </a:rPr>
              <a:t>What is shell scripting?</a:t>
            </a:r>
          </a:p>
          <a:p>
            <a:pPr marL="342900" lvl="0" indent="-342900">
              <a:buFont typeface="Wingdings" panose="05000000000000000000" pitchFamily="2" charset="2"/>
              <a:buChar char="ü"/>
            </a:pPr>
            <a:r>
              <a:rPr lang="en-IN" sz="2000" dirty="0">
                <a:latin typeface="Arial" panose="020B0604020202020204" pitchFamily="34" charset="0"/>
                <a:cs typeface="Arial" panose="020B0604020202020204" pitchFamily="34" charset="0"/>
              </a:rPr>
              <a:t>Importance of shell scripting</a:t>
            </a:r>
          </a:p>
          <a:p>
            <a:pPr marL="342900" lvl="0" indent="-342900">
              <a:buFont typeface="Wingdings" panose="05000000000000000000" pitchFamily="2" charset="2"/>
              <a:buChar char="ü"/>
            </a:pPr>
            <a:r>
              <a:rPr lang="en-IN" sz="2000" dirty="0">
                <a:latin typeface="Arial" panose="020B0604020202020204" pitchFamily="34" charset="0"/>
                <a:cs typeface="Arial" panose="020B0604020202020204" pitchFamily="34" charset="0"/>
              </a:rPr>
              <a:t>Different types of shells</a:t>
            </a:r>
          </a:p>
          <a:p>
            <a:pPr marL="342900" lvl="0" indent="-342900">
              <a:buFont typeface="Wingdings" panose="05000000000000000000" pitchFamily="2" charset="2"/>
              <a:buChar char="ü"/>
            </a:pPr>
            <a:r>
              <a:rPr lang="en-IN" sz="2000" dirty="0">
                <a:latin typeface="Arial" panose="020B0604020202020204" pitchFamily="34" charset="0"/>
                <a:cs typeface="Arial" panose="020B0604020202020204" pitchFamily="34" charset="0"/>
              </a:rPr>
              <a:t>Creating Shell script</a:t>
            </a:r>
          </a:p>
          <a:p>
            <a:pPr marL="342900" lvl="0" indent="-342900">
              <a:buFont typeface="Wingdings" panose="05000000000000000000" pitchFamily="2" charset="2"/>
              <a:buChar char="ü"/>
            </a:pPr>
            <a:r>
              <a:rPr lang="en-IN" sz="2000" dirty="0">
                <a:latin typeface="Arial" panose="020B0604020202020204" pitchFamily="34" charset="0"/>
                <a:cs typeface="Arial" panose="020B0604020202020204" pitchFamily="34" charset="0"/>
              </a:rPr>
              <a:t>Making shell script executable  </a:t>
            </a:r>
          </a:p>
          <a:p>
            <a:pPr marL="342900" lvl="0" indent="-342900">
              <a:buFont typeface="Wingdings" panose="05000000000000000000" pitchFamily="2" charset="2"/>
              <a:buChar char="ü"/>
            </a:pPr>
            <a:r>
              <a:rPr lang="en-IN" sz="2000" dirty="0">
                <a:latin typeface="Arial" panose="020B0604020202020204" pitchFamily="34" charset="0"/>
                <a:cs typeface="Arial" panose="020B0604020202020204" pitchFamily="34" charset="0"/>
              </a:rPr>
              <a:t>What is a variable?</a:t>
            </a:r>
          </a:p>
          <a:p>
            <a:pPr marL="342900" lvl="0" indent="-342900">
              <a:buFont typeface="Wingdings" panose="05000000000000000000" pitchFamily="2" charset="2"/>
              <a:buChar char="ü"/>
            </a:pPr>
            <a:r>
              <a:rPr lang="en-IN" sz="2000" dirty="0">
                <a:latin typeface="Arial" panose="020B0604020202020204" pitchFamily="34" charset="0"/>
                <a:cs typeface="Arial" panose="020B0604020202020204" pitchFamily="34" charset="0"/>
              </a:rPr>
              <a:t>System defined variables</a:t>
            </a:r>
          </a:p>
          <a:p>
            <a:pPr marL="342900" lvl="0" indent="-342900">
              <a:buFont typeface="Wingdings" panose="05000000000000000000" pitchFamily="2" charset="2"/>
              <a:buChar char="ü"/>
            </a:pPr>
            <a:r>
              <a:rPr lang="en-IN" sz="2000" dirty="0">
                <a:latin typeface="Arial" panose="020B0604020202020204" pitchFamily="34" charset="0"/>
                <a:cs typeface="Arial" panose="020B0604020202020204" pitchFamily="34" charset="0"/>
              </a:rPr>
              <a:t>Environment Variables</a:t>
            </a:r>
          </a:p>
          <a:p>
            <a:pPr marL="285750" indent="-285750">
              <a:buFont typeface="Arial" panose="020B0604020202020204" pitchFamily="34" charset="0"/>
              <a:buChar char="•"/>
            </a:pPr>
            <a:endParaRPr lang="en-US" sz="24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4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4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1000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51566" y="1398217"/>
            <a:ext cx="6195597" cy="2083891"/>
          </a:xfrm>
          <a:prstGeom prst="rect">
            <a:avLst/>
          </a:prstGeom>
        </p:spPr>
      </p:pic>
      <p:sp>
        <p:nvSpPr>
          <p:cNvPr id="5" name="Rectangle 4"/>
          <p:cNvSpPr/>
          <p:nvPr/>
        </p:nvSpPr>
        <p:spPr>
          <a:xfrm>
            <a:off x="7047345" y="1222130"/>
            <a:ext cx="4451927" cy="1938992"/>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#!/bin/bash</a:t>
            </a:r>
          </a:p>
          <a:p>
            <a:r>
              <a:rPr lang="en-IN" sz="2400" dirty="0">
                <a:latin typeface="Arial" panose="020B0604020202020204" pitchFamily="34" charset="0"/>
                <a:cs typeface="Arial" panose="020B0604020202020204" pitchFamily="34" charset="0"/>
              </a:rPr>
              <a:t>name=varun</a:t>
            </a:r>
          </a:p>
          <a:p>
            <a:r>
              <a:rPr lang="en-IN" sz="2400" dirty="0">
                <a:latin typeface="Arial" panose="020B0604020202020204" pitchFamily="34" charset="0"/>
                <a:cs typeface="Arial" panose="020B0604020202020204" pitchFamily="34" charset="0"/>
              </a:rPr>
              <a:t>age=22</a:t>
            </a:r>
          </a:p>
          <a:p>
            <a:r>
              <a:rPr lang="en-IN" sz="2400" dirty="0">
                <a:latin typeface="Arial" panose="020B0604020202020204" pitchFamily="34" charset="0"/>
                <a:cs typeface="Arial" panose="020B0604020202020204" pitchFamily="34" charset="0"/>
              </a:rPr>
              <a:t>echo "my name is $name and age is $age"</a:t>
            </a:r>
          </a:p>
        </p:txBody>
      </p:sp>
      <p:sp>
        <p:nvSpPr>
          <p:cNvPr id="6" name="TextBox 5"/>
          <p:cNvSpPr txBox="1"/>
          <p:nvPr/>
        </p:nvSpPr>
        <p:spPr>
          <a:xfrm>
            <a:off x="646544" y="785091"/>
            <a:ext cx="5800438"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Basic script for storing the data of user.</a:t>
            </a:r>
            <a:endParaRPr lang="en-IN" sz="24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4363776" y="4091709"/>
            <a:ext cx="7338696" cy="1748035"/>
          </a:xfrm>
          <a:prstGeom prst="rect">
            <a:avLst/>
          </a:prstGeom>
        </p:spPr>
      </p:pic>
      <p:sp>
        <p:nvSpPr>
          <p:cNvPr id="8" name="Right Arrow 7"/>
          <p:cNvSpPr/>
          <p:nvPr/>
        </p:nvSpPr>
        <p:spPr bwMode="auto">
          <a:xfrm flipH="1">
            <a:off x="2955635" y="4776380"/>
            <a:ext cx="1274618" cy="378691"/>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endParaRPr kumimoji="0" lang="en-IN" sz="1800" b="0" i="0" u="none" strike="noStrike" cap="none" normalizeH="0" baseline="0" smtClean="0">
              <a:ln>
                <a:noFill/>
              </a:ln>
              <a:solidFill>
                <a:schemeClr val="tx1"/>
              </a:solidFill>
              <a:effectLst/>
              <a:latin typeface="Arial" pitchFamily="34" charset="0"/>
              <a:ea typeface="SimSun" pitchFamily="2" charset="-122"/>
            </a:endParaRPr>
          </a:p>
        </p:txBody>
      </p:sp>
      <p:sp>
        <p:nvSpPr>
          <p:cNvPr id="9" name="TextBox 8"/>
          <p:cNvSpPr txBox="1"/>
          <p:nvPr/>
        </p:nvSpPr>
        <p:spPr>
          <a:xfrm>
            <a:off x="480291" y="4230255"/>
            <a:ext cx="2318327" cy="1569660"/>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Based on the requirement we can manipulate the data.</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7957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889" y="270831"/>
            <a:ext cx="10863385" cy="1019175"/>
          </a:xfrm>
        </p:spPr>
        <p:txBody>
          <a:bodyPr/>
          <a:lstStyle/>
          <a:p>
            <a:r>
              <a:rPr lang="en-IN" sz="4000" dirty="0" smtClean="0">
                <a:latin typeface="Arial" panose="020B0604020202020204" pitchFamily="34" charset="0"/>
                <a:cs typeface="Arial" panose="020B0604020202020204" pitchFamily="34" charset="0"/>
              </a:rPr>
              <a:t>System variables</a:t>
            </a:r>
            <a:endParaRPr lang="en-IN"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63841" y="1168086"/>
            <a:ext cx="10861433" cy="4406896"/>
          </a:xfrm>
        </p:spPr>
        <p:txBody>
          <a:bodyPr/>
          <a:lstStyle/>
          <a:p>
            <a:pPr marL="285750" indent="-285750">
              <a:buFont typeface="Arial" panose="020B0604020202020204" pitchFamily="34" charset="0"/>
              <a:buChar char="•"/>
            </a:pPr>
            <a:r>
              <a:rPr lang="en-IN" sz="2400" dirty="0" smtClean="0">
                <a:latin typeface="Arial" panose="020B0604020202020204" pitchFamily="34" charset="0"/>
                <a:cs typeface="Arial" panose="020B0604020202020204" pitchFamily="34" charset="0"/>
              </a:rPr>
              <a:t>echo ${HOME}</a:t>
            </a:r>
          </a:p>
          <a:p>
            <a:pPr marL="285750" indent="-285750">
              <a:buFont typeface="Arial" panose="020B0604020202020204" pitchFamily="34" charset="0"/>
              <a:buChar char="•"/>
            </a:pPr>
            <a:r>
              <a:rPr lang="en-IN" sz="2400" dirty="0" smtClean="0">
                <a:latin typeface="Arial" panose="020B0604020202020204" pitchFamily="34" charset="0"/>
                <a:cs typeface="Arial" panose="020B0604020202020204" pitchFamily="34" charset="0"/>
              </a:rPr>
              <a:t>echo ${OSTYPE}</a:t>
            </a:r>
          </a:p>
          <a:p>
            <a:pPr marL="285750" indent="-285750">
              <a:buFont typeface="Arial" panose="020B0604020202020204" pitchFamily="34" charset="0"/>
              <a:buChar char="•"/>
            </a:pPr>
            <a:r>
              <a:rPr lang="en-IN" sz="2400" dirty="0" smtClean="0">
                <a:latin typeface="Arial" panose="020B0604020202020204" pitchFamily="34" charset="0"/>
                <a:cs typeface="Arial" panose="020B0604020202020204" pitchFamily="34" charset="0"/>
              </a:rPr>
              <a:t>echo $PATH</a:t>
            </a:r>
          </a:p>
          <a:p>
            <a:pPr marL="285750" indent="-285750">
              <a:buFont typeface="Arial" panose="020B0604020202020204" pitchFamily="34" charset="0"/>
              <a:buChar char="•"/>
            </a:pPr>
            <a:r>
              <a:rPr lang="en-IN" sz="2400" dirty="0" smtClean="0">
                <a:latin typeface="Arial" panose="020B0604020202020204" pitchFamily="34" charset="0"/>
                <a:cs typeface="Arial" panose="020B0604020202020204" pitchFamily="34" charset="0"/>
              </a:rPr>
              <a:t>echo ${$} ---It will print the process id.</a:t>
            </a:r>
          </a:p>
          <a:p>
            <a:pPr marL="285750" indent="-285750">
              <a:buFont typeface="Arial" panose="020B0604020202020204" pitchFamily="34" charset="0"/>
              <a:buChar char="•"/>
            </a:pPr>
            <a:r>
              <a:rPr lang="en-IN" sz="2400" dirty="0">
                <a:latin typeface="Arial" panose="020B0604020202020204" pitchFamily="34" charset="0"/>
                <a:cs typeface="Arial" panose="020B0604020202020204" pitchFamily="34" charset="0"/>
              </a:rPr>
              <a:t>e</a:t>
            </a:r>
            <a:r>
              <a:rPr lang="en-IN" sz="2400" dirty="0" smtClean="0">
                <a:latin typeface="Arial" panose="020B0604020202020204" pitchFamily="34" charset="0"/>
                <a:cs typeface="Arial" panose="020B0604020202020204" pitchFamily="34" charset="0"/>
              </a:rPr>
              <a:t>cho $PWD</a:t>
            </a:r>
          </a:p>
          <a:p>
            <a:pPr marL="285750" indent="-285750">
              <a:buFont typeface="Arial" panose="020B0604020202020204" pitchFamily="34" charset="0"/>
              <a:buChar char="•"/>
            </a:pPr>
            <a:r>
              <a:rPr lang="en-IN" sz="2400" dirty="0" smtClean="0">
                <a:latin typeface="Arial" panose="020B0604020202020204" pitchFamily="34" charset="0"/>
                <a:cs typeface="Arial" panose="020B0604020202020204" pitchFamily="34" charset="0"/>
              </a:rPr>
              <a:t>echo $HOSTNAME</a:t>
            </a:r>
          </a:p>
          <a:p>
            <a:pPr marL="285750" indent="-285750">
              <a:buFont typeface="Arial" panose="020B0604020202020204" pitchFamily="34" charset="0"/>
              <a:buChar char="•"/>
            </a:pPr>
            <a:r>
              <a:rPr lang="en-IN" sz="2400" dirty="0" smtClean="0">
                <a:latin typeface="Arial" panose="020B0604020202020204" pitchFamily="34" charset="0"/>
                <a:cs typeface="Arial" panose="020B0604020202020204" pitchFamily="34" charset="0"/>
              </a:rPr>
              <a:t>echo $UID</a:t>
            </a:r>
          </a:p>
          <a:p>
            <a:pPr marL="285750" indent="-285750">
              <a:buFont typeface="Arial" panose="020B0604020202020204" pitchFamily="34" charset="0"/>
              <a:buChar char="•"/>
            </a:pPr>
            <a:r>
              <a:rPr lang="en-IN" sz="2400" dirty="0" smtClean="0">
                <a:latin typeface="Arial" panose="020B0604020202020204" pitchFamily="34" charset="0"/>
                <a:cs typeface="Arial" panose="020B0604020202020204" pitchFamily="34" charset="0"/>
              </a:rPr>
              <a:t>Man bash ---manual of bash.</a:t>
            </a:r>
          </a:p>
          <a:p>
            <a:pPr marL="285750" indent="-285750">
              <a:buFont typeface="Arial" panose="020B0604020202020204" pitchFamily="34" charset="0"/>
              <a:buChar char="•"/>
            </a:pPr>
            <a:r>
              <a:rPr lang="en-IN" sz="2400" dirty="0" smtClean="0">
                <a:latin typeface="Arial" panose="020B0604020202020204" pitchFamily="34" charset="0"/>
                <a:cs typeface="Arial" panose="020B0604020202020204" pitchFamily="34" charset="0"/>
              </a:rPr>
              <a:t>Sleep </a:t>
            </a:r>
          </a:p>
          <a:p>
            <a:pPr marL="285750" indent="-285750">
              <a:buFont typeface="Arial" panose="020B0604020202020204" pitchFamily="34" charset="0"/>
              <a:buChar char="•"/>
            </a:pPr>
            <a:r>
              <a:rPr lang="en-IN" sz="2400" dirty="0" smtClean="0">
                <a:latin typeface="Arial" panose="020B0604020202020204" pitchFamily="34" charset="0"/>
                <a:cs typeface="Arial" panose="020B0604020202020204" pitchFamily="34" charset="0"/>
              </a:rPr>
              <a:t>echo {SECONDS}      </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9254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latin typeface="Arial" panose="020B0604020202020204" pitchFamily="34" charset="0"/>
                <a:cs typeface="Arial" panose="020B0604020202020204" pitchFamily="34" charset="0"/>
              </a:rPr>
              <a:t>System variable</a:t>
            </a:r>
            <a:endParaRPr lang="en-IN" sz="40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stretch>
            <a:fillRect/>
          </a:stretch>
        </p:blipFill>
        <p:spPr>
          <a:xfrm>
            <a:off x="563489" y="1965562"/>
            <a:ext cx="6919560" cy="1859441"/>
          </a:xfrm>
          <a:prstGeom prst="rect">
            <a:avLst/>
          </a:prstGeom>
        </p:spPr>
      </p:pic>
      <p:sp>
        <p:nvSpPr>
          <p:cNvPr id="5" name="Right Arrow 4"/>
          <p:cNvSpPr/>
          <p:nvPr/>
        </p:nvSpPr>
        <p:spPr bwMode="auto">
          <a:xfrm>
            <a:off x="7650480" y="2367280"/>
            <a:ext cx="1148080" cy="711200"/>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endParaRPr kumimoji="0" lang="en-IN" sz="1800" b="0" i="0" u="none" strike="noStrike" cap="none" normalizeH="0" baseline="0" smtClean="0">
              <a:ln>
                <a:noFill/>
              </a:ln>
              <a:solidFill>
                <a:schemeClr val="tx1"/>
              </a:solidFill>
              <a:effectLst/>
              <a:latin typeface="Arial" pitchFamily="34" charset="0"/>
              <a:ea typeface="SimSun" pitchFamily="2" charset="-122"/>
            </a:endParaRPr>
          </a:p>
        </p:txBody>
      </p:sp>
      <p:sp>
        <p:nvSpPr>
          <p:cNvPr id="6" name="TextBox 5"/>
          <p:cNvSpPr txBox="1"/>
          <p:nvPr/>
        </p:nvSpPr>
        <p:spPr>
          <a:xfrm>
            <a:off x="8798560" y="2103120"/>
            <a:ext cx="3119120" cy="1200329"/>
          </a:xfrm>
          <a:prstGeom prst="rect">
            <a:avLst/>
          </a:prstGeom>
          <a:noFill/>
        </p:spPr>
        <p:txBody>
          <a:bodyPr wrap="square" rtlCol="0">
            <a:spAutoFit/>
          </a:bodyPr>
          <a:lstStyle/>
          <a:p>
            <a:r>
              <a:rPr lang="en-IN" sz="2400" dirty="0" smtClean="0">
                <a:latin typeface="Arial" panose="020B0604020202020204" pitchFamily="34" charset="0"/>
                <a:cs typeface="Arial" panose="020B0604020202020204" pitchFamily="34" charset="0"/>
              </a:rPr>
              <a:t>Using system variable </a:t>
            </a:r>
            <a:r>
              <a:rPr lang="en-IN" sz="2400" b="1" dirty="0" smtClean="0">
                <a:latin typeface="Arial" panose="020B0604020202020204" pitchFamily="34" charset="0"/>
                <a:cs typeface="Arial" panose="020B0604020202020204" pitchFamily="34" charset="0"/>
              </a:rPr>
              <a:t>SECONDS</a:t>
            </a:r>
            <a:r>
              <a:rPr lang="en-IN" sz="2400" dirty="0" smtClean="0">
                <a:latin typeface="Arial" panose="020B0604020202020204" pitchFamily="34" charset="0"/>
                <a:cs typeface="Arial" panose="020B0604020202020204" pitchFamily="34" charset="0"/>
              </a:rPr>
              <a:t> it will print the time.</a:t>
            </a:r>
            <a:endParaRPr lang="en-IN" sz="24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593878" y="4399218"/>
            <a:ext cx="7056602" cy="1696782"/>
          </a:xfrm>
          <a:prstGeom prst="rect">
            <a:avLst/>
          </a:prstGeom>
        </p:spPr>
      </p:pic>
      <p:sp>
        <p:nvSpPr>
          <p:cNvPr id="8" name="Right Arrow 7"/>
          <p:cNvSpPr/>
          <p:nvPr/>
        </p:nvSpPr>
        <p:spPr bwMode="auto">
          <a:xfrm>
            <a:off x="7874000" y="4775200"/>
            <a:ext cx="1097280" cy="680720"/>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endParaRPr kumimoji="0" lang="en-IN" sz="1800" b="0" i="0" u="none" strike="noStrike" cap="none" normalizeH="0" baseline="0" smtClean="0">
              <a:ln>
                <a:noFill/>
              </a:ln>
              <a:solidFill>
                <a:schemeClr val="tx1"/>
              </a:solidFill>
              <a:effectLst/>
              <a:latin typeface="Arial" pitchFamily="34" charset="0"/>
              <a:ea typeface="SimSun" pitchFamily="2" charset="-122"/>
            </a:endParaRPr>
          </a:p>
        </p:txBody>
      </p:sp>
      <p:sp>
        <p:nvSpPr>
          <p:cNvPr id="9" name="TextBox 8"/>
          <p:cNvSpPr txBox="1"/>
          <p:nvPr/>
        </p:nvSpPr>
        <p:spPr>
          <a:xfrm>
            <a:off x="9144000" y="4622800"/>
            <a:ext cx="2773680" cy="830997"/>
          </a:xfrm>
          <a:prstGeom prst="rect">
            <a:avLst/>
          </a:prstGeom>
          <a:noFill/>
        </p:spPr>
        <p:txBody>
          <a:bodyPr wrap="square" rtlCol="0">
            <a:spAutoFit/>
          </a:bodyPr>
          <a:lstStyle/>
          <a:p>
            <a:r>
              <a:rPr lang="en-IN" sz="2400" dirty="0" smtClean="0">
                <a:latin typeface="Arial" panose="020B0604020202020204" pitchFamily="34" charset="0"/>
                <a:cs typeface="Arial" panose="020B0604020202020204" pitchFamily="34" charset="0"/>
              </a:rPr>
              <a:t>Using HOME &amp; OSTYPE.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2002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6545" y="1126837"/>
            <a:ext cx="10404076" cy="1126462"/>
          </a:xfrm>
          <a:prstGeom prst="rect">
            <a:avLst/>
          </a:prstGeom>
        </p:spPr>
        <p:txBody>
          <a:bodyPr wrap="square">
            <a:spAutoFit/>
          </a:bodyPr>
          <a:lstStyle/>
          <a:p>
            <a:pPr>
              <a:lnSpc>
                <a:spcPct val="70000"/>
              </a:lnSpc>
              <a:buFont typeface="Wingdings" panose="05000000000000000000" pitchFamily="2" charset="2"/>
              <a:buChar char="Ø"/>
            </a:pPr>
            <a:r>
              <a:rPr lang="en-GB" sz="2400" b="1" dirty="0">
                <a:latin typeface="Arial" panose="020B0604020202020204" pitchFamily="34" charset="0"/>
                <a:cs typeface="Arial" panose="020B0604020202020204" pitchFamily="34" charset="0"/>
              </a:rPr>
              <a:t>Read only </a:t>
            </a:r>
            <a:r>
              <a:rPr lang="en-GB" sz="2400" dirty="0">
                <a:latin typeface="Arial" panose="020B0604020202020204" pitchFamily="34" charset="0"/>
                <a:cs typeface="Arial" panose="020B0604020202020204" pitchFamily="34" charset="0"/>
              </a:rPr>
              <a:t>:- After a variable is marked </a:t>
            </a:r>
            <a:r>
              <a:rPr lang="en-GB" sz="2400" dirty="0" smtClean="0">
                <a:latin typeface="Arial" panose="020B0604020202020204" pitchFamily="34" charset="0"/>
                <a:cs typeface="Arial" panose="020B0604020202020204" pitchFamily="34" charset="0"/>
              </a:rPr>
              <a:t>Read-only its </a:t>
            </a:r>
            <a:r>
              <a:rPr lang="en-GB" sz="2400" dirty="0">
                <a:latin typeface="Arial" panose="020B0604020202020204" pitchFamily="34" charset="0"/>
                <a:cs typeface="Arial" panose="020B0604020202020204" pitchFamily="34" charset="0"/>
              </a:rPr>
              <a:t>value </a:t>
            </a:r>
            <a:r>
              <a:rPr lang="en-GB" sz="2400" dirty="0" smtClean="0">
                <a:latin typeface="Arial" panose="020B0604020202020204" pitchFamily="34" charset="0"/>
                <a:cs typeface="Arial" panose="020B0604020202020204" pitchFamily="34" charset="0"/>
              </a:rPr>
              <a:t>cannot be changed</a:t>
            </a:r>
          </a:p>
          <a:p>
            <a:pPr marL="0" indent="0">
              <a:lnSpc>
                <a:spcPct val="70000"/>
              </a:lnSpc>
              <a:buNone/>
            </a:pPr>
            <a:endParaRPr lang="en-GB" sz="2400" dirty="0">
              <a:latin typeface="Arial" panose="020B0604020202020204" pitchFamily="34" charset="0"/>
              <a:cs typeface="Arial" panose="020B0604020202020204" pitchFamily="34" charset="0"/>
            </a:endParaRPr>
          </a:p>
          <a:p>
            <a:pPr marL="0" indent="0">
              <a:lnSpc>
                <a:spcPct val="70000"/>
              </a:lnSpc>
              <a:buNone/>
            </a:pPr>
            <a:r>
              <a:rPr lang="en-GB" sz="2400" dirty="0">
                <a:latin typeface="Arial" panose="020B0604020202020204" pitchFamily="34" charset="0"/>
                <a:cs typeface="Arial" panose="020B0604020202020204" pitchFamily="34" charset="0"/>
              </a:rPr>
              <a:t>              </a:t>
            </a:r>
          </a:p>
        </p:txBody>
      </p:sp>
      <p:pic>
        <p:nvPicPr>
          <p:cNvPr id="5" name="Picture 4"/>
          <p:cNvPicPr>
            <a:picLocks noChangeAspect="1"/>
          </p:cNvPicPr>
          <p:nvPr/>
        </p:nvPicPr>
        <p:blipFill>
          <a:blip r:embed="rId2"/>
          <a:stretch>
            <a:fillRect/>
          </a:stretch>
        </p:blipFill>
        <p:spPr>
          <a:xfrm>
            <a:off x="768485" y="2253299"/>
            <a:ext cx="5241992" cy="2062324"/>
          </a:xfrm>
          <a:prstGeom prst="rect">
            <a:avLst/>
          </a:prstGeom>
        </p:spPr>
      </p:pic>
      <p:pic>
        <p:nvPicPr>
          <p:cNvPr id="6" name="Picture 5"/>
          <p:cNvPicPr>
            <a:picLocks noChangeAspect="1"/>
          </p:cNvPicPr>
          <p:nvPr/>
        </p:nvPicPr>
        <p:blipFill>
          <a:blip r:embed="rId3"/>
          <a:stretch>
            <a:fillRect/>
          </a:stretch>
        </p:blipFill>
        <p:spPr>
          <a:xfrm>
            <a:off x="4378960" y="4573812"/>
            <a:ext cx="7459798" cy="1611749"/>
          </a:xfrm>
          <a:prstGeom prst="rect">
            <a:avLst/>
          </a:prstGeom>
        </p:spPr>
      </p:pic>
      <p:sp>
        <p:nvSpPr>
          <p:cNvPr id="7" name="TextBox 6"/>
          <p:cNvSpPr txBox="1"/>
          <p:nvPr/>
        </p:nvSpPr>
        <p:spPr>
          <a:xfrm>
            <a:off x="768485" y="1846691"/>
            <a:ext cx="3170001" cy="461665"/>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v</a:t>
            </a:r>
            <a:r>
              <a:rPr lang="en-IN" sz="2400" b="1" dirty="0" smtClean="0">
                <a:latin typeface="Arial" panose="020B0604020202020204" pitchFamily="34" charset="0"/>
                <a:cs typeface="Arial" panose="020B0604020202020204" pitchFamily="34" charset="0"/>
              </a:rPr>
              <a:t>i readonly.sh</a:t>
            </a:r>
            <a:endParaRPr lang="en-IN" sz="2400" b="1" dirty="0">
              <a:latin typeface="Arial" panose="020B0604020202020204" pitchFamily="34" charset="0"/>
              <a:cs typeface="Arial" panose="020B0604020202020204" pitchFamily="34" charset="0"/>
            </a:endParaRPr>
          </a:p>
        </p:txBody>
      </p:sp>
      <p:sp>
        <p:nvSpPr>
          <p:cNvPr id="8" name="TextBox 7"/>
          <p:cNvSpPr txBox="1"/>
          <p:nvPr/>
        </p:nvSpPr>
        <p:spPr>
          <a:xfrm flipH="1">
            <a:off x="7042826" y="4084790"/>
            <a:ext cx="3531140" cy="461665"/>
          </a:xfrm>
          <a:prstGeom prst="rect">
            <a:avLst/>
          </a:prstGeom>
          <a:noFill/>
        </p:spPr>
        <p:txBody>
          <a:bodyPr wrap="square" rtlCol="0">
            <a:spAutoFit/>
          </a:bodyPr>
          <a:lstStyle/>
          <a:p>
            <a:r>
              <a:rPr lang="en-IN" sz="2400" b="1" dirty="0" err="1">
                <a:latin typeface="Arial" panose="020B0604020202020204" pitchFamily="34" charset="0"/>
                <a:cs typeface="Arial" panose="020B0604020202020204" pitchFamily="34" charset="0"/>
              </a:rPr>
              <a:t>s</a:t>
            </a:r>
            <a:r>
              <a:rPr lang="en-IN" sz="2400" b="1" dirty="0" err="1" smtClean="0">
                <a:latin typeface="Arial" panose="020B0604020202020204" pitchFamily="34" charset="0"/>
                <a:cs typeface="Arial" panose="020B0604020202020204" pitchFamily="34" charset="0"/>
              </a:rPr>
              <a:t>h</a:t>
            </a:r>
            <a:r>
              <a:rPr lang="en-IN" sz="2400" b="1" dirty="0" smtClean="0">
                <a:latin typeface="Arial" panose="020B0604020202020204" pitchFamily="34" charset="0"/>
                <a:cs typeface="Arial" panose="020B0604020202020204" pitchFamily="34" charset="0"/>
              </a:rPr>
              <a:t> readonly.sh</a:t>
            </a:r>
            <a:endParaRPr lang="en-IN" sz="2400" b="1" dirty="0">
              <a:latin typeface="Arial" panose="020B0604020202020204" pitchFamily="34" charset="0"/>
              <a:cs typeface="Arial" panose="020B0604020202020204" pitchFamily="34" charset="0"/>
            </a:endParaRPr>
          </a:p>
        </p:txBody>
      </p:sp>
      <p:sp>
        <p:nvSpPr>
          <p:cNvPr id="9" name="Rectangle 8"/>
          <p:cNvSpPr/>
          <p:nvPr/>
        </p:nvSpPr>
        <p:spPr>
          <a:xfrm>
            <a:off x="6870106" y="1899295"/>
            <a:ext cx="3531140" cy="1902059"/>
          </a:xfrm>
          <a:prstGeom prst="rect">
            <a:avLst/>
          </a:prstGeom>
        </p:spPr>
        <p:txBody>
          <a:bodyPr wrap="square">
            <a:spAutoFit/>
          </a:bodyPr>
          <a:lstStyle/>
          <a:p>
            <a:pPr marL="0" indent="0">
              <a:lnSpc>
                <a:spcPct val="70000"/>
              </a:lnSpc>
              <a:buNone/>
            </a:pPr>
            <a:r>
              <a:rPr lang="en-GB" sz="2400" dirty="0">
                <a:latin typeface="Arial" panose="020B0604020202020204" pitchFamily="34" charset="0"/>
                <a:cs typeface="Arial" panose="020B0604020202020204" pitchFamily="34" charset="0"/>
              </a:rPr>
              <a:t>ex: </a:t>
            </a:r>
            <a:endParaRPr lang="en-GB" sz="2400" dirty="0" smtClean="0">
              <a:latin typeface="Arial" panose="020B0604020202020204" pitchFamily="34" charset="0"/>
              <a:cs typeface="Arial" panose="020B0604020202020204" pitchFamily="34" charset="0"/>
            </a:endParaRPr>
          </a:p>
          <a:p>
            <a:pPr marL="0" indent="0">
              <a:lnSpc>
                <a:spcPct val="70000"/>
              </a:lnSpc>
              <a:buNone/>
            </a:pPr>
            <a:endParaRPr lang="en-GB" sz="2400" dirty="0">
              <a:latin typeface="Arial" panose="020B0604020202020204" pitchFamily="34" charset="0"/>
              <a:cs typeface="Arial" panose="020B0604020202020204" pitchFamily="34" charset="0"/>
            </a:endParaRPr>
          </a:p>
          <a:p>
            <a:pPr marL="0" indent="0">
              <a:lnSpc>
                <a:spcPct val="70000"/>
              </a:lnSpc>
              <a:buNone/>
            </a:pPr>
            <a:r>
              <a:rPr lang="en-GB" sz="2400" dirty="0" smtClean="0">
                <a:latin typeface="Arial" panose="020B0604020202020204" pitchFamily="34" charset="0"/>
                <a:cs typeface="Arial" panose="020B0604020202020204" pitchFamily="34" charset="0"/>
              </a:rPr>
              <a:t>#!/bin/bash</a:t>
            </a:r>
          </a:p>
          <a:p>
            <a:pPr marL="0" indent="0">
              <a:lnSpc>
                <a:spcPct val="70000"/>
              </a:lnSpc>
              <a:buNone/>
            </a:pPr>
            <a:r>
              <a:rPr lang="en-GB" sz="2400" dirty="0" smtClean="0">
                <a:latin typeface="Arial" panose="020B0604020202020204" pitchFamily="34" charset="0"/>
                <a:cs typeface="Arial" panose="020B0604020202020204" pitchFamily="34" charset="0"/>
              </a:rPr>
              <a:t>a=13</a:t>
            </a:r>
          </a:p>
          <a:p>
            <a:pPr marL="0" indent="0">
              <a:lnSpc>
                <a:spcPct val="70000"/>
              </a:lnSpc>
              <a:buNone/>
            </a:pPr>
            <a:r>
              <a:rPr lang="en-GB" sz="2400" dirty="0" err="1">
                <a:latin typeface="Arial" panose="020B0604020202020204" pitchFamily="34" charset="0"/>
                <a:cs typeface="Arial" panose="020B0604020202020204" pitchFamily="34" charset="0"/>
              </a:rPr>
              <a:t>r</a:t>
            </a:r>
            <a:r>
              <a:rPr lang="en-GB" sz="2400" dirty="0" err="1" smtClean="0">
                <a:latin typeface="Arial" panose="020B0604020202020204" pitchFamily="34" charset="0"/>
                <a:cs typeface="Arial" panose="020B0604020202020204" pitchFamily="34" charset="0"/>
              </a:rPr>
              <a:t>eadonly</a:t>
            </a:r>
            <a:r>
              <a:rPr lang="en-GB" sz="2400" dirty="0" smtClean="0">
                <a:latin typeface="Arial" panose="020B0604020202020204" pitchFamily="34" charset="0"/>
                <a:cs typeface="Arial" panose="020B0604020202020204" pitchFamily="34" charset="0"/>
              </a:rPr>
              <a:t> a</a:t>
            </a:r>
          </a:p>
          <a:p>
            <a:pPr marL="0" indent="0">
              <a:lnSpc>
                <a:spcPct val="70000"/>
              </a:lnSpc>
              <a:buNone/>
            </a:pPr>
            <a:r>
              <a:rPr lang="en-GB" sz="2400" dirty="0">
                <a:latin typeface="Arial" panose="020B0604020202020204" pitchFamily="34" charset="0"/>
                <a:cs typeface="Arial" panose="020B0604020202020204" pitchFamily="34" charset="0"/>
              </a:rPr>
              <a:t>a</a:t>
            </a:r>
            <a:r>
              <a:rPr lang="en-GB" sz="2400" dirty="0" smtClean="0">
                <a:latin typeface="Arial" panose="020B0604020202020204" pitchFamily="34" charset="0"/>
                <a:cs typeface="Arial" panose="020B0604020202020204" pitchFamily="34" charset="0"/>
              </a:rPr>
              <a:t>=9       </a:t>
            </a:r>
          </a:p>
          <a:p>
            <a:pPr marL="0" indent="0">
              <a:lnSpc>
                <a:spcPct val="70000"/>
              </a:lnSpc>
              <a:buNone/>
            </a:pPr>
            <a:r>
              <a:rPr lang="en-GB" sz="2400" dirty="0" smtClean="0">
                <a:latin typeface="Arial" panose="020B0604020202020204" pitchFamily="34" charset="0"/>
                <a:cs typeface="Arial" panose="020B0604020202020204" pitchFamily="34" charset="0"/>
              </a:rPr>
              <a:t>echo $a           </a:t>
            </a:r>
            <a:endParaRPr lang="en-GB"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658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err="1" smtClean="0">
                <a:latin typeface="Arial" panose="020B0604020202020204" pitchFamily="34" charset="0"/>
                <a:cs typeface="Arial" panose="020B0604020202020204" pitchFamily="34" charset="0"/>
              </a:rPr>
              <a:t>Readonly</a:t>
            </a:r>
            <a:r>
              <a:rPr lang="en-IN" sz="4000" dirty="0" smtClean="0">
                <a:latin typeface="Arial" panose="020B0604020202020204" pitchFamily="34" charset="0"/>
                <a:cs typeface="Arial" panose="020B0604020202020204" pitchFamily="34" charset="0"/>
              </a:rPr>
              <a:t> &amp; unset</a:t>
            </a:r>
            <a:endParaRPr lang="en-IN" sz="4000" dirty="0">
              <a:latin typeface="Arial" panose="020B0604020202020204" pitchFamily="34" charset="0"/>
              <a:cs typeface="Arial" panose="020B0604020202020204" pitchFamily="34" charset="0"/>
            </a:endParaRPr>
          </a:p>
        </p:txBody>
      </p:sp>
      <p:sp>
        <p:nvSpPr>
          <p:cNvPr id="5" name="TextBox 4"/>
          <p:cNvSpPr txBox="1"/>
          <p:nvPr/>
        </p:nvSpPr>
        <p:spPr>
          <a:xfrm>
            <a:off x="8200417" y="4338035"/>
            <a:ext cx="4202349" cy="1200329"/>
          </a:xfrm>
          <a:prstGeom prst="rect">
            <a:avLst/>
          </a:prstGeom>
          <a:noFill/>
        </p:spPr>
        <p:txBody>
          <a:bodyPr wrap="square" rtlCol="0">
            <a:spAutoFit/>
          </a:bodyPr>
          <a:lstStyle/>
          <a:p>
            <a:r>
              <a:rPr lang="en-IN" sz="2400" dirty="0" smtClean="0">
                <a:latin typeface="Arial" panose="020B0604020202020204" pitchFamily="34" charset="0"/>
                <a:cs typeface="Arial" panose="020B0604020202020204" pitchFamily="34" charset="0"/>
              </a:rPr>
              <a:t>Unset will work only  the values which are not declared with </a:t>
            </a:r>
            <a:r>
              <a:rPr lang="en-IN" sz="2400" dirty="0" err="1" smtClean="0">
                <a:latin typeface="Arial" panose="020B0604020202020204" pitchFamily="34" charset="0"/>
                <a:cs typeface="Arial" panose="020B0604020202020204" pitchFamily="34" charset="0"/>
              </a:rPr>
              <a:t>readonly</a:t>
            </a:r>
            <a:endParaRPr lang="en-IN" sz="2400" dirty="0">
              <a:latin typeface="Arial" panose="020B0604020202020204" pitchFamily="34" charset="0"/>
              <a:cs typeface="Arial" panose="020B0604020202020204" pitchFamily="34" charset="0"/>
            </a:endParaRPr>
          </a:p>
        </p:txBody>
      </p:sp>
      <p:sp>
        <p:nvSpPr>
          <p:cNvPr id="6" name="Right Arrow 5"/>
          <p:cNvSpPr/>
          <p:nvPr/>
        </p:nvSpPr>
        <p:spPr bwMode="auto">
          <a:xfrm>
            <a:off x="6525248" y="4659547"/>
            <a:ext cx="1322962" cy="557304"/>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endParaRPr kumimoji="0" lang="en-IN" sz="1800" b="0" i="0" u="none" strike="noStrike" cap="none" normalizeH="0" baseline="0" smtClean="0">
              <a:ln>
                <a:noFill/>
              </a:ln>
              <a:solidFill>
                <a:schemeClr val="tx1"/>
              </a:solidFill>
              <a:effectLst/>
              <a:latin typeface="Arial" pitchFamily="34" charset="0"/>
              <a:ea typeface="SimSun" pitchFamily="2" charset="-122"/>
            </a:endParaRPr>
          </a:p>
        </p:txBody>
      </p:sp>
      <p:sp>
        <p:nvSpPr>
          <p:cNvPr id="7" name="Rectangle 6"/>
          <p:cNvSpPr/>
          <p:nvPr/>
        </p:nvSpPr>
        <p:spPr>
          <a:xfrm>
            <a:off x="6089515" y="1741251"/>
            <a:ext cx="1828800" cy="1569660"/>
          </a:xfrm>
          <a:prstGeom prst="rect">
            <a:avLst/>
          </a:prstGeom>
        </p:spPr>
        <p:txBody>
          <a:bodyPr wrap="square">
            <a:spAutoFit/>
          </a:bodyPr>
          <a:lstStyle/>
          <a:p>
            <a:r>
              <a:rPr lang="en-US" sz="2400" dirty="0">
                <a:solidFill>
                  <a:srgbClr val="000000"/>
                </a:solidFill>
                <a:latin typeface="Arial" panose="020B0604020202020204" pitchFamily="34" charset="0"/>
                <a:cs typeface="Arial" panose="020B0604020202020204" pitchFamily="34" charset="0"/>
              </a:rPr>
              <a:t>#!/bin/bash </a:t>
            </a:r>
            <a:r>
              <a:rPr lang="en-US" sz="2400" dirty="0" smtClean="0">
                <a:solidFill>
                  <a:srgbClr val="000000"/>
                </a:solidFill>
                <a:latin typeface="Arial" panose="020B0604020202020204" pitchFamily="34" charset="0"/>
                <a:cs typeface="Arial" panose="020B0604020202020204" pitchFamily="34" charset="0"/>
              </a:rPr>
              <a:t>a=13 </a:t>
            </a:r>
            <a:r>
              <a:rPr lang="en-US" sz="2400" dirty="0" err="1">
                <a:solidFill>
                  <a:srgbClr val="000000"/>
                </a:solidFill>
                <a:latin typeface="Arial" panose="020B0604020202020204" pitchFamily="34" charset="0"/>
                <a:cs typeface="Arial" panose="020B0604020202020204" pitchFamily="34" charset="0"/>
              </a:rPr>
              <a:t>readonly</a:t>
            </a:r>
            <a:r>
              <a:rPr lang="en-US" sz="2400" dirty="0">
                <a:solidFill>
                  <a:srgbClr val="000000"/>
                </a:solidFill>
                <a:latin typeface="Arial" panose="020B0604020202020204" pitchFamily="34" charset="0"/>
                <a:cs typeface="Arial" panose="020B0604020202020204" pitchFamily="34" charset="0"/>
              </a:rPr>
              <a:t> a unset a</a:t>
            </a:r>
            <a:endParaRPr lang="en-IN" sz="2400" dirty="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2"/>
          <a:stretch>
            <a:fillRect/>
          </a:stretch>
        </p:blipFill>
        <p:spPr>
          <a:xfrm>
            <a:off x="281387" y="1554166"/>
            <a:ext cx="4952094" cy="2534272"/>
          </a:xfrm>
          <a:prstGeom prst="rect">
            <a:avLst/>
          </a:prstGeom>
        </p:spPr>
      </p:pic>
      <p:pic>
        <p:nvPicPr>
          <p:cNvPr id="10" name="Picture 9"/>
          <p:cNvPicPr>
            <a:picLocks noChangeAspect="1"/>
          </p:cNvPicPr>
          <p:nvPr/>
        </p:nvPicPr>
        <p:blipFill>
          <a:blip r:embed="rId3"/>
          <a:stretch>
            <a:fillRect/>
          </a:stretch>
        </p:blipFill>
        <p:spPr>
          <a:xfrm>
            <a:off x="364913" y="4505796"/>
            <a:ext cx="5808128" cy="1700450"/>
          </a:xfrm>
          <a:prstGeom prst="rect">
            <a:avLst/>
          </a:prstGeom>
        </p:spPr>
      </p:pic>
    </p:spTree>
    <p:extLst>
      <p:ext uri="{BB962C8B-B14F-4D97-AF65-F5344CB8AC3E}">
        <p14:creationId xmlns:p14="http://schemas.microsoft.com/office/powerpoint/2010/main" val="3704302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5498" y="387928"/>
            <a:ext cx="6197600" cy="461665"/>
          </a:xfrm>
          <a:prstGeom prst="rect">
            <a:avLst/>
          </a:prstGeom>
          <a:noFill/>
        </p:spPr>
        <p:txBody>
          <a:bodyPr wrap="square" rtlCol="0">
            <a:spAutoFit/>
          </a:bodyPr>
          <a:lstStyle/>
          <a:p>
            <a:r>
              <a:rPr lang="en-IN" sz="2400" b="1" dirty="0" smtClean="0">
                <a:latin typeface="Arial" panose="020B0604020202020204" pitchFamily="34" charset="0"/>
                <a:cs typeface="Arial" panose="020B0604020202020204" pitchFamily="34" charset="0"/>
              </a:rPr>
              <a:t>Setting Default variable</a:t>
            </a:r>
            <a:endParaRPr lang="en-IN" sz="2400" b="1"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rotWithShape="1">
          <a:blip r:embed="rId2"/>
          <a:srcRect t="5469" r="8646" b="10382"/>
          <a:stretch/>
        </p:blipFill>
        <p:spPr>
          <a:xfrm>
            <a:off x="121987" y="1034320"/>
            <a:ext cx="6140268" cy="2844800"/>
          </a:xfrm>
          <a:prstGeom prst="rect">
            <a:avLst/>
          </a:prstGeom>
        </p:spPr>
      </p:pic>
      <p:pic>
        <p:nvPicPr>
          <p:cNvPr id="7" name="Picture 6"/>
          <p:cNvPicPr>
            <a:picLocks noChangeAspect="1"/>
          </p:cNvPicPr>
          <p:nvPr/>
        </p:nvPicPr>
        <p:blipFill>
          <a:blip r:embed="rId3"/>
          <a:stretch>
            <a:fillRect/>
          </a:stretch>
        </p:blipFill>
        <p:spPr>
          <a:xfrm>
            <a:off x="121987" y="4421608"/>
            <a:ext cx="6248942" cy="1767993"/>
          </a:xfrm>
          <a:prstGeom prst="rect">
            <a:avLst/>
          </a:prstGeom>
        </p:spPr>
      </p:pic>
      <p:sp>
        <p:nvSpPr>
          <p:cNvPr id="8" name="Rectangle 7"/>
          <p:cNvSpPr/>
          <p:nvPr/>
        </p:nvSpPr>
        <p:spPr>
          <a:xfrm>
            <a:off x="6511637" y="849593"/>
            <a:ext cx="5957454" cy="4524315"/>
          </a:xfrm>
          <a:prstGeom prst="rect">
            <a:avLst/>
          </a:prstGeom>
        </p:spPr>
        <p:txBody>
          <a:bodyPr wrap="square">
            <a:spAutoFit/>
          </a:bodyPr>
          <a:lstStyle/>
          <a:p>
            <a:endParaRPr lang="en-IN" sz="2400"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read </a:t>
            </a:r>
            <a:r>
              <a:rPr lang="en-IN" sz="2400" dirty="0">
                <a:latin typeface="Arial" panose="020B0604020202020204" pitchFamily="34" charset="0"/>
                <a:cs typeface="Arial" panose="020B0604020202020204" pitchFamily="34" charset="0"/>
              </a:rPr>
              <a:t>-p "please enter your name" name</a:t>
            </a:r>
          </a:p>
          <a:p>
            <a:r>
              <a:rPr lang="en-IN" sz="2400" dirty="0">
                <a:latin typeface="Arial" panose="020B0604020202020204" pitchFamily="34" charset="0"/>
                <a:cs typeface="Arial" panose="020B0604020202020204" pitchFamily="34" charset="0"/>
              </a:rPr>
              <a:t>name=${name:-world}</a:t>
            </a:r>
          </a:p>
          <a:p>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echo "hello ${name^}"</a:t>
            </a:r>
          </a:p>
          <a:p>
            <a:endParaRPr lang="en-IN" sz="2400" dirty="0">
              <a:latin typeface="Arial" panose="020B0604020202020204" pitchFamily="34" charset="0"/>
              <a:cs typeface="Arial" panose="020B0604020202020204" pitchFamily="34" charset="0"/>
            </a:endParaRPr>
          </a:p>
          <a:p>
            <a:r>
              <a:rPr lang="en-IN" sz="2400" dirty="0" err="1">
                <a:latin typeface="Arial" panose="020B0604020202020204" pitchFamily="34" charset="0"/>
                <a:cs typeface="Arial" panose="020B0604020202020204" pitchFamily="34" charset="0"/>
              </a:rPr>
              <a:t>yourname</a:t>
            </a:r>
            <a:r>
              <a:rPr lang="en-IN" sz="2400" dirty="0">
                <a:latin typeface="Arial" panose="020B0604020202020204" pitchFamily="34" charset="0"/>
                <a:cs typeface="Arial" panose="020B0604020202020204" pitchFamily="34" charset="0"/>
              </a:rPr>
              <a:t>=${</a:t>
            </a:r>
            <a:r>
              <a:rPr lang="en-IN" sz="2400" dirty="0" err="1">
                <a:latin typeface="Arial" panose="020B0604020202020204" pitchFamily="34" charset="0"/>
                <a:cs typeface="Arial" panose="020B0604020202020204" pitchFamily="34" charset="0"/>
              </a:rPr>
              <a:t>unsetvariable</a:t>
            </a:r>
            <a:r>
              <a:rPr lang="en-IN" sz="2400" dirty="0">
                <a:latin typeface="Arial" panose="020B0604020202020204" pitchFamily="34" charset="0"/>
                <a:cs typeface="Arial" panose="020B0604020202020204" pitchFamily="34" charset="0"/>
              </a:rPr>
              <a:t>-varun}</a:t>
            </a:r>
          </a:p>
          <a:p>
            <a:r>
              <a:rPr lang="en-IN" sz="2400" dirty="0">
                <a:latin typeface="Arial" panose="020B0604020202020204" pitchFamily="34" charset="0"/>
                <a:cs typeface="Arial" panose="020B0604020202020204" pitchFamily="34" charset="0"/>
              </a:rPr>
              <a:t>echo $</a:t>
            </a:r>
            <a:r>
              <a:rPr lang="en-IN" sz="2400" dirty="0" err="1">
                <a:latin typeface="Arial" panose="020B0604020202020204" pitchFamily="34" charset="0"/>
                <a:cs typeface="Arial" panose="020B0604020202020204" pitchFamily="34" charset="0"/>
              </a:rPr>
              <a:t>yourname</a:t>
            </a:r>
            <a:endParaRPr lang="en-IN" sz="2400" dirty="0">
              <a:latin typeface="Arial" panose="020B0604020202020204" pitchFamily="34" charset="0"/>
              <a:cs typeface="Arial" panose="020B0604020202020204" pitchFamily="34" charset="0"/>
            </a:endParaRPr>
          </a:p>
          <a:p>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a:t>
            </a:r>
            <a:r>
              <a:rPr lang="en-IN" sz="2400" dirty="0" err="1">
                <a:latin typeface="Arial" panose="020B0604020202020204" pitchFamily="34" charset="0"/>
                <a:cs typeface="Arial" panose="020B0604020202020204" pitchFamily="34" charset="0"/>
              </a:rPr>
              <a:t>myname</a:t>
            </a:r>
            <a:r>
              <a:rPr lang="en-IN" sz="2400" dirty="0">
                <a:latin typeface="Arial" panose="020B0604020202020204" pitchFamily="34" charset="0"/>
                <a:cs typeface="Arial" panose="020B0604020202020204" pitchFamily="34" charset="0"/>
              </a:rPr>
              <a:t>=" "</a:t>
            </a:r>
          </a:p>
          <a:p>
            <a:r>
              <a:rPr lang="en-IN" sz="2400" dirty="0" err="1">
                <a:latin typeface="Arial" panose="020B0604020202020204" pitchFamily="34" charset="0"/>
                <a:cs typeface="Arial" panose="020B0604020202020204" pitchFamily="34" charset="0"/>
              </a:rPr>
              <a:t>mytestname</a:t>
            </a:r>
            <a:r>
              <a:rPr lang="en-IN" sz="2400" dirty="0">
                <a:latin typeface="Arial" panose="020B0604020202020204" pitchFamily="34" charset="0"/>
                <a:cs typeface="Arial" panose="020B0604020202020204" pitchFamily="34" charset="0"/>
              </a:rPr>
              <a:t>=${</a:t>
            </a:r>
            <a:r>
              <a:rPr lang="en-IN" sz="2400" dirty="0" err="1">
                <a:latin typeface="Arial" panose="020B0604020202020204" pitchFamily="34" charset="0"/>
                <a:cs typeface="Arial" panose="020B0604020202020204" pitchFamily="34" charset="0"/>
              </a:rPr>
              <a:t>myname</a:t>
            </a:r>
            <a:r>
              <a:rPr lang="en-IN" sz="2400" dirty="0">
                <a:latin typeface="Arial" panose="020B0604020202020204" pitchFamily="34" charset="0"/>
                <a:cs typeface="Arial" panose="020B0604020202020204" pitchFamily="34" charset="0"/>
              </a:rPr>
              <a:t>:-free}</a:t>
            </a:r>
          </a:p>
          <a:p>
            <a:r>
              <a:rPr lang="en-IN" sz="2400" dirty="0">
                <a:latin typeface="Arial" panose="020B0604020202020204" pitchFamily="34" charset="0"/>
                <a:cs typeface="Arial" panose="020B0604020202020204" pitchFamily="34" charset="0"/>
              </a:rPr>
              <a:t>echo "${</a:t>
            </a:r>
            <a:r>
              <a:rPr lang="en-IN" sz="2400" dirty="0" err="1">
                <a:latin typeface="Arial" panose="020B0604020202020204" pitchFamily="34" charset="0"/>
                <a:cs typeface="Arial" panose="020B0604020202020204" pitchFamily="34" charset="0"/>
              </a:rPr>
              <a:t>mytestname</a:t>
            </a:r>
            <a:r>
              <a:rPr lang="en-IN" sz="2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6655181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137920"/>
            <a:ext cx="11154511" cy="4958080"/>
          </a:xfrm>
        </p:spPr>
        <p:txBody>
          <a:bodyPr/>
          <a:lstStyle/>
          <a:p>
            <a:pPr marL="342900" indent="-342900">
              <a:buFont typeface="Wingdings" panose="05000000000000000000" pitchFamily="2" charset="2"/>
              <a:buChar char="Ø"/>
            </a:pPr>
            <a:r>
              <a:rPr lang="en-IN" sz="2400" dirty="0" smtClean="0">
                <a:latin typeface="Arial" panose="020B0604020202020204" pitchFamily="34" charset="0"/>
                <a:cs typeface="Arial" panose="020B0604020202020204" pitchFamily="34" charset="0"/>
              </a:rPr>
              <a:t>Arithmetic operator : +, -, *, /, %, =, ==, !=</a:t>
            </a:r>
            <a:endParaRPr lang="en-IN"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IN" sz="2400" dirty="0" smtClean="0">
                <a:latin typeface="Arial" panose="020B0604020202020204" pitchFamily="34" charset="0"/>
                <a:cs typeface="Arial" panose="020B0604020202020204" pitchFamily="34" charset="0"/>
              </a:rPr>
              <a:t>Logical operator: </a:t>
            </a:r>
          </a:p>
          <a:p>
            <a:pPr marL="342900" indent="-342900">
              <a:buFont typeface="Arial" panose="020B0604020202020204" pitchFamily="34" charset="0"/>
              <a:buChar char="•"/>
            </a:pPr>
            <a:r>
              <a:rPr lang="en-IN" sz="2400" dirty="0" smtClean="0">
                <a:latin typeface="Arial" panose="020B0604020202020204" pitchFamily="34" charset="0"/>
                <a:cs typeface="Arial" panose="020B0604020202020204" pitchFamily="34" charset="0"/>
              </a:rPr>
              <a:t>-</a:t>
            </a:r>
            <a:r>
              <a:rPr lang="en-IN" sz="2400" dirty="0" err="1" smtClean="0">
                <a:latin typeface="Arial" panose="020B0604020202020204" pitchFamily="34" charset="0"/>
                <a:cs typeface="Arial" panose="020B0604020202020204" pitchFamily="34" charset="0"/>
              </a:rPr>
              <a:t>eq</a:t>
            </a:r>
            <a:r>
              <a:rPr lang="en-IN" sz="2400" dirty="0" smtClean="0">
                <a:latin typeface="Arial" panose="020B0604020202020204" pitchFamily="34" charset="0"/>
                <a:cs typeface="Arial" panose="020B0604020202020204" pitchFamily="34" charset="0"/>
              </a:rPr>
              <a:t> = </a:t>
            </a:r>
            <a:r>
              <a:rPr lang="en-IN" sz="2400" dirty="0">
                <a:latin typeface="Arial" panose="020B0604020202020204" pitchFamily="34" charset="0"/>
                <a:cs typeface="Arial" panose="020B0604020202020204" pitchFamily="34" charset="0"/>
              </a:rPr>
              <a:t>E</a:t>
            </a:r>
            <a:r>
              <a:rPr lang="en-IN" sz="2400" dirty="0" smtClean="0">
                <a:latin typeface="Arial" panose="020B0604020202020204" pitchFamily="34" charset="0"/>
                <a:cs typeface="Arial" panose="020B0604020202020204" pitchFamily="34" charset="0"/>
              </a:rPr>
              <a:t>quality condition.</a:t>
            </a:r>
          </a:p>
          <a:p>
            <a:pPr marL="342900" indent="-342900">
              <a:buFont typeface="Arial" panose="020B0604020202020204" pitchFamily="34" charset="0"/>
              <a:buChar char="•"/>
            </a:pPr>
            <a:r>
              <a:rPr lang="en-IN" sz="2400" dirty="0" smtClean="0">
                <a:latin typeface="Arial" panose="020B0604020202020204" pitchFamily="34" charset="0"/>
                <a:cs typeface="Arial" panose="020B0604020202020204" pitchFamily="34" charset="0"/>
              </a:rPr>
              <a:t>-ne = Not equal.</a:t>
            </a:r>
          </a:p>
          <a:p>
            <a:pPr marL="342900" indent="-342900">
              <a:buFont typeface="Arial" panose="020B0604020202020204" pitchFamily="34" charset="0"/>
              <a:buChar char="•"/>
            </a:pPr>
            <a:r>
              <a:rPr lang="en-IN" sz="2400" dirty="0" smtClean="0">
                <a:latin typeface="Arial" panose="020B0604020202020204" pitchFamily="34" charset="0"/>
                <a:cs typeface="Arial" panose="020B0604020202020204" pitchFamily="34" charset="0"/>
              </a:rPr>
              <a:t>-</a:t>
            </a:r>
            <a:r>
              <a:rPr lang="en-IN" sz="2400" dirty="0" err="1" smtClean="0">
                <a:latin typeface="Arial" panose="020B0604020202020204" pitchFamily="34" charset="0"/>
                <a:cs typeface="Arial" panose="020B0604020202020204" pitchFamily="34" charset="0"/>
              </a:rPr>
              <a:t>gt</a:t>
            </a:r>
            <a:r>
              <a:rPr lang="en-IN" sz="2400" dirty="0" smtClean="0">
                <a:latin typeface="Arial" panose="020B0604020202020204" pitchFamily="34" charset="0"/>
                <a:cs typeface="Arial" panose="020B0604020202020204" pitchFamily="34" charset="0"/>
              </a:rPr>
              <a:t> = greater than.</a:t>
            </a:r>
          </a:p>
          <a:p>
            <a:pPr marL="342900" indent="-342900">
              <a:buFont typeface="Arial" panose="020B0604020202020204" pitchFamily="34" charset="0"/>
              <a:buChar char="•"/>
            </a:pPr>
            <a:r>
              <a:rPr lang="en-IN" sz="2400" dirty="0" smtClean="0">
                <a:latin typeface="Arial" panose="020B0604020202020204" pitchFamily="34" charset="0"/>
                <a:cs typeface="Arial" panose="020B0604020202020204" pitchFamily="34" charset="0"/>
              </a:rPr>
              <a:t>-</a:t>
            </a:r>
            <a:r>
              <a:rPr lang="en-IN" sz="2400" dirty="0" err="1" smtClean="0">
                <a:latin typeface="Arial" panose="020B0604020202020204" pitchFamily="34" charset="0"/>
                <a:cs typeface="Arial" panose="020B0604020202020204" pitchFamily="34" charset="0"/>
              </a:rPr>
              <a:t>ge</a:t>
            </a:r>
            <a:r>
              <a:rPr lang="en-IN" sz="2400" dirty="0" smtClean="0">
                <a:latin typeface="Arial" panose="020B0604020202020204" pitchFamily="34" charset="0"/>
                <a:cs typeface="Arial" panose="020B0604020202020204" pitchFamily="34" charset="0"/>
              </a:rPr>
              <a:t> = greater than /equal to.</a:t>
            </a:r>
          </a:p>
          <a:p>
            <a:pPr marL="342900" indent="-342900">
              <a:buFont typeface="Arial" panose="020B0604020202020204" pitchFamily="34" charset="0"/>
              <a:buChar char="•"/>
            </a:pPr>
            <a:r>
              <a:rPr lang="en-IN" sz="2400" dirty="0" smtClean="0">
                <a:latin typeface="Arial" panose="020B0604020202020204" pitchFamily="34" charset="0"/>
                <a:cs typeface="Arial" panose="020B0604020202020204" pitchFamily="34" charset="0"/>
              </a:rPr>
              <a:t>-</a:t>
            </a:r>
            <a:r>
              <a:rPr lang="en-IN" sz="2400" dirty="0" err="1" smtClean="0">
                <a:latin typeface="Arial" panose="020B0604020202020204" pitchFamily="34" charset="0"/>
                <a:cs typeface="Arial" panose="020B0604020202020204" pitchFamily="34" charset="0"/>
              </a:rPr>
              <a:t>lt</a:t>
            </a:r>
            <a:r>
              <a:rPr lang="en-IN" sz="2400" dirty="0" smtClean="0">
                <a:latin typeface="Arial" panose="020B0604020202020204" pitchFamily="34" charset="0"/>
                <a:cs typeface="Arial" panose="020B0604020202020204" pitchFamily="34" charset="0"/>
              </a:rPr>
              <a:t> = less than.</a:t>
            </a:r>
          </a:p>
          <a:p>
            <a:pPr marL="342900" indent="-342900">
              <a:buFont typeface="Arial" panose="020B0604020202020204" pitchFamily="34" charset="0"/>
              <a:buChar char="•"/>
            </a:pPr>
            <a:r>
              <a:rPr lang="en-IN" sz="2400" dirty="0" smtClean="0">
                <a:latin typeface="Arial" panose="020B0604020202020204" pitchFamily="34" charset="0"/>
                <a:cs typeface="Arial" panose="020B0604020202020204" pitchFamily="34" charset="0"/>
              </a:rPr>
              <a:t>-le = less then or </a:t>
            </a:r>
            <a:r>
              <a:rPr lang="en-IN" sz="2400" dirty="0" err="1" smtClean="0">
                <a:latin typeface="Arial" panose="020B0604020202020204" pitchFamily="34" charset="0"/>
                <a:cs typeface="Arial" panose="020B0604020202020204" pitchFamily="34" charset="0"/>
              </a:rPr>
              <a:t>eqal</a:t>
            </a:r>
            <a:r>
              <a:rPr lang="en-IN" sz="2400" dirty="0" smtClean="0">
                <a:latin typeface="Arial" panose="020B0604020202020204" pitchFamily="34" charset="0"/>
                <a:cs typeface="Arial" panose="020B0604020202020204" pitchFamily="34" charset="0"/>
              </a:rPr>
              <a:t> to</a:t>
            </a:r>
            <a:endParaRPr lang="en-IN" sz="2400" dirty="0">
              <a:latin typeface="Arial" panose="020B0604020202020204" pitchFamily="34" charset="0"/>
              <a:cs typeface="Arial" panose="020B0604020202020204" pitchFamily="34" charset="0"/>
            </a:endParaRPr>
          </a:p>
        </p:txBody>
      </p:sp>
      <p:sp>
        <p:nvSpPr>
          <p:cNvPr id="4" name="TextBox 3"/>
          <p:cNvSpPr txBox="1"/>
          <p:nvPr/>
        </p:nvSpPr>
        <p:spPr>
          <a:xfrm>
            <a:off x="355600" y="436880"/>
            <a:ext cx="5334000" cy="707886"/>
          </a:xfrm>
          <a:prstGeom prst="rect">
            <a:avLst/>
          </a:prstGeom>
          <a:noFill/>
        </p:spPr>
        <p:txBody>
          <a:bodyPr wrap="square" rtlCol="0">
            <a:spAutoFit/>
          </a:bodyPr>
          <a:lstStyle/>
          <a:p>
            <a:r>
              <a:rPr lang="en-US" altLang="zh-CN" sz="4000" b="1" dirty="0">
                <a:latin typeface="Arial" panose="020B0604020202020204" pitchFamily="34" charset="0"/>
                <a:ea typeface="SimSun" panose="02010600030101010101" pitchFamily="2" charset="-122"/>
              </a:rPr>
              <a:t>Expressions:- </a:t>
            </a:r>
            <a:endParaRPr lang="en-IN" sz="4000" dirty="0"/>
          </a:p>
        </p:txBody>
      </p:sp>
    </p:spTree>
    <p:extLst>
      <p:ext uri="{BB962C8B-B14F-4D97-AF65-F5344CB8AC3E}">
        <p14:creationId xmlns:p14="http://schemas.microsoft.com/office/powerpoint/2010/main" val="925816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8960" y="873761"/>
            <a:ext cx="10941151" cy="5222240"/>
          </a:xfrm>
        </p:spPr>
        <p:txBody>
          <a:bodyPr>
            <a:normAutofit/>
          </a:bodyPr>
          <a:lstStyle/>
          <a:p>
            <a:r>
              <a:rPr lang="en-US" altLang="zh-CN" sz="2200" b="1" dirty="0" smtClean="0">
                <a:solidFill>
                  <a:schemeClr val="tx1"/>
                </a:solidFill>
                <a:latin typeface="Arial" panose="020B0604020202020204" pitchFamily="34" charset="0"/>
                <a:ea typeface="SimSun" panose="02010600030101010101" pitchFamily="2" charset="-122"/>
                <a:cs typeface="Arial" panose="020B0604020202020204" pitchFamily="34" charset="0"/>
              </a:rPr>
              <a:t>vi add.sh</a:t>
            </a:r>
          </a:p>
          <a:p>
            <a:pPr>
              <a:lnSpc>
                <a:spcPct val="80000"/>
              </a:lnSpc>
            </a:pPr>
            <a:r>
              <a:rPr lang="en-US" altLang="zh-CN" sz="2200" b="1" dirty="0">
                <a:solidFill>
                  <a:schemeClr val="tx1"/>
                </a:solidFill>
                <a:latin typeface="Arial" panose="020B0604020202020204" pitchFamily="34" charset="0"/>
                <a:ea typeface="SimSun" panose="02010600030101010101" pitchFamily="2" charset="-122"/>
                <a:cs typeface="Arial" panose="020B0604020202020204" pitchFamily="34" charset="0"/>
              </a:rPr>
              <a:t> </a:t>
            </a:r>
            <a:r>
              <a:rPr lang="en-US" altLang="zh-CN" sz="2200" b="1" dirty="0" smtClean="0">
                <a:solidFill>
                  <a:schemeClr val="tx1"/>
                </a:solidFill>
                <a:latin typeface="Arial" panose="020B0604020202020204" pitchFamily="34" charset="0"/>
                <a:ea typeface="SimSun" panose="02010600030101010101" pitchFamily="2" charset="-122"/>
                <a:cs typeface="Arial" panose="020B0604020202020204" pitchFamily="34" charset="0"/>
              </a:rPr>
              <a:t>          </a:t>
            </a:r>
            <a:r>
              <a:rPr lang="en-IN" dirty="0" smtClean="0"/>
              <a:t>var1=10</a:t>
            </a:r>
          </a:p>
          <a:p>
            <a:pPr>
              <a:lnSpc>
                <a:spcPct val="80000"/>
              </a:lnSpc>
            </a:pPr>
            <a:r>
              <a:rPr lang="en-IN" dirty="0" smtClean="0"/>
              <a:t>            var2=20</a:t>
            </a:r>
          </a:p>
          <a:p>
            <a:pPr>
              <a:lnSpc>
                <a:spcPct val="80000"/>
              </a:lnSpc>
            </a:pPr>
            <a:r>
              <a:rPr lang="en-IN" dirty="0"/>
              <a:t> </a:t>
            </a:r>
            <a:r>
              <a:rPr lang="en-IN" dirty="0" smtClean="0"/>
              <a:t>           sum</a:t>
            </a:r>
            <a:r>
              <a:rPr lang="en-IN" dirty="0"/>
              <a:t>=$(($var1 + $var2)) </a:t>
            </a:r>
            <a:endParaRPr lang="en-IN" dirty="0" smtClean="0"/>
          </a:p>
          <a:p>
            <a:pPr>
              <a:lnSpc>
                <a:spcPct val="80000"/>
              </a:lnSpc>
            </a:pPr>
            <a:r>
              <a:rPr lang="en-IN" dirty="0"/>
              <a:t> </a:t>
            </a:r>
            <a:r>
              <a:rPr lang="en-IN" dirty="0" smtClean="0"/>
              <a:t>           echo </a:t>
            </a:r>
            <a:r>
              <a:rPr lang="en-IN" dirty="0"/>
              <a:t>$sum</a:t>
            </a:r>
            <a:endParaRPr lang="en-US" altLang="zh-CN" sz="2200" b="1" dirty="0">
              <a:solidFill>
                <a:schemeClr val="tx1"/>
              </a:solidFill>
              <a:latin typeface="Arial" panose="020B0604020202020204" pitchFamily="34" charset="0"/>
              <a:ea typeface="SimSun" panose="02010600030101010101" pitchFamily="2" charset="-122"/>
              <a:cs typeface="Arial" panose="020B0604020202020204" pitchFamily="34" charset="0"/>
            </a:endParaRPr>
          </a:p>
          <a:p>
            <a:pPr lvl="1">
              <a:lnSpc>
                <a:spcPct val="80000"/>
              </a:lnSpc>
              <a:buFontTx/>
              <a:buNone/>
            </a:pPr>
            <a:r>
              <a:rPr lang="en-US" altLang="zh-CN" sz="1700" b="1" dirty="0">
                <a:solidFill>
                  <a:schemeClr val="tx1"/>
                </a:solidFill>
                <a:latin typeface="Arial" panose="020B0604020202020204" pitchFamily="34" charset="0"/>
                <a:ea typeface="SimSun" panose="02010600030101010101" pitchFamily="2" charset="-122"/>
                <a:cs typeface="Arial" panose="020B0604020202020204" pitchFamily="34" charset="0"/>
              </a:rPr>
              <a:t>	</a:t>
            </a:r>
            <a:endParaRPr lang="en-US" altLang="zh-CN" b="1" dirty="0">
              <a:solidFill>
                <a:schemeClr val="tx1"/>
              </a:solidFill>
              <a:latin typeface="Arial" panose="020B0604020202020204" pitchFamily="34" charset="0"/>
              <a:ea typeface="SimSun" panose="02010600030101010101" pitchFamily="2" charset="-122"/>
            </a:endParaRPr>
          </a:p>
        </p:txBody>
      </p:sp>
      <p:pic>
        <p:nvPicPr>
          <p:cNvPr id="4" name="Picture 3"/>
          <p:cNvPicPr>
            <a:picLocks noChangeAspect="1"/>
          </p:cNvPicPr>
          <p:nvPr/>
        </p:nvPicPr>
        <p:blipFill>
          <a:blip r:embed="rId2"/>
          <a:stretch>
            <a:fillRect/>
          </a:stretch>
        </p:blipFill>
        <p:spPr>
          <a:xfrm>
            <a:off x="5368214" y="1720338"/>
            <a:ext cx="4300371" cy="2430623"/>
          </a:xfrm>
          <a:prstGeom prst="rect">
            <a:avLst/>
          </a:prstGeom>
        </p:spPr>
      </p:pic>
      <p:sp>
        <p:nvSpPr>
          <p:cNvPr id="5" name="TextBox 4"/>
          <p:cNvSpPr txBox="1"/>
          <p:nvPr/>
        </p:nvSpPr>
        <p:spPr>
          <a:xfrm>
            <a:off x="5504873" y="1086225"/>
            <a:ext cx="3389745" cy="400110"/>
          </a:xfrm>
          <a:prstGeom prst="rect">
            <a:avLst/>
          </a:prstGeom>
          <a:noFill/>
        </p:spPr>
        <p:txBody>
          <a:bodyPr wrap="square" rtlCol="0">
            <a:spAutoFit/>
          </a:bodyPr>
          <a:lstStyle/>
          <a:p>
            <a:r>
              <a:rPr lang="en-IN" sz="2000" dirty="0" smtClean="0">
                <a:latin typeface="Arial" panose="020B0604020202020204" pitchFamily="34" charset="0"/>
                <a:cs typeface="Arial" panose="020B0604020202020204" pitchFamily="34" charset="0"/>
              </a:rPr>
              <a:t>Sample addition program</a:t>
            </a:r>
            <a:endParaRPr lang="en-IN" sz="20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stretch>
            <a:fillRect/>
          </a:stretch>
        </p:blipFill>
        <p:spPr>
          <a:xfrm>
            <a:off x="735383" y="4472765"/>
            <a:ext cx="4122777" cy="1731706"/>
          </a:xfrm>
          <a:prstGeom prst="rect">
            <a:avLst/>
          </a:prstGeom>
        </p:spPr>
      </p:pic>
      <p:sp>
        <p:nvSpPr>
          <p:cNvPr id="7" name="Right Arrow 6"/>
          <p:cNvSpPr/>
          <p:nvPr/>
        </p:nvSpPr>
        <p:spPr bwMode="auto">
          <a:xfrm>
            <a:off x="5024582" y="5338618"/>
            <a:ext cx="960582" cy="461818"/>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endParaRPr kumimoji="0" lang="en-IN" sz="1800" b="0" i="0" u="none" strike="noStrike" cap="none" normalizeH="0" baseline="0" smtClean="0">
              <a:ln>
                <a:noFill/>
              </a:ln>
              <a:solidFill>
                <a:schemeClr val="tx1"/>
              </a:solidFill>
              <a:effectLst/>
              <a:latin typeface="Arial" pitchFamily="34" charset="0"/>
              <a:ea typeface="SimSun" pitchFamily="2" charset="-122"/>
            </a:endParaRPr>
          </a:p>
        </p:txBody>
      </p:sp>
      <p:sp>
        <p:nvSpPr>
          <p:cNvPr id="8" name="TextBox 7"/>
          <p:cNvSpPr txBox="1"/>
          <p:nvPr/>
        </p:nvSpPr>
        <p:spPr>
          <a:xfrm>
            <a:off x="6160655" y="5213926"/>
            <a:ext cx="2715490" cy="707886"/>
          </a:xfrm>
          <a:prstGeom prst="rect">
            <a:avLst/>
          </a:prstGeom>
          <a:noFill/>
        </p:spPr>
        <p:txBody>
          <a:bodyPr wrap="square" rtlCol="0">
            <a:spAutoFit/>
          </a:bodyPr>
          <a:lstStyle/>
          <a:p>
            <a:r>
              <a:rPr lang="en-IN" sz="2000" dirty="0" smtClean="0">
                <a:latin typeface="Arial" panose="020B0604020202020204" pitchFamily="34" charset="0"/>
                <a:cs typeface="Arial" panose="020B0604020202020204" pitchFamily="34" charset="0"/>
              </a:rPr>
              <a:t>Output of the addition script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0123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498475" y="1117600"/>
            <a:ext cx="11010900" cy="497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FFFFFF"/>
                </a:solidFill>
                <a:effectLst/>
                <a:latin typeface="Consolas" panose="020B0609020204030204" pitchFamily="49" charset="0"/>
              </a:rPr>
              <a:t>echo "Enter two numbers" read x read y sum=`expr $x + $y` echo "Sum = $sum"</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4"/>
          <p:cNvSpPr/>
          <p:nvPr/>
        </p:nvSpPr>
        <p:spPr>
          <a:xfrm>
            <a:off x="5902960" y="1354019"/>
            <a:ext cx="6096000" cy="1477328"/>
          </a:xfrm>
          <a:prstGeom prst="rect">
            <a:avLst/>
          </a:prstGeom>
        </p:spPr>
        <p:txBody>
          <a:bodyPr>
            <a:spAutoFit/>
          </a:bodyPr>
          <a:lstStyle/>
          <a:p>
            <a:r>
              <a:rPr lang="en-IN" dirty="0"/>
              <a:t>echo "Enter two numbers</a:t>
            </a:r>
            <a:r>
              <a:rPr lang="en-IN" dirty="0" smtClean="0"/>
              <a:t>"</a:t>
            </a:r>
            <a:endParaRPr lang="en-IN" dirty="0"/>
          </a:p>
          <a:p>
            <a:r>
              <a:rPr lang="en-IN" dirty="0"/>
              <a:t>read x </a:t>
            </a:r>
          </a:p>
          <a:p>
            <a:r>
              <a:rPr lang="en-IN" dirty="0"/>
              <a:t>read </a:t>
            </a:r>
            <a:r>
              <a:rPr lang="en-IN" dirty="0" smtClean="0"/>
              <a:t>y</a:t>
            </a:r>
            <a:endParaRPr lang="en-IN" dirty="0"/>
          </a:p>
          <a:p>
            <a:r>
              <a:rPr lang="en-IN" dirty="0"/>
              <a:t>sum=`expr $x + $y</a:t>
            </a:r>
            <a:r>
              <a:rPr lang="en-IN" dirty="0" smtClean="0"/>
              <a:t>`</a:t>
            </a:r>
            <a:endParaRPr lang="en-IN" dirty="0"/>
          </a:p>
          <a:p>
            <a:r>
              <a:rPr lang="en-IN" dirty="0"/>
              <a:t>echo "Sum = $sum"</a:t>
            </a:r>
          </a:p>
        </p:txBody>
      </p:sp>
      <p:pic>
        <p:nvPicPr>
          <p:cNvPr id="6" name="Picture 5"/>
          <p:cNvPicPr>
            <a:picLocks noChangeAspect="1"/>
          </p:cNvPicPr>
          <p:nvPr/>
        </p:nvPicPr>
        <p:blipFill>
          <a:blip r:embed="rId2"/>
          <a:stretch>
            <a:fillRect/>
          </a:stretch>
        </p:blipFill>
        <p:spPr>
          <a:xfrm>
            <a:off x="830401" y="1354019"/>
            <a:ext cx="4130398" cy="1821338"/>
          </a:xfrm>
          <a:prstGeom prst="rect">
            <a:avLst/>
          </a:prstGeom>
        </p:spPr>
      </p:pic>
      <p:pic>
        <p:nvPicPr>
          <p:cNvPr id="7" name="Picture 6"/>
          <p:cNvPicPr>
            <a:picLocks noChangeAspect="1"/>
          </p:cNvPicPr>
          <p:nvPr/>
        </p:nvPicPr>
        <p:blipFill>
          <a:blip r:embed="rId3"/>
          <a:stretch>
            <a:fillRect/>
          </a:stretch>
        </p:blipFill>
        <p:spPr>
          <a:xfrm>
            <a:off x="4138621" y="4165524"/>
            <a:ext cx="7125317" cy="1737511"/>
          </a:xfrm>
          <a:prstGeom prst="rect">
            <a:avLst/>
          </a:prstGeom>
        </p:spPr>
      </p:pic>
      <p:sp>
        <p:nvSpPr>
          <p:cNvPr id="2" name="TextBox 1"/>
          <p:cNvSpPr txBox="1"/>
          <p:nvPr/>
        </p:nvSpPr>
        <p:spPr>
          <a:xfrm>
            <a:off x="727788" y="485192"/>
            <a:ext cx="4021494" cy="707886"/>
          </a:xfrm>
          <a:prstGeom prst="rect">
            <a:avLst/>
          </a:prstGeom>
          <a:noFill/>
        </p:spPr>
        <p:txBody>
          <a:bodyPr wrap="square" rtlCol="0">
            <a:spAutoFit/>
          </a:bodyPr>
          <a:lstStyle/>
          <a:p>
            <a:r>
              <a:rPr lang="en-IN" sz="4000" b="1" dirty="0" smtClean="0">
                <a:latin typeface="Arial" panose="020B0604020202020204" pitchFamily="34" charset="0"/>
                <a:cs typeface="Arial" panose="020B0604020202020204" pitchFamily="34" charset="0"/>
              </a:rPr>
              <a:t>Expression </a:t>
            </a:r>
            <a:endParaRPr lang="en-IN"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0742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84387" y="1369399"/>
            <a:ext cx="3284505" cy="1935648"/>
          </a:xfrm>
          <a:prstGeom prst="rect">
            <a:avLst/>
          </a:prstGeom>
        </p:spPr>
      </p:pic>
      <p:pic>
        <p:nvPicPr>
          <p:cNvPr id="6" name="Picture 5"/>
          <p:cNvPicPr>
            <a:picLocks noChangeAspect="1"/>
          </p:cNvPicPr>
          <p:nvPr/>
        </p:nvPicPr>
        <p:blipFill>
          <a:blip r:embed="rId3"/>
          <a:stretch>
            <a:fillRect/>
          </a:stretch>
        </p:blipFill>
        <p:spPr>
          <a:xfrm>
            <a:off x="3617895" y="4331908"/>
            <a:ext cx="7719729" cy="1425063"/>
          </a:xfrm>
          <a:prstGeom prst="rect">
            <a:avLst/>
          </a:prstGeom>
        </p:spPr>
      </p:pic>
      <p:sp>
        <p:nvSpPr>
          <p:cNvPr id="7" name="TextBox 6"/>
          <p:cNvSpPr txBox="1"/>
          <p:nvPr/>
        </p:nvSpPr>
        <p:spPr>
          <a:xfrm>
            <a:off x="792480" y="342538"/>
            <a:ext cx="6121504" cy="1323439"/>
          </a:xfrm>
          <a:prstGeom prst="rect">
            <a:avLst/>
          </a:prstGeom>
          <a:noFill/>
        </p:spPr>
        <p:txBody>
          <a:bodyPr wrap="square" rtlCol="0">
            <a:spAutoFit/>
          </a:bodyPr>
          <a:lstStyle/>
          <a:p>
            <a:r>
              <a:rPr lang="en-IN" sz="4000" b="1" dirty="0">
                <a:latin typeface="Arial" panose="020B0604020202020204" pitchFamily="34" charset="0"/>
                <a:cs typeface="Arial" panose="020B0604020202020204" pitchFamily="34" charset="0"/>
              </a:rPr>
              <a:t>For String </a:t>
            </a:r>
            <a:r>
              <a:rPr lang="en-IN" sz="4000" b="1" dirty="0" smtClean="0">
                <a:latin typeface="Arial" panose="020B0604020202020204" pitchFamily="34" charset="0"/>
                <a:cs typeface="Arial" panose="020B0604020202020204" pitchFamily="34" charset="0"/>
              </a:rPr>
              <a:t>operations</a:t>
            </a:r>
          </a:p>
          <a:p>
            <a:r>
              <a:rPr lang="en-US" sz="4000" b="1" dirty="0">
                <a:latin typeface="Arial" panose="020B0604020202020204" pitchFamily="34" charset="0"/>
                <a:cs typeface="Arial" panose="020B0604020202020204" pitchFamily="34" charset="0"/>
              </a:rPr>
              <a:t> </a:t>
            </a:r>
            <a:endParaRPr lang="en-IN" sz="4000" b="1" dirty="0">
              <a:latin typeface="Arial" panose="020B0604020202020204" pitchFamily="34" charset="0"/>
              <a:cs typeface="Arial" panose="020B0604020202020204" pitchFamily="34" charset="0"/>
            </a:endParaRPr>
          </a:p>
        </p:txBody>
      </p:sp>
      <p:sp>
        <p:nvSpPr>
          <p:cNvPr id="8" name="Rectangle 7"/>
          <p:cNvSpPr/>
          <p:nvPr/>
        </p:nvSpPr>
        <p:spPr>
          <a:xfrm>
            <a:off x="5181600" y="1249680"/>
            <a:ext cx="6156024" cy="1938992"/>
          </a:xfrm>
          <a:prstGeom prst="rect">
            <a:avLst/>
          </a:prstGeom>
        </p:spPr>
        <p:txBody>
          <a:bodyPr wrap="square">
            <a:spAutoFit/>
          </a:bodyPr>
          <a:lstStyle/>
          <a:p>
            <a:r>
              <a:rPr lang="en-US" sz="2400" dirty="0" smtClean="0">
                <a:latin typeface="Arial" panose="020B0604020202020204" pitchFamily="34" charset="0"/>
                <a:cs typeface="Arial" panose="020B0604020202020204" pitchFamily="34" charset="0"/>
              </a:rPr>
              <a:t>Example : Finding </a:t>
            </a:r>
            <a:r>
              <a:rPr lang="en-US" sz="2400" dirty="0">
                <a:latin typeface="Arial" panose="020B0604020202020204" pitchFamily="34" charset="0"/>
                <a:cs typeface="Arial" panose="020B0604020202020204" pitchFamily="34" charset="0"/>
              </a:rPr>
              <a:t>length of a string</a:t>
            </a:r>
            <a:endParaRPr lang="en-IN" sz="2400" dirty="0">
              <a:latin typeface="Arial" panose="020B0604020202020204" pitchFamily="34" charset="0"/>
              <a:cs typeface="Arial" panose="020B0604020202020204" pitchFamily="34" charset="0"/>
            </a:endParaRPr>
          </a:p>
          <a:p>
            <a:endParaRPr lang="en-IN" sz="2400"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x=varun</a:t>
            </a:r>
            <a:endParaRPr lang="en-IN" sz="2400" dirty="0">
              <a:latin typeface="Arial" panose="020B0604020202020204" pitchFamily="34" charset="0"/>
              <a:cs typeface="Arial" panose="020B0604020202020204" pitchFamily="34" charset="0"/>
            </a:endParaRPr>
          </a:p>
          <a:p>
            <a:r>
              <a:rPr lang="en-IN" sz="2400" dirty="0" err="1">
                <a:latin typeface="Arial" panose="020B0604020202020204" pitchFamily="34" charset="0"/>
                <a:cs typeface="Arial" panose="020B0604020202020204" pitchFamily="34" charset="0"/>
              </a:rPr>
              <a:t>len</a:t>
            </a:r>
            <a:r>
              <a:rPr lang="en-IN" sz="2400" dirty="0">
                <a:latin typeface="Arial" panose="020B0604020202020204" pitchFamily="34" charset="0"/>
                <a:cs typeface="Arial" panose="020B0604020202020204" pitchFamily="34" charset="0"/>
              </a:rPr>
              <a:t>=`expr length $x</a:t>
            </a:r>
            <a:r>
              <a:rPr lang="en-IN" sz="2400" dirty="0" smtClean="0">
                <a:latin typeface="Arial" panose="020B0604020202020204" pitchFamily="34" charset="0"/>
                <a:cs typeface="Arial" panose="020B0604020202020204" pitchFamily="34" charset="0"/>
              </a:rPr>
              <a:t>`</a:t>
            </a:r>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echo $</a:t>
            </a:r>
            <a:r>
              <a:rPr lang="en-IN" sz="2400" dirty="0" err="1">
                <a:latin typeface="Arial" panose="020B0604020202020204" pitchFamily="34" charset="0"/>
                <a:cs typeface="Arial" panose="020B0604020202020204" pitchFamily="34" charset="0"/>
              </a:rPr>
              <a:t>len</a:t>
            </a:r>
            <a:endParaRPr lang="en-IN" sz="2400" dirty="0">
              <a:latin typeface="Arial" panose="020B0604020202020204" pitchFamily="34" charset="0"/>
              <a:cs typeface="Arial" panose="020B0604020202020204" pitchFamily="34" charset="0"/>
            </a:endParaRPr>
          </a:p>
        </p:txBody>
      </p:sp>
      <p:sp>
        <p:nvSpPr>
          <p:cNvPr id="9" name="Right Arrow 8"/>
          <p:cNvSpPr/>
          <p:nvPr/>
        </p:nvSpPr>
        <p:spPr bwMode="auto">
          <a:xfrm flipH="1">
            <a:off x="2590800" y="4754880"/>
            <a:ext cx="721360" cy="370839"/>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endParaRPr kumimoji="0" lang="en-IN" sz="1800" b="0" i="0" u="none" strike="noStrike" cap="none" normalizeH="0" baseline="0" smtClean="0">
              <a:ln>
                <a:noFill/>
              </a:ln>
              <a:solidFill>
                <a:schemeClr val="tx1"/>
              </a:solidFill>
              <a:effectLst/>
              <a:latin typeface="Arial" pitchFamily="34" charset="0"/>
              <a:ea typeface="SimSun" pitchFamily="2" charset="-122"/>
            </a:endParaRPr>
          </a:p>
        </p:txBody>
      </p:sp>
      <p:sp>
        <p:nvSpPr>
          <p:cNvPr id="10" name="TextBox 9"/>
          <p:cNvSpPr txBox="1"/>
          <p:nvPr/>
        </p:nvSpPr>
        <p:spPr>
          <a:xfrm>
            <a:off x="91440" y="4156223"/>
            <a:ext cx="2580640" cy="1938992"/>
          </a:xfrm>
          <a:prstGeom prst="rect">
            <a:avLst/>
          </a:prstGeom>
          <a:noFill/>
        </p:spPr>
        <p:txBody>
          <a:bodyPr wrap="square" rtlCol="0">
            <a:spAutoFit/>
          </a:bodyPr>
          <a:lstStyle/>
          <a:p>
            <a:r>
              <a:rPr lang="en-IN" sz="2400" dirty="0" smtClean="0">
                <a:latin typeface="Arial" panose="020B0604020202020204" pitchFamily="34" charset="0"/>
                <a:cs typeface="Arial" panose="020B0604020202020204" pitchFamily="34" charset="0"/>
              </a:rPr>
              <a:t>When we run this script it will count the number of strings &amp; it will print.</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9345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9837" y="998377"/>
            <a:ext cx="10865086" cy="4962686"/>
          </a:xfrm>
        </p:spPr>
        <p:txBody>
          <a:bodyPr/>
          <a:lstStyle/>
          <a:p>
            <a:pPr marL="342900" lvl="0" indent="-342900">
              <a:buFont typeface="Wingdings" panose="05000000000000000000" pitchFamily="2" charset="2"/>
              <a:buChar char="ü"/>
            </a:pPr>
            <a:r>
              <a:rPr lang="en-IN" sz="2000" dirty="0">
                <a:latin typeface="Arial" panose="020B0604020202020204" pitchFamily="34" charset="0"/>
                <a:cs typeface="Arial" panose="020B0604020202020204" pitchFamily="34" charset="0"/>
              </a:rPr>
              <a:t>User defined variables</a:t>
            </a:r>
          </a:p>
          <a:p>
            <a:pPr marL="342900" lvl="0" indent="-342900">
              <a:buFont typeface="Wingdings" panose="05000000000000000000" pitchFamily="2" charset="2"/>
              <a:buChar char="ü"/>
            </a:pPr>
            <a:r>
              <a:rPr lang="en-IN" sz="2000" dirty="0">
                <a:latin typeface="Arial" panose="020B0604020202020204" pitchFamily="34" charset="0"/>
                <a:cs typeface="Arial" panose="020B0604020202020204" pitchFamily="34" charset="0"/>
              </a:rPr>
              <a:t>Constant </a:t>
            </a:r>
            <a:r>
              <a:rPr lang="en-IN" sz="2000" dirty="0" smtClean="0">
                <a:latin typeface="Arial" panose="020B0604020202020204" pitchFamily="34" charset="0"/>
                <a:cs typeface="Arial" panose="020B0604020202020204" pitchFamily="34" charset="0"/>
              </a:rPr>
              <a:t>variables</a:t>
            </a:r>
            <a:endParaRPr lang="en-IN" sz="2000" dirty="0">
              <a:latin typeface="Arial" panose="020B0604020202020204" pitchFamily="34" charset="0"/>
              <a:cs typeface="Arial" panose="020B0604020202020204" pitchFamily="34" charset="0"/>
            </a:endParaRPr>
          </a:p>
          <a:p>
            <a:pPr marL="342900" lvl="0" indent="-342900">
              <a:buFont typeface="Wingdings" panose="05000000000000000000" pitchFamily="2" charset="2"/>
              <a:buChar char="ü"/>
            </a:pPr>
            <a:r>
              <a:rPr lang="en-IN" sz="2000" dirty="0" smtClean="0">
                <a:latin typeface="Arial" panose="020B0604020202020204" pitchFamily="34" charset="0"/>
                <a:cs typeface="Arial" panose="020B0604020202020204" pitchFamily="34" charset="0"/>
              </a:rPr>
              <a:t>Local </a:t>
            </a:r>
            <a:r>
              <a:rPr lang="en-IN" sz="2000" dirty="0">
                <a:latin typeface="Arial" panose="020B0604020202020204" pitchFamily="34" charset="0"/>
                <a:cs typeface="Arial" panose="020B0604020202020204" pitchFamily="34" charset="0"/>
              </a:rPr>
              <a:t>and Global variables</a:t>
            </a:r>
          </a:p>
          <a:p>
            <a:pPr marL="342900" lvl="0" indent="-342900">
              <a:buFont typeface="Wingdings" panose="05000000000000000000" pitchFamily="2" charset="2"/>
              <a:buChar char="ü"/>
            </a:pPr>
            <a:r>
              <a:rPr lang="en-IN" sz="2000" dirty="0">
                <a:latin typeface="Arial" panose="020B0604020202020204" pitchFamily="34" charset="0"/>
                <a:cs typeface="Arial" panose="020B0604020202020204" pitchFamily="34" charset="0"/>
              </a:rPr>
              <a:t>Special Variables</a:t>
            </a:r>
          </a:p>
          <a:p>
            <a:pPr marL="342900" lvl="0" indent="-342900">
              <a:buFont typeface="Wingdings" panose="05000000000000000000" pitchFamily="2" charset="2"/>
              <a:buChar char="ü"/>
            </a:pPr>
            <a:r>
              <a:rPr lang="en-IN" sz="2000" dirty="0">
                <a:latin typeface="Arial" panose="020B0604020202020204" pitchFamily="34" charset="0"/>
                <a:cs typeface="Arial" panose="020B0604020202020204" pitchFamily="34" charset="0"/>
              </a:rPr>
              <a:t>Comments</a:t>
            </a:r>
          </a:p>
          <a:p>
            <a:pPr marL="342900" lvl="0" indent="-342900">
              <a:buFont typeface="Wingdings" panose="05000000000000000000" pitchFamily="2" charset="2"/>
              <a:buChar char="ü"/>
            </a:pPr>
            <a:r>
              <a:rPr lang="en-IN" sz="2000" dirty="0">
                <a:latin typeface="Arial" panose="020B0604020202020204" pitchFamily="34" charset="0"/>
                <a:cs typeface="Arial" panose="020B0604020202020204" pitchFamily="34" charset="0"/>
              </a:rPr>
              <a:t>Operators</a:t>
            </a:r>
          </a:p>
          <a:p>
            <a:pPr marL="342900" lvl="0" indent="-342900">
              <a:buFont typeface="Wingdings" panose="05000000000000000000" pitchFamily="2" charset="2"/>
              <a:buChar char="ü"/>
            </a:pPr>
            <a:r>
              <a:rPr lang="en-IN" sz="2000" dirty="0">
                <a:latin typeface="Arial" panose="020B0604020202020204" pitchFamily="34" charset="0"/>
                <a:cs typeface="Arial" panose="020B0604020202020204" pitchFamily="34" charset="0"/>
              </a:rPr>
              <a:t>Flow Control Structure</a:t>
            </a:r>
          </a:p>
          <a:p>
            <a:pPr marL="342900" lvl="0" indent="-342900">
              <a:buFont typeface="Wingdings" panose="05000000000000000000" pitchFamily="2" charset="2"/>
              <a:buChar char="ü"/>
            </a:pPr>
            <a:r>
              <a:rPr lang="en-IN" sz="2000" dirty="0">
                <a:latin typeface="Arial" panose="020B0604020202020204" pitchFamily="34" charset="0"/>
                <a:cs typeface="Arial" panose="020B0604020202020204" pitchFamily="34" charset="0"/>
              </a:rPr>
              <a:t>Looping</a:t>
            </a:r>
          </a:p>
          <a:p>
            <a:pPr marL="342900" lvl="0" indent="-342900">
              <a:buFont typeface="Wingdings" panose="05000000000000000000" pitchFamily="2" charset="2"/>
              <a:buChar char="ü"/>
            </a:pPr>
            <a:r>
              <a:rPr lang="en-IN" sz="2000" dirty="0">
                <a:latin typeface="Arial" panose="020B0604020202020204" pitchFamily="34" charset="0"/>
                <a:cs typeface="Arial" panose="020B0604020202020204" pitchFamily="34" charset="0"/>
              </a:rPr>
              <a:t>Functions</a:t>
            </a:r>
          </a:p>
          <a:p>
            <a:pPr marL="342900" lvl="0" indent="-342900">
              <a:buFont typeface="Wingdings" panose="05000000000000000000" pitchFamily="2" charset="2"/>
              <a:buChar char="ü"/>
            </a:pPr>
            <a:r>
              <a:rPr lang="en-IN" sz="2000" dirty="0">
                <a:latin typeface="Arial" panose="020B0604020202020204" pitchFamily="34" charset="0"/>
                <a:cs typeface="Arial" panose="020B0604020202020204" pitchFamily="34" charset="0"/>
              </a:rPr>
              <a:t>Shell </a:t>
            </a:r>
            <a:r>
              <a:rPr lang="en-IN" sz="2000" dirty="0" err="1">
                <a:latin typeface="Arial" panose="020B0604020202020204" pitchFamily="34" charset="0"/>
                <a:cs typeface="Arial" panose="020B0604020202020204" pitchFamily="34" charset="0"/>
              </a:rPr>
              <a:t>Manpage</a:t>
            </a:r>
            <a:r>
              <a:rPr lang="en-IN" sz="2000" dirty="0">
                <a:latin typeface="Arial" panose="020B0604020202020204" pitchFamily="34" charset="0"/>
                <a:cs typeface="Arial" panose="020B0604020202020204" pitchFamily="34" charset="0"/>
              </a:rPr>
              <a:t> Help</a:t>
            </a:r>
          </a:p>
          <a:p>
            <a:pPr marL="342900" indent="-342900">
              <a:buFont typeface="Wingdings" panose="05000000000000000000" pitchFamily="2" charset="2"/>
              <a:buChar char="ü"/>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5920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9309" y="1249790"/>
            <a:ext cx="7643522" cy="1752029"/>
          </a:xfrm>
          <a:prstGeom prst="rect">
            <a:avLst/>
          </a:prstGeom>
        </p:spPr>
      </p:pic>
      <p:sp>
        <p:nvSpPr>
          <p:cNvPr id="5" name="Rectangle 4"/>
          <p:cNvSpPr/>
          <p:nvPr/>
        </p:nvSpPr>
        <p:spPr>
          <a:xfrm>
            <a:off x="5384800" y="3088103"/>
            <a:ext cx="6419274" cy="1323439"/>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string="my name is varun"</a:t>
            </a:r>
          </a:p>
          <a:p>
            <a:r>
              <a:rPr lang="en-US" sz="2000" dirty="0">
                <a:latin typeface="Arial" panose="020B0604020202020204" pitchFamily="34" charset="0"/>
                <a:cs typeface="Arial" panose="020B0604020202020204" pitchFamily="34" charset="0"/>
              </a:rPr>
              <a:t>echo "${string</a:t>
            </a:r>
            <a:r>
              <a:rPr lang="en-US" sz="2000" dirty="0">
                <a:highlight>
                  <a:srgbClr val="BF0000"/>
                </a:highlight>
                <a:latin typeface="Arial" panose="020B0604020202020204" pitchFamily="34" charset="0"/>
                <a:cs typeface="Arial" panose="020B0604020202020204" pitchFamily="34" charset="0"/>
              </a:rPr>
              <a:t>^}" #convert 1st word into upper</a:t>
            </a:r>
          </a:p>
          <a:p>
            <a:endParaRPr lang="en-IN" sz="2000" dirty="0">
              <a:highlight>
                <a:srgbClr val="BF0000"/>
              </a:highlight>
              <a:latin typeface="Arial" panose="020B0604020202020204" pitchFamily="34" charset="0"/>
              <a:cs typeface="Arial" panose="020B0604020202020204" pitchFamily="34" charset="0"/>
            </a:endParaRPr>
          </a:p>
          <a:p>
            <a:r>
              <a:rPr lang="en-IN" sz="2000" dirty="0">
                <a:highlight>
                  <a:srgbClr val="BF0000"/>
                </a:highlight>
                <a:latin typeface="Arial" panose="020B0604020202020204" pitchFamily="34" charset="0"/>
                <a:cs typeface="Arial" panose="020B0604020202020204" pitchFamily="34" charset="0"/>
              </a:rPr>
              <a:t>echo "${string^^}" #</a:t>
            </a:r>
            <a:r>
              <a:rPr lang="en-IN" sz="2000" dirty="0" err="1">
                <a:highlight>
                  <a:srgbClr val="BF0000"/>
                </a:highlight>
                <a:latin typeface="Arial" panose="020B0604020202020204" pitchFamily="34" charset="0"/>
                <a:cs typeface="Arial" panose="020B0604020202020204" pitchFamily="34" charset="0"/>
              </a:rPr>
              <a:t>conver</a:t>
            </a:r>
            <a:r>
              <a:rPr lang="en-IN" sz="2000" dirty="0">
                <a:highlight>
                  <a:srgbClr val="BF0000"/>
                </a:highlight>
                <a:latin typeface="Arial" panose="020B0604020202020204" pitchFamily="34" charset="0"/>
                <a:cs typeface="Arial" panose="020B0604020202020204" pitchFamily="34" charset="0"/>
              </a:rPr>
              <a:t> complete variable into upper</a:t>
            </a:r>
            <a:endParaRPr lang="en-IN" sz="20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stretch>
            <a:fillRect/>
          </a:stretch>
        </p:blipFill>
        <p:spPr>
          <a:xfrm>
            <a:off x="196057" y="5114476"/>
            <a:ext cx="6302286" cy="1044030"/>
          </a:xfrm>
          <a:prstGeom prst="rect">
            <a:avLst/>
          </a:prstGeom>
        </p:spPr>
      </p:pic>
      <p:sp>
        <p:nvSpPr>
          <p:cNvPr id="7" name="TextBox 6"/>
          <p:cNvSpPr txBox="1"/>
          <p:nvPr/>
        </p:nvSpPr>
        <p:spPr>
          <a:xfrm>
            <a:off x="177584" y="4537410"/>
            <a:ext cx="4839855" cy="461665"/>
          </a:xfrm>
          <a:prstGeom prst="rect">
            <a:avLst/>
          </a:prstGeom>
          <a:noFill/>
        </p:spPr>
        <p:txBody>
          <a:bodyPr wrap="square" rtlCol="0">
            <a:spAutoFit/>
          </a:bodyPr>
          <a:lstStyle/>
          <a:p>
            <a:r>
              <a:rPr lang="en-IN" sz="2400" b="1" dirty="0" smtClean="0">
                <a:latin typeface="Arial" panose="020B0604020202020204" pitchFamily="34" charset="0"/>
                <a:cs typeface="Arial" panose="020B0604020202020204" pitchFamily="34" charset="0"/>
              </a:rPr>
              <a:t>output</a:t>
            </a:r>
            <a:endParaRPr lang="en-IN" sz="2400" b="1" dirty="0">
              <a:latin typeface="Arial" panose="020B0604020202020204" pitchFamily="34" charset="0"/>
              <a:cs typeface="Arial" panose="020B0604020202020204" pitchFamily="34" charset="0"/>
            </a:endParaRPr>
          </a:p>
        </p:txBody>
      </p:sp>
      <p:sp>
        <p:nvSpPr>
          <p:cNvPr id="8" name="TextBox 7"/>
          <p:cNvSpPr txBox="1"/>
          <p:nvPr/>
        </p:nvSpPr>
        <p:spPr>
          <a:xfrm>
            <a:off x="0" y="332509"/>
            <a:ext cx="8488217" cy="830997"/>
          </a:xfrm>
          <a:prstGeom prst="rect">
            <a:avLst/>
          </a:prstGeom>
          <a:noFill/>
        </p:spPr>
        <p:txBody>
          <a:bodyPr wrap="square" rtlCol="0">
            <a:spAutoFit/>
          </a:bodyPr>
          <a:lstStyle/>
          <a:p>
            <a:r>
              <a:rPr lang="en-IN" sz="2400" b="1" dirty="0" smtClean="0">
                <a:latin typeface="Arial" panose="020B0604020202020204" pitchFamily="34" charset="0"/>
                <a:cs typeface="Arial" panose="020B0604020202020204" pitchFamily="34" charset="0"/>
              </a:rPr>
              <a:t>By using string operations converting lower to upper case</a:t>
            </a:r>
            <a:endParaRPr lang="en-IN"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3599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7018" y="1214967"/>
            <a:ext cx="7407282" cy="1767993"/>
          </a:xfrm>
          <a:prstGeom prst="rect">
            <a:avLst/>
          </a:prstGeom>
        </p:spPr>
      </p:pic>
      <p:pic>
        <p:nvPicPr>
          <p:cNvPr id="5" name="Picture 4"/>
          <p:cNvPicPr>
            <a:picLocks noChangeAspect="1"/>
          </p:cNvPicPr>
          <p:nvPr/>
        </p:nvPicPr>
        <p:blipFill>
          <a:blip r:embed="rId3"/>
          <a:stretch>
            <a:fillRect/>
          </a:stretch>
        </p:blipFill>
        <p:spPr>
          <a:xfrm>
            <a:off x="388269" y="4760562"/>
            <a:ext cx="5448772" cy="1036410"/>
          </a:xfrm>
          <a:prstGeom prst="rect">
            <a:avLst/>
          </a:prstGeom>
        </p:spPr>
      </p:pic>
      <p:sp>
        <p:nvSpPr>
          <p:cNvPr id="6" name="Rectangle 5"/>
          <p:cNvSpPr/>
          <p:nvPr/>
        </p:nvSpPr>
        <p:spPr>
          <a:xfrm>
            <a:off x="5966691" y="3219257"/>
            <a:ext cx="6474690" cy="1938992"/>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string="MY NAME IS VARUN"</a:t>
            </a:r>
          </a:p>
          <a:p>
            <a:r>
              <a:rPr lang="en-US" sz="2400" dirty="0">
                <a:latin typeface="Arial" panose="020B0604020202020204" pitchFamily="34" charset="0"/>
                <a:cs typeface="Arial" panose="020B0604020202020204" pitchFamily="34" charset="0"/>
              </a:rPr>
              <a:t>echo "${string,}" #convert 1st word into lower</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echo "${string,,}" #convert complete variable into lower</a:t>
            </a:r>
          </a:p>
        </p:txBody>
      </p:sp>
      <p:sp>
        <p:nvSpPr>
          <p:cNvPr id="8" name="TextBox 7"/>
          <p:cNvSpPr txBox="1"/>
          <p:nvPr/>
        </p:nvSpPr>
        <p:spPr>
          <a:xfrm>
            <a:off x="120072" y="378505"/>
            <a:ext cx="8155710" cy="1200329"/>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By using string operations converting </a:t>
            </a:r>
            <a:r>
              <a:rPr lang="en-IN" sz="2400" b="1" dirty="0" smtClean="0">
                <a:latin typeface="Arial" panose="020B0604020202020204" pitchFamily="34" charset="0"/>
                <a:cs typeface="Arial" panose="020B0604020202020204" pitchFamily="34" charset="0"/>
              </a:rPr>
              <a:t>upper  </a:t>
            </a:r>
            <a:r>
              <a:rPr lang="en-IN" sz="2400" b="1" dirty="0">
                <a:latin typeface="Arial" panose="020B0604020202020204" pitchFamily="34" charset="0"/>
                <a:cs typeface="Arial" panose="020B0604020202020204" pitchFamily="34" charset="0"/>
              </a:rPr>
              <a:t>to </a:t>
            </a:r>
            <a:r>
              <a:rPr lang="en-IN" sz="2400" b="1" dirty="0" smtClean="0">
                <a:latin typeface="Arial" panose="020B0604020202020204" pitchFamily="34" charset="0"/>
                <a:cs typeface="Arial" panose="020B0604020202020204" pitchFamily="34" charset="0"/>
              </a:rPr>
              <a:t>lower </a:t>
            </a:r>
            <a:r>
              <a:rPr lang="en-IN" sz="2400" b="1" dirty="0">
                <a:latin typeface="Arial" panose="020B0604020202020204" pitchFamily="34" charset="0"/>
                <a:cs typeface="Arial" panose="020B0604020202020204" pitchFamily="34" charset="0"/>
              </a:rPr>
              <a:t>case</a:t>
            </a:r>
          </a:p>
          <a:p>
            <a:endParaRPr lang="en-IN" sz="2400" dirty="0"/>
          </a:p>
        </p:txBody>
      </p:sp>
      <p:sp>
        <p:nvSpPr>
          <p:cNvPr id="9" name="TextBox 8"/>
          <p:cNvSpPr txBox="1"/>
          <p:nvPr/>
        </p:nvSpPr>
        <p:spPr>
          <a:xfrm>
            <a:off x="249382" y="4257964"/>
            <a:ext cx="3860800" cy="461665"/>
          </a:xfrm>
          <a:prstGeom prst="rect">
            <a:avLst/>
          </a:prstGeom>
          <a:noFill/>
        </p:spPr>
        <p:txBody>
          <a:bodyPr wrap="square" rtlCol="0">
            <a:spAutoFit/>
          </a:bodyPr>
          <a:lstStyle/>
          <a:p>
            <a:r>
              <a:rPr lang="en-IN" sz="2400" b="1" dirty="0" smtClean="0">
                <a:latin typeface="Arial" panose="020B0604020202020204" pitchFamily="34" charset="0"/>
                <a:cs typeface="Arial" panose="020B0604020202020204" pitchFamily="34" charset="0"/>
              </a:rPr>
              <a:t>output</a:t>
            </a:r>
            <a:endParaRPr lang="en-IN"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89895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69455" y="1237520"/>
            <a:ext cx="7431279" cy="2826561"/>
          </a:xfrm>
          <a:prstGeom prst="rect">
            <a:avLst/>
          </a:prstGeom>
        </p:spPr>
      </p:pic>
      <p:sp>
        <p:nvSpPr>
          <p:cNvPr id="5" name="TextBox 4"/>
          <p:cNvSpPr txBox="1"/>
          <p:nvPr/>
        </p:nvSpPr>
        <p:spPr>
          <a:xfrm>
            <a:off x="369455" y="775855"/>
            <a:ext cx="6493163" cy="461665"/>
          </a:xfrm>
          <a:prstGeom prst="rect">
            <a:avLst/>
          </a:prstGeom>
          <a:noFill/>
        </p:spPr>
        <p:txBody>
          <a:bodyPr wrap="square" rtlCol="0">
            <a:spAutoFit/>
          </a:bodyPr>
          <a:lstStyle/>
          <a:p>
            <a:r>
              <a:rPr lang="en-IN" sz="2400" b="1" dirty="0" smtClean="0">
                <a:latin typeface="Arial" panose="020B0604020202020204" pitchFamily="34" charset="0"/>
                <a:cs typeface="Arial" panose="020B0604020202020204" pitchFamily="34" charset="0"/>
              </a:rPr>
              <a:t>Converting string to substring</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8358909" y="1903341"/>
            <a:ext cx="6096000" cy="2308324"/>
          </a:xfrm>
          <a:prstGeom prst="rect">
            <a:avLst/>
          </a:prstGeom>
        </p:spPr>
        <p:txBody>
          <a:bodyPr>
            <a:spAutoFit/>
          </a:bodyPr>
          <a:lstStyle/>
          <a:p>
            <a:r>
              <a:rPr lang="en-IN" dirty="0"/>
              <a:t>string="</a:t>
            </a:r>
            <a:r>
              <a:rPr lang="en-IN" dirty="0" err="1"/>
              <a:t>abcvarunabcxyz</a:t>
            </a:r>
            <a:r>
              <a:rPr lang="en-IN" dirty="0"/>
              <a:t>"</a:t>
            </a:r>
          </a:p>
          <a:p>
            <a:endParaRPr lang="en-IN" dirty="0"/>
          </a:p>
          <a:p>
            <a:r>
              <a:rPr lang="en-IN" dirty="0"/>
              <a:t>echo "${string:0}"  </a:t>
            </a:r>
          </a:p>
          <a:p>
            <a:r>
              <a:rPr lang="en-IN" dirty="0"/>
              <a:t>echo "${string:1}"  </a:t>
            </a:r>
          </a:p>
          <a:p>
            <a:r>
              <a:rPr lang="en-IN" dirty="0"/>
              <a:t>echo "${string:4}"   </a:t>
            </a:r>
          </a:p>
          <a:p>
            <a:r>
              <a:rPr lang="en-IN" dirty="0"/>
              <a:t>echo "${string:0:3}" </a:t>
            </a:r>
          </a:p>
          <a:p>
            <a:endParaRPr lang="en-IN" dirty="0"/>
          </a:p>
          <a:p>
            <a:r>
              <a:rPr lang="en-IN" dirty="0"/>
              <a:t>echo "${string:3:3}"</a:t>
            </a:r>
          </a:p>
        </p:txBody>
      </p:sp>
      <p:pic>
        <p:nvPicPr>
          <p:cNvPr id="7" name="Picture 6"/>
          <p:cNvPicPr>
            <a:picLocks noChangeAspect="1"/>
          </p:cNvPicPr>
          <p:nvPr/>
        </p:nvPicPr>
        <p:blipFill>
          <a:blip r:embed="rId3"/>
          <a:stretch>
            <a:fillRect/>
          </a:stretch>
        </p:blipFill>
        <p:spPr>
          <a:xfrm>
            <a:off x="369455" y="4379808"/>
            <a:ext cx="3768436" cy="1737511"/>
          </a:xfrm>
          <a:prstGeom prst="rect">
            <a:avLst/>
          </a:prstGeom>
        </p:spPr>
      </p:pic>
      <p:sp>
        <p:nvSpPr>
          <p:cNvPr id="8" name="Right Arrow 7"/>
          <p:cNvSpPr/>
          <p:nvPr/>
        </p:nvSpPr>
        <p:spPr bwMode="auto">
          <a:xfrm>
            <a:off x="4304145" y="5163127"/>
            <a:ext cx="1062182" cy="415637"/>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endParaRPr kumimoji="0" lang="en-IN" sz="1800" b="0" i="0" u="none" strike="noStrike" cap="none" normalizeH="0" baseline="0" smtClean="0">
              <a:ln>
                <a:noFill/>
              </a:ln>
              <a:solidFill>
                <a:schemeClr val="tx1"/>
              </a:solidFill>
              <a:effectLst/>
              <a:latin typeface="Arial" pitchFamily="34" charset="0"/>
              <a:ea typeface="SimSun" pitchFamily="2" charset="-122"/>
            </a:endParaRPr>
          </a:p>
        </p:txBody>
      </p:sp>
      <p:sp>
        <p:nvSpPr>
          <p:cNvPr id="9" name="TextBox 8"/>
          <p:cNvSpPr txBox="1"/>
          <p:nvPr/>
        </p:nvSpPr>
        <p:spPr>
          <a:xfrm>
            <a:off x="5532581" y="5163127"/>
            <a:ext cx="3177309" cy="461665"/>
          </a:xfrm>
          <a:prstGeom prst="rect">
            <a:avLst/>
          </a:prstGeom>
          <a:noFill/>
        </p:spPr>
        <p:txBody>
          <a:bodyPr wrap="square" rtlCol="0">
            <a:spAutoFit/>
          </a:bodyPr>
          <a:lstStyle/>
          <a:p>
            <a:r>
              <a:rPr lang="en-IN" sz="2400" dirty="0" smtClean="0">
                <a:latin typeface="Arial" panose="020B0604020202020204" pitchFamily="34" charset="0"/>
                <a:cs typeface="Arial" panose="020B0604020202020204" pitchFamily="34" charset="0"/>
              </a:rPr>
              <a:t>Output of the file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18324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39365" y="1588595"/>
            <a:ext cx="8878069" cy="1371719"/>
          </a:xfrm>
          <a:prstGeom prst="rect">
            <a:avLst/>
          </a:prstGeom>
        </p:spPr>
      </p:pic>
      <p:sp>
        <p:nvSpPr>
          <p:cNvPr id="5" name="TextBox 4"/>
          <p:cNvSpPr txBox="1"/>
          <p:nvPr/>
        </p:nvSpPr>
        <p:spPr>
          <a:xfrm>
            <a:off x="406400" y="701964"/>
            <a:ext cx="6096000" cy="461665"/>
          </a:xfrm>
          <a:prstGeom prst="rect">
            <a:avLst/>
          </a:prstGeom>
          <a:noFill/>
        </p:spPr>
        <p:txBody>
          <a:bodyPr wrap="square" rtlCol="0">
            <a:spAutoFit/>
          </a:bodyPr>
          <a:lstStyle/>
          <a:p>
            <a:r>
              <a:rPr lang="en-IN" sz="2400" b="1" dirty="0" smtClean="0">
                <a:latin typeface="Arial" panose="020B0604020202020204" pitchFamily="34" charset="0"/>
                <a:cs typeface="Arial" panose="020B0604020202020204" pitchFamily="34" charset="0"/>
              </a:rPr>
              <a:t>Reverse order</a:t>
            </a:r>
            <a:endParaRPr lang="en-IN" sz="2400" b="1"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stretch>
            <a:fillRect/>
          </a:stretch>
        </p:blipFill>
        <p:spPr>
          <a:xfrm>
            <a:off x="539365" y="5098776"/>
            <a:ext cx="7788315" cy="983065"/>
          </a:xfrm>
          <a:prstGeom prst="rect">
            <a:avLst/>
          </a:prstGeom>
        </p:spPr>
      </p:pic>
      <p:sp>
        <p:nvSpPr>
          <p:cNvPr id="7" name="Rectangle 6"/>
          <p:cNvSpPr/>
          <p:nvPr/>
        </p:nvSpPr>
        <p:spPr>
          <a:xfrm>
            <a:off x="7333672" y="3323315"/>
            <a:ext cx="6096000" cy="1569660"/>
          </a:xfrm>
          <a:prstGeom prst="rect">
            <a:avLst/>
          </a:prstGeom>
        </p:spPr>
        <p:txBody>
          <a:bodyPr>
            <a:spAutoFit/>
          </a:bodyPr>
          <a:lstStyle/>
          <a:p>
            <a:r>
              <a:rPr lang="en-US" sz="2400" dirty="0">
                <a:latin typeface="Arial" panose="020B0604020202020204" pitchFamily="34" charset="0"/>
                <a:cs typeface="Arial" panose="020B0604020202020204" pitchFamily="34" charset="0"/>
              </a:rPr>
              <a:t>string="</a:t>
            </a:r>
            <a:r>
              <a:rPr lang="en-US" sz="2400" dirty="0" err="1">
                <a:latin typeface="Arial" panose="020B0604020202020204" pitchFamily="34" charset="0"/>
                <a:cs typeface="Arial" panose="020B0604020202020204" pitchFamily="34" charset="0"/>
              </a:rPr>
              <a:t>abcvarunabcxyz</a:t>
            </a:r>
            <a:r>
              <a:rPr lang="en-US" sz="2400" dirty="0">
                <a:latin typeface="Arial" panose="020B0604020202020204" pitchFamily="34" charset="0"/>
                <a:cs typeface="Arial" panose="020B0604020202020204" pitchFamily="34" charset="0"/>
              </a:rPr>
              <a:t>"</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echo </a:t>
            </a:r>
            <a:r>
              <a:rPr lang="en-US" sz="2400" dirty="0">
                <a:latin typeface="Arial" panose="020B0604020202020204" pitchFamily="34" charset="0"/>
                <a:cs typeface="Arial" panose="020B0604020202020204" pitchFamily="34" charset="0"/>
              </a:rPr>
              <a:t>"${string: -5}"  </a:t>
            </a:r>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echo </a:t>
            </a:r>
            <a:r>
              <a:rPr lang="en-US" sz="2400" dirty="0">
                <a:latin typeface="Arial" panose="020B0604020202020204" pitchFamily="34" charset="0"/>
                <a:cs typeface="Arial" panose="020B0604020202020204" pitchFamily="34" charset="0"/>
              </a:rPr>
              <a:t>"${string: -1</a:t>
            </a:r>
            <a:r>
              <a:rPr lang="en-US" sz="2400" dirty="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3430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3401" y="1238526"/>
            <a:ext cx="7544454" cy="1516511"/>
          </a:xfrm>
          <a:prstGeom prst="rect">
            <a:avLst/>
          </a:prstGeom>
        </p:spPr>
      </p:pic>
      <p:sp>
        <p:nvSpPr>
          <p:cNvPr id="5" name="Rectangle 4"/>
          <p:cNvSpPr/>
          <p:nvPr/>
        </p:nvSpPr>
        <p:spPr>
          <a:xfrm>
            <a:off x="7887855" y="2755037"/>
            <a:ext cx="6096000" cy="1477328"/>
          </a:xfrm>
          <a:prstGeom prst="rect">
            <a:avLst/>
          </a:prstGeom>
        </p:spPr>
        <p:txBody>
          <a:bodyPr>
            <a:spAutoFit/>
          </a:bodyPr>
          <a:lstStyle/>
          <a:p>
            <a:r>
              <a:rPr lang="en-US" dirty="0"/>
              <a:t>string=</a:t>
            </a:r>
            <a:r>
              <a:rPr lang="en-US" dirty="0" err="1"/>
              <a:t>abcvarunabcxyz</a:t>
            </a:r>
            <a:endParaRPr lang="en-US" dirty="0"/>
          </a:p>
          <a:p>
            <a:endParaRPr lang="en-US" dirty="0"/>
          </a:p>
          <a:p>
            <a:r>
              <a:rPr lang="en-US" dirty="0"/>
              <a:t>#starting</a:t>
            </a:r>
          </a:p>
          <a:p>
            <a:r>
              <a:rPr lang="en-US" dirty="0"/>
              <a:t>echo "${</a:t>
            </a:r>
            <a:r>
              <a:rPr lang="en-US" dirty="0" err="1"/>
              <a:t>string#a</a:t>
            </a:r>
            <a:r>
              <a:rPr lang="en-US" dirty="0"/>
              <a:t>*c</a:t>
            </a:r>
            <a:r>
              <a:rPr lang="en-US" dirty="0" smtClean="0"/>
              <a:t>}"</a:t>
            </a:r>
            <a:endParaRPr lang="en-US" dirty="0"/>
          </a:p>
          <a:p>
            <a:r>
              <a:rPr lang="en-US" dirty="0"/>
              <a:t>echo "${string##a*c}"</a:t>
            </a:r>
            <a:endParaRPr lang="en-IN" dirty="0"/>
          </a:p>
        </p:txBody>
      </p:sp>
      <p:pic>
        <p:nvPicPr>
          <p:cNvPr id="6" name="Picture 5"/>
          <p:cNvPicPr>
            <a:picLocks noChangeAspect="1"/>
          </p:cNvPicPr>
          <p:nvPr/>
        </p:nvPicPr>
        <p:blipFill>
          <a:blip r:embed="rId3"/>
          <a:stretch>
            <a:fillRect/>
          </a:stretch>
        </p:blipFill>
        <p:spPr>
          <a:xfrm>
            <a:off x="753591" y="4468509"/>
            <a:ext cx="5448772" cy="1248801"/>
          </a:xfrm>
          <a:prstGeom prst="rect">
            <a:avLst/>
          </a:prstGeom>
        </p:spPr>
      </p:pic>
      <p:sp>
        <p:nvSpPr>
          <p:cNvPr id="7" name="TextBox 6"/>
          <p:cNvSpPr txBox="1"/>
          <p:nvPr/>
        </p:nvSpPr>
        <p:spPr>
          <a:xfrm>
            <a:off x="341745" y="443345"/>
            <a:ext cx="5985164" cy="461665"/>
          </a:xfrm>
          <a:prstGeom prst="rect">
            <a:avLst/>
          </a:prstGeom>
          <a:noFill/>
        </p:spPr>
        <p:txBody>
          <a:bodyPr wrap="square" rtlCol="0">
            <a:spAutoFit/>
          </a:bodyPr>
          <a:lstStyle/>
          <a:p>
            <a:r>
              <a:rPr lang="en-IN" sz="2400" b="1" dirty="0" smtClean="0">
                <a:latin typeface="Arial" panose="020B0604020202020204" pitchFamily="34" charset="0"/>
                <a:cs typeface="Arial" panose="020B0604020202020204" pitchFamily="34" charset="0"/>
              </a:rPr>
              <a:t>Using # starting</a:t>
            </a:r>
            <a:endParaRPr lang="en-IN"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85162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33202" y="1094220"/>
            <a:ext cx="7978831" cy="1325995"/>
          </a:xfrm>
          <a:prstGeom prst="rect">
            <a:avLst/>
          </a:prstGeom>
        </p:spPr>
      </p:pic>
      <p:pic>
        <p:nvPicPr>
          <p:cNvPr id="5" name="Picture 4"/>
          <p:cNvPicPr>
            <a:picLocks noChangeAspect="1"/>
          </p:cNvPicPr>
          <p:nvPr/>
        </p:nvPicPr>
        <p:blipFill>
          <a:blip r:embed="rId3"/>
          <a:stretch>
            <a:fillRect/>
          </a:stretch>
        </p:blipFill>
        <p:spPr>
          <a:xfrm>
            <a:off x="513093" y="4350327"/>
            <a:ext cx="6063198" cy="1717964"/>
          </a:xfrm>
          <a:prstGeom prst="rect">
            <a:avLst/>
          </a:prstGeom>
        </p:spPr>
      </p:pic>
      <p:sp>
        <p:nvSpPr>
          <p:cNvPr id="6" name="Rectangle 5"/>
          <p:cNvSpPr/>
          <p:nvPr/>
        </p:nvSpPr>
        <p:spPr>
          <a:xfrm>
            <a:off x="4433454" y="2653391"/>
            <a:ext cx="8848436" cy="1938992"/>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string="</a:t>
            </a:r>
            <a:r>
              <a:rPr lang="en-IN" sz="2400" dirty="0" err="1">
                <a:latin typeface="Arial" panose="020B0604020202020204" pitchFamily="34" charset="0"/>
                <a:cs typeface="Arial" panose="020B0604020202020204" pitchFamily="34" charset="0"/>
              </a:rPr>
              <a:t>abcvarunabcxyz</a:t>
            </a:r>
            <a:r>
              <a:rPr lang="en-IN" sz="2400" dirty="0">
                <a:latin typeface="Arial" panose="020B0604020202020204" pitchFamily="34" charset="0"/>
                <a:cs typeface="Arial" panose="020B0604020202020204" pitchFamily="34" charset="0"/>
              </a:rPr>
              <a:t>"</a:t>
            </a:r>
          </a:p>
          <a:p>
            <a:r>
              <a:rPr lang="en-IN" sz="2400" dirty="0">
                <a:latin typeface="Arial" panose="020B0604020202020204" pitchFamily="34" charset="0"/>
                <a:cs typeface="Arial" panose="020B0604020202020204" pitchFamily="34" charset="0"/>
              </a:rPr>
              <a:t># % for filtering from reverse</a:t>
            </a:r>
          </a:p>
          <a:p>
            <a:r>
              <a:rPr lang="en-IN" sz="2400" dirty="0">
                <a:latin typeface="Arial" panose="020B0604020202020204" pitchFamily="34" charset="0"/>
                <a:cs typeface="Arial" panose="020B0604020202020204" pitchFamily="34" charset="0"/>
              </a:rPr>
              <a:t>echo "${</a:t>
            </a:r>
            <a:r>
              <a:rPr lang="en-IN" sz="2400" dirty="0" err="1">
                <a:latin typeface="Arial" panose="020B0604020202020204" pitchFamily="34" charset="0"/>
                <a:cs typeface="Arial" panose="020B0604020202020204" pitchFamily="34" charset="0"/>
              </a:rPr>
              <a:t>string%b</a:t>
            </a:r>
            <a:r>
              <a:rPr lang="en-IN" sz="2400" dirty="0">
                <a:latin typeface="Arial" panose="020B0604020202020204" pitchFamily="34" charset="0"/>
                <a:cs typeface="Arial" panose="020B0604020202020204" pitchFamily="34" charset="0"/>
              </a:rPr>
              <a:t>*z}"    #using % for short, it will exclude</a:t>
            </a:r>
          </a:p>
          <a:p>
            <a:r>
              <a:rPr lang="en-IN" sz="2400" dirty="0">
                <a:latin typeface="Arial" panose="020B0604020202020204" pitchFamily="34" charset="0"/>
                <a:cs typeface="Arial" panose="020B0604020202020204" pitchFamily="34" charset="0"/>
              </a:rPr>
              <a:t>echo "${string%%b*z}"   #using %% for long</a:t>
            </a:r>
          </a:p>
          <a:p>
            <a:endParaRPr lang="en-IN" sz="2400" dirty="0">
              <a:latin typeface="Arial" panose="020B0604020202020204" pitchFamily="34" charset="0"/>
              <a:cs typeface="Arial" panose="020B0604020202020204" pitchFamily="34" charset="0"/>
            </a:endParaRPr>
          </a:p>
        </p:txBody>
      </p:sp>
      <p:sp>
        <p:nvSpPr>
          <p:cNvPr id="7" name="TextBox 6"/>
          <p:cNvSpPr txBox="1"/>
          <p:nvPr/>
        </p:nvSpPr>
        <p:spPr>
          <a:xfrm>
            <a:off x="240145" y="424873"/>
            <a:ext cx="4054764" cy="461665"/>
          </a:xfrm>
          <a:prstGeom prst="rect">
            <a:avLst/>
          </a:prstGeom>
          <a:noFill/>
        </p:spPr>
        <p:txBody>
          <a:bodyPr wrap="square" rtlCol="0">
            <a:spAutoFit/>
          </a:bodyPr>
          <a:lstStyle/>
          <a:p>
            <a:r>
              <a:rPr lang="en-IN" sz="2400" b="1" dirty="0" smtClean="0">
                <a:latin typeface="Arial" panose="020B0604020202020204" pitchFamily="34" charset="0"/>
                <a:cs typeface="Arial" panose="020B0604020202020204" pitchFamily="34" charset="0"/>
              </a:rPr>
              <a:t>Using % for reverse</a:t>
            </a:r>
            <a:endParaRPr lang="en-IN"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77653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Arial" panose="020B0604020202020204" pitchFamily="34" charset="0"/>
                <a:cs typeface="Arial" panose="020B0604020202020204" pitchFamily="34" charset="0"/>
              </a:rPr>
              <a:t>Loops</a:t>
            </a:r>
            <a:endParaRPr lang="en-IN"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IN" sz="2400" dirty="0" smtClean="0">
                <a:solidFill>
                  <a:schemeClr val="tx1"/>
                </a:solidFill>
                <a:latin typeface="Arial" panose="020B0604020202020204" pitchFamily="34" charset="0"/>
                <a:cs typeface="Arial" panose="020B0604020202020204" pitchFamily="34" charset="0"/>
              </a:rPr>
              <a:t> </a:t>
            </a:r>
            <a:r>
              <a:rPr lang="en-GB" altLang="x-none" sz="2400" dirty="0" smtClean="0">
                <a:solidFill>
                  <a:schemeClr val="tx1"/>
                </a:solidFill>
              </a:rPr>
              <a:t>Loop </a:t>
            </a:r>
            <a:r>
              <a:rPr lang="en-GB" altLang="x-none" sz="2400" dirty="0">
                <a:solidFill>
                  <a:schemeClr val="tx1"/>
                </a:solidFill>
              </a:rPr>
              <a:t>is a block of code that is repeated a number of times.</a:t>
            </a:r>
          </a:p>
        </p:txBody>
      </p:sp>
    </p:spTree>
    <p:extLst>
      <p:ext uri="{BB962C8B-B14F-4D97-AF65-F5344CB8AC3E}">
        <p14:creationId xmlns:p14="http://schemas.microsoft.com/office/powerpoint/2010/main" val="8618765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452582"/>
            <a:ext cx="11453091" cy="5795817"/>
          </a:xfrm>
        </p:spPr>
        <p:txBody>
          <a:bodyPr>
            <a:normAutofit fontScale="85000" lnSpcReduction="20000"/>
          </a:bodyPr>
          <a:lstStyle/>
          <a:p>
            <a:pPr marL="571500" indent="-571500">
              <a:buFont typeface="Arial" panose="020B0604020202020204" pitchFamily="34" charset="0"/>
              <a:buChar char="•"/>
            </a:pPr>
            <a:r>
              <a:rPr lang="en-IN" sz="5700" b="1" dirty="0" smtClean="0">
                <a:solidFill>
                  <a:schemeClr val="tx1"/>
                </a:solidFill>
                <a:latin typeface="Arial" panose="020B0604020202020204" pitchFamily="34" charset="0"/>
                <a:cs typeface="Arial" panose="020B0604020202020204" pitchFamily="34" charset="0"/>
              </a:rPr>
              <a:t>For loop</a:t>
            </a:r>
            <a:r>
              <a:rPr lang="en-IN" sz="5700" b="1" dirty="0">
                <a:solidFill>
                  <a:schemeClr val="tx1"/>
                </a:solidFill>
                <a:latin typeface="Arial" panose="020B0604020202020204" pitchFamily="34" charset="0"/>
                <a:cs typeface="Arial" panose="020B0604020202020204" pitchFamily="34" charset="0"/>
              </a:rPr>
              <a:t> </a:t>
            </a:r>
            <a:r>
              <a:rPr lang="en-IN" sz="5700" b="1" dirty="0" smtClean="0">
                <a:solidFill>
                  <a:schemeClr val="tx1"/>
                </a:solidFill>
                <a:latin typeface="Arial" panose="020B0604020202020204" pitchFamily="34" charset="0"/>
                <a:cs typeface="Arial" panose="020B0604020202020204" pitchFamily="34" charset="0"/>
              </a:rPr>
              <a:t>:</a:t>
            </a:r>
          </a:p>
          <a:p>
            <a:r>
              <a:rPr lang="en-US" sz="3400" dirty="0" smtClean="0">
                <a:latin typeface="Arial" panose="020B0604020202020204" pitchFamily="34" charset="0"/>
                <a:cs typeface="Arial" panose="020B0604020202020204" pitchFamily="34" charset="0"/>
              </a:rPr>
              <a:t>                    A </a:t>
            </a:r>
            <a:r>
              <a:rPr lang="en-US" sz="3400" dirty="0">
                <a:latin typeface="Arial" panose="020B0604020202020204" pitchFamily="34" charset="0"/>
                <a:cs typeface="Arial" panose="020B0604020202020204" pitchFamily="34" charset="0"/>
              </a:rPr>
              <a:t>for loop is a control flow statement for specifying iteration, which allows code to be executed repeatedly.</a:t>
            </a:r>
            <a:endParaRPr lang="en-US" dirty="0">
              <a:latin typeface="Arial" panose="020B0604020202020204" pitchFamily="34" charset="0"/>
              <a:cs typeface="Arial" panose="020B0604020202020204" pitchFamily="34" charset="0"/>
            </a:endParaRPr>
          </a:p>
          <a:p>
            <a:pPr marL="0" indent="0"/>
            <a:r>
              <a:rPr lang="en-US" sz="4300" b="1" dirty="0" smtClean="0">
                <a:solidFill>
                  <a:schemeClr val="tx1"/>
                </a:solidFill>
                <a:latin typeface="Arial" panose="020B0604020202020204" pitchFamily="34" charset="0"/>
                <a:cs typeface="Arial" panose="020B0604020202020204" pitchFamily="34" charset="0"/>
              </a:rPr>
              <a:t>  </a:t>
            </a:r>
            <a:r>
              <a:rPr lang="en-GB" altLang="x-none" b="1" dirty="0" smtClean="0">
                <a:solidFill>
                  <a:schemeClr val="tx1"/>
                </a:solidFill>
              </a:rPr>
              <a:t>Syntax</a:t>
            </a:r>
            <a:r>
              <a:rPr lang="en-GB" altLang="x-none" b="1" dirty="0">
                <a:solidFill>
                  <a:schemeClr val="tx1"/>
                </a:solidFill>
              </a:rPr>
              <a:t>: </a:t>
            </a:r>
          </a:p>
          <a:p>
            <a:pPr>
              <a:lnSpc>
                <a:spcPct val="80000"/>
              </a:lnSpc>
              <a:buFont typeface="Wingdings" panose="05000000000000000000" pitchFamily="2" charset="2"/>
              <a:buNone/>
            </a:pPr>
            <a:r>
              <a:rPr lang="en-GB" altLang="x-none" b="1" dirty="0">
                <a:solidFill>
                  <a:schemeClr val="tx1"/>
                </a:solidFill>
              </a:rPr>
              <a:t>   	</a:t>
            </a:r>
            <a:r>
              <a:rPr lang="en-GB" altLang="x-none" b="1" dirty="0" smtClean="0">
                <a:solidFill>
                  <a:schemeClr val="tx1"/>
                </a:solidFill>
              </a:rPr>
              <a:t>for  </a:t>
            </a:r>
            <a:r>
              <a:rPr lang="en-GB" altLang="x-none" b="1" i="1" dirty="0" err="1">
                <a:solidFill>
                  <a:schemeClr val="tx1"/>
                </a:solidFill>
              </a:rPr>
              <a:t>arg</a:t>
            </a:r>
            <a:r>
              <a:rPr lang="en-GB" altLang="x-none" b="1" dirty="0">
                <a:solidFill>
                  <a:schemeClr val="tx1"/>
                </a:solidFill>
              </a:rPr>
              <a:t> in </a:t>
            </a:r>
            <a:r>
              <a:rPr lang="en-GB" altLang="x-none" b="1" i="1" dirty="0">
                <a:solidFill>
                  <a:schemeClr val="tx1"/>
                </a:solidFill>
              </a:rPr>
              <a:t>list</a:t>
            </a:r>
            <a:r>
              <a:rPr lang="en-GB" altLang="x-none" b="1" dirty="0">
                <a:solidFill>
                  <a:schemeClr val="tx1"/>
                </a:solidFill>
              </a:rPr>
              <a:t>   </a:t>
            </a:r>
          </a:p>
          <a:p>
            <a:pPr>
              <a:lnSpc>
                <a:spcPct val="80000"/>
              </a:lnSpc>
              <a:buFont typeface="Wingdings" panose="05000000000000000000" pitchFamily="2" charset="2"/>
              <a:buNone/>
            </a:pPr>
            <a:r>
              <a:rPr lang="en-GB" altLang="x-none" b="1" dirty="0">
                <a:solidFill>
                  <a:schemeClr val="tx1"/>
                </a:solidFill>
              </a:rPr>
              <a:t>	   	do</a:t>
            </a:r>
          </a:p>
          <a:p>
            <a:pPr>
              <a:lnSpc>
                <a:spcPct val="80000"/>
              </a:lnSpc>
              <a:buFont typeface="Wingdings" panose="05000000000000000000" pitchFamily="2" charset="2"/>
              <a:buNone/>
            </a:pPr>
            <a:r>
              <a:rPr lang="en-GB" altLang="x-none" b="1" dirty="0">
                <a:solidFill>
                  <a:schemeClr val="tx1"/>
                </a:solidFill>
              </a:rPr>
              <a:t>         	     </a:t>
            </a:r>
            <a:r>
              <a:rPr lang="en-GB" altLang="x-none" b="1" i="1" dirty="0">
                <a:solidFill>
                  <a:schemeClr val="tx1"/>
                </a:solidFill>
              </a:rPr>
              <a:t>command(s)</a:t>
            </a:r>
          </a:p>
          <a:p>
            <a:pPr>
              <a:lnSpc>
                <a:spcPct val="80000"/>
              </a:lnSpc>
              <a:buFont typeface="Wingdings" panose="05000000000000000000" pitchFamily="2" charset="2"/>
              <a:buNone/>
            </a:pPr>
            <a:r>
              <a:rPr lang="en-GB" altLang="x-none" b="1" dirty="0">
                <a:solidFill>
                  <a:schemeClr val="tx1"/>
                </a:solidFill>
              </a:rPr>
              <a:t>	               ...</a:t>
            </a:r>
          </a:p>
          <a:p>
            <a:pPr>
              <a:lnSpc>
                <a:spcPct val="80000"/>
              </a:lnSpc>
              <a:buFont typeface="Wingdings" panose="05000000000000000000" pitchFamily="2" charset="2"/>
              <a:buNone/>
            </a:pPr>
            <a:r>
              <a:rPr lang="en-GB" altLang="x-none" b="1" dirty="0">
                <a:solidFill>
                  <a:schemeClr val="tx1"/>
                </a:solidFill>
              </a:rPr>
              <a:t>    	</a:t>
            </a:r>
            <a:r>
              <a:rPr lang="en-GB" altLang="x-none" b="1" dirty="0" smtClean="0">
                <a:solidFill>
                  <a:schemeClr val="tx1"/>
                </a:solidFill>
              </a:rPr>
              <a:t>  done</a:t>
            </a:r>
            <a:endParaRPr lang="en-GB" altLang="x-none" b="1" dirty="0">
              <a:solidFill>
                <a:schemeClr val="tx1"/>
              </a:solidFill>
            </a:endParaRPr>
          </a:p>
          <a:p>
            <a:pPr>
              <a:lnSpc>
                <a:spcPct val="80000"/>
              </a:lnSpc>
              <a:buFont typeface="Wingdings" panose="05000000000000000000" pitchFamily="2" charset="2"/>
              <a:buNone/>
            </a:pPr>
            <a:r>
              <a:rPr lang="en-GB" altLang="x-none" dirty="0">
                <a:solidFill>
                  <a:schemeClr val="tx1"/>
                </a:solidFill>
              </a:rPr>
              <a:t>Where the value of the variable </a:t>
            </a:r>
            <a:r>
              <a:rPr lang="en-GB" altLang="x-none" b="1" i="1" dirty="0" err="1">
                <a:solidFill>
                  <a:schemeClr val="tx1"/>
                </a:solidFill>
              </a:rPr>
              <a:t>arg</a:t>
            </a:r>
            <a:r>
              <a:rPr lang="en-GB" altLang="x-none" dirty="0">
                <a:solidFill>
                  <a:schemeClr val="tx1"/>
                </a:solidFill>
              </a:rPr>
              <a:t> is set to the values provided in the list one at a time and the block of statements executed. This is repeated until the list is exhausted. </a:t>
            </a:r>
          </a:p>
          <a:p>
            <a:pPr>
              <a:lnSpc>
                <a:spcPct val="80000"/>
              </a:lnSpc>
              <a:buFont typeface="Wingdings" panose="05000000000000000000" pitchFamily="2" charset="2"/>
              <a:buNone/>
            </a:pPr>
            <a:r>
              <a:rPr lang="en-GB" altLang="x-none" dirty="0">
                <a:solidFill>
                  <a:schemeClr val="tx1"/>
                </a:solidFill>
              </a:rPr>
              <a:t>Example:</a:t>
            </a:r>
          </a:p>
          <a:p>
            <a:pPr>
              <a:lnSpc>
                <a:spcPct val="80000"/>
              </a:lnSpc>
              <a:buFont typeface="Wingdings" panose="05000000000000000000" pitchFamily="2" charset="2"/>
              <a:buNone/>
            </a:pPr>
            <a:r>
              <a:rPr lang="en-GB" altLang="x-none" i="1" dirty="0">
                <a:solidFill>
                  <a:schemeClr val="tx1"/>
                </a:solidFill>
              </a:rPr>
              <a:t> 		</a:t>
            </a:r>
            <a:r>
              <a:rPr lang="en-GB" altLang="x-none" b="1" i="1" dirty="0">
                <a:solidFill>
                  <a:schemeClr val="tx1"/>
                </a:solidFill>
              </a:rPr>
              <a:t>for </a:t>
            </a:r>
            <a:r>
              <a:rPr lang="en-GB" altLang="x-none" b="1" i="1" dirty="0" err="1">
                <a:solidFill>
                  <a:schemeClr val="tx1"/>
                </a:solidFill>
              </a:rPr>
              <a:t>i</a:t>
            </a:r>
            <a:r>
              <a:rPr lang="en-GB" altLang="x-none" b="1" i="1" dirty="0">
                <a:solidFill>
                  <a:schemeClr val="tx1"/>
                </a:solidFill>
              </a:rPr>
              <a:t> in 3 2 5 7 </a:t>
            </a:r>
          </a:p>
          <a:p>
            <a:pPr>
              <a:lnSpc>
                <a:spcPct val="80000"/>
              </a:lnSpc>
              <a:buFont typeface="Wingdings" panose="05000000000000000000" pitchFamily="2" charset="2"/>
              <a:buNone/>
            </a:pPr>
            <a:r>
              <a:rPr lang="en-GB" altLang="x-none" b="1" i="1" dirty="0">
                <a:solidFill>
                  <a:schemeClr val="tx1"/>
                </a:solidFill>
              </a:rPr>
              <a:t> 		do</a:t>
            </a:r>
          </a:p>
          <a:p>
            <a:pPr>
              <a:lnSpc>
                <a:spcPct val="80000"/>
              </a:lnSpc>
              <a:buFont typeface="Wingdings" panose="05000000000000000000" pitchFamily="2" charset="2"/>
              <a:buNone/>
            </a:pPr>
            <a:r>
              <a:rPr lang="en-GB" altLang="x-none" b="1" i="1" dirty="0">
                <a:solidFill>
                  <a:schemeClr val="tx1"/>
                </a:solidFill>
              </a:rPr>
              <a:t>  </a:t>
            </a:r>
            <a:r>
              <a:rPr lang="en-GB" altLang="x-none" b="1" i="1" dirty="0" smtClean="0">
                <a:solidFill>
                  <a:schemeClr val="tx1"/>
                </a:solidFill>
              </a:rPr>
              <a:t>                         echo </a:t>
            </a:r>
            <a:r>
              <a:rPr lang="en-GB" altLang="x-none" b="1" i="1" dirty="0">
                <a:solidFill>
                  <a:schemeClr val="tx1"/>
                </a:solidFill>
              </a:rPr>
              <a:t>" $</a:t>
            </a:r>
            <a:r>
              <a:rPr lang="en-GB" altLang="x-none" b="1" i="1" dirty="0" err="1">
                <a:solidFill>
                  <a:schemeClr val="tx1"/>
                </a:solidFill>
              </a:rPr>
              <a:t>i</a:t>
            </a:r>
            <a:r>
              <a:rPr lang="en-GB" altLang="x-none" b="1" i="1" dirty="0">
                <a:solidFill>
                  <a:schemeClr val="tx1"/>
                </a:solidFill>
              </a:rPr>
              <a:t> times 5 is  $((  $</a:t>
            </a:r>
            <a:r>
              <a:rPr lang="en-GB" altLang="x-none" b="1" i="1" dirty="0" err="1">
                <a:solidFill>
                  <a:schemeClr val="tx1"/>
                </a:solidFill>
              </a:rPr>
              <a:t>i</a:t>
            </a:r>
            <a:r>
              <a:rPr lang="en-GB" altLang="x-none" b="1" i="1" dirty="0">
                <a:solidFill>
                  <a:schemeClr val="tx1"/>
                </a:solidFill>
              </a:rPr>
              <a:t>  * 5 ))  "</a:t>
            </a:r>
          </a:p>
          <a:p>
            <a:pPr>
              <a:lnSpc>
                <a:spcPct val="80000"/>
              </a:lnSpc>
              <a:buFont typeface="Wingdings" panose="05000000000000000000" pitchFamily="2" charset="2"/>
              <a:buNone/>
            </a:pPr>
            <a:r>
              <a:rPr lang="en-GB" altLang="x-none" b="1" i="1" dirty="0">
                <a:solidFill>
                  <a:schemeClr val="tx1"/>
                </a:solidFill>
              </a:rPr>
              <a:t> 		done</a:t>
            </a:r>
          </a:p>
          <a:p>
            <a:pPr marL="0" indent="0">
              <a:buNone/>
            </a:pPr>
            <a:endParaRPr lang="en-IN" dirty="0">
              <a:solidFill>
                <a:schemeClr val="tx1"/>
              </a:solidFill>
            </a:endParaRPr>
          </a:p>
        </p:txBody>
      </p:sp>
    </p:spTree>
    <p:extLst>
      <p:ext uri="{BB962C8B-B14F-4D97-AF65-F5344CB8AC3E}">
        <p14:creationId xmlns:p14="http://schemas.microsoft.com/office/powerpoint/2010/main" val="21081735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6078" y="859595"/>
            <a:ext cx="6393734" cy="1813717"/>
          </a:xfrm>
          <a:prstGeom prst="rect">
            <a:avLst/>
          </a:prstGeom>
        </p:spPr>
      </p:pic>
      <p:pic>
        <p:nvPicPr>
          <p:cNvPr id="5" name="Picture 4"/>
          <p:cNvPicPr>
            <a:picLocks noChangeAspect="1"/>
          </p:cNvPicPr>
          <p:nvPr/>
        </p:nvPicPr>
        <p:blipFill>
          <a:blip r:embed="rId3"/>
          <a:stretch>
            <a:fillRect/>
          </a:stretch>
        </p:blipFill>
        <p:spPr>
          <a:xfrm>
            <a:off x="532430" y="3467939"/>
            <a:ext cx="6416596" cy="1935648"/>
          </a:xfrm>
          <a:prstGeom prst="rect">
            <a:avLst/>
          </a:prstGeom>
        </p:spPr>
      </p:pic>
      <p:sp>
        <p:nvSpPr>
          <p:cNvPr id="6" name="Right Arrow 5"/>
          <p:cNvSpPr/>
          <p:nvPr/>
        </p:nvSpPr>
        <p:spPr bwMode="auto">
          <a:xfrm>
            <a:off x="7139709" y="1403927"/>
            <a:ext cx="1403927" cy="600364"/>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endParaRPr kumimoji="0" lang="en-IN" sz="1800" b="0" i="0" u="none" strike="noStrike" cap="none" normalizeH="0" baseline="0" smtClean="0">
              <a:ln>
                <a:noFill/>
              </a:ln>
              <a:solidFill>
                <a:schemeClr val="tx1"/>
              </a:solidFill>
              <a:effectLst/>
              <a:latin typeface="Arial" pitchFamily="34" charset="0"/>
              <a:ea typeface="SimSun" pitchFamily="2" charset="-122"/>
            </a:endParaRPr>
          </a:p>
        </p:txBody>
      </p:sp>
      <p:sp>
        <p:nvSpPr>
          <p:cNvPr id="7" name="TextBox 6"/>
          <p:cNvSpPr txBox="1"/>
          <p:nvPr/>
        </p:nvSpPr>
        <p:spPr>
          <a:xfrm>
            <a:off x="8866909" y="1293091"/>
            <a:ext cx="2955636" cy="707886"/>
          </a:xfrm>
          <a:prstGeom prst="rect">
            <a:avLst/>
          </a:prstGeom>
          <a:noFill/>
        </p:spPr>
        <p:txBody>
          <a:bodyPr wrap="square" rtlCol="0">
            <a:spAutoFit/>
          </a:bodyPr>
          <a:lstStyle/>
          <a:p>
            <a:r>
              <a:rPr lang="en-IN" sz="2000" dirty="0" smtClean="0">
                <a:latin typeface="Arial" panose="020B0604020202020204" pitchFamily="34" charset="0"/>
                <a:cs typeface="Arial" panose="020B0604020202020204" pitchFamily="34" charset="0"/>
              </a:rPr>
              <a:t>For loop program </a:t>
            </a:r>
          </a:p>
          <a:p>
            <a:r>
              <a:rPr lang="en-IN" sz="2000" dirty="0" err="1" smtClean="0">
                <a:latin typeface="Arial" panose="020B0604020202020204" pitchFamily="34" charset="0"/>
                <a:cs typeface="Arial" panose="020B0604020202020204" pitchFamily="34" charset="0"/>
              </a:rPr>
              <a:t>i</a:t>
            </a:r>
            <a:r>
              <a:rPr lang="en-IN" sz="2000" dirty="0" smtClean="0">
                <a:latin typeface="Arial" panose="020B0604020202020204" pitchFamily="34" charset="0"/>
                <a:cs typeface="Arial" panose="020B0604020202020204" pitchFamily="34" charset="0"/>
              </a:rPr>
              <a:t>*5 </a:t>
            </a:r>
            <a:endParaRPr lang="en-IN" sz="2000" dirty="0">
              <a:latin typeface="Arial" panose="020B0604020202020204" pitchFamily="34" charset="0"/>
              <a:cs typeface="Arial" panose="020B0604020202020204" pitchFamily="34" charset="0"/>
            </a:endParaRPr>
          </a:p>
        </p:txBody>
      </p:sp>
      <p:sp>
        <p:nvSpPr>
          <p:cNvPr id="8" name="Right Arrow 7"/>
          <p:cNvSpPr/>
          <p:nvPr/>
        </p:nvSpPr>
        <p:spPr bwMode="auto">
          <a:xfrm>
            <a:off x="7139709" y="4073236"/>
            <a:ext cx="1283855" cy="609600"/>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endParaRPr kumimoji="0" lang="en-IN" sz="1800" b="0" i="0" u="none" strike="noStrike" cap="none" normalizeH="0" baseline="0" smtClean="0">
              <a:ln>
                <a:noFill/>
              </a:ln>
              <a:solidFill>
                <a:schemeClr val="tx1"/>
              </a:solidFill>
              <a:effectLst/>
              <a:latin typeface="Arial" pitchFamily="34" charset="0"/>
              <a:ea typeface="SimSun" pitchFamily="2" charset="-122"/>
            </a:endParaRPr>
          </a:p>
        </p:txBody>
      </p:sp>
      <p:sp>
        <p:nvSpPr>
          <p:cNvPr id="9" name="TextBox 8"/>
          <p:cNvSpPr txBox="1"/>
          <p:nvPr/>
        </p:nvSpPr>
        <p:spPr>
          <a:xfrm>
            <a:off x="8774545" y="3860800"/>
            <a:ext cx="2272146" cy="1015663"/>
          </a:xfrm>
          <a:prstGeom prst="rect">
            <a:avLst/>
          </a:prstGeom>
          <a:noFill/>
        </p:spPr>
        <p:txBody>
          <a:bodyPr wrap="square" rtlCol="0">
            <a:spAutoFit/>
          </a:bodyPr>
          <a:lstStyle/>
          <a:p>
            <a:r>
              <a:rPr lang="en-IN" sz="2000" dirty="0" smtClean="0">
                <a:latin typeface="Arial" panose="020B0604020202020204" pitchFamily="34" charset="0"/>
                <a:cs typeface="Arial" panose="020B0604020202020204" pitchFamily="34" charset="0"/>
              </a:rPr>
              <a:t>It will print the output until loop terminate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39374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59518" y="1009452"/>
            <a:ext cx="4755292" cy="1920406"/>
          </a:xfrm>
          <a:prstGeom prst="rect">
            <a:avLst/>
          </a:prstGeom>
        </p:spPr>
      </p:pic>
      <p:sp>
        <p:nvSpPr>
          <p:cNvPr id="5" name="Rectangle 4"/>
          <p:cNvSpPr/>
          <p:nvPr/>
        </p:nvSpPr>
        <p:spPr>
          <a:xfrm>
            <a:off x="6188364" y="1369536"/>
            <a:ext cx="6096000" cy="1477328"/>
          </a:xfrm>
          <a:prstGeom prst="rect">
            <a:avLst/>
          </a:prstGeom>
        </p:spPr>
        <p:txBody>
          <a:bodyPr>
            <a:spAutoFit/>
          </a:bodyPr>
          <a:lstStyle/>
          <a:p>
            <a:r>
              <a:rPr lang="pt-BR" dirty="0"/>
              <a:t>for a in 2 3 4 5</a:t>
            </a:r>
          </a:p>
          <a:p>
            <a:r>
              <a:rPr lang="pt-BR" dirty="0"/>
              <a:t>do</a:t>
            </a:r>
          </a:p>
          <a:p>
            <a:r>
              <a:rPr lang="pt-BR" dirty="0"/>
              <a:t>        echo $a</a:t>
            </a:r>
          </a:p>
          <a:p>
            <a:r>
              <a:rPr lang="pt-BR" dirty="0"/>
              <a:t>        echo `expr $a + $a`</a:t>
            </a:r>
          </a:p>
          <a:p>
            <a:r>
              <a:rPr lang="pt-BR" dirty="0"/>
              <a:t>done</a:t>
            </a:r>
          </a:p>
        </p:txBody>
      </p:sp>
      <p:pic>
        <p:nvPicPr>
          <p:cNvPr id="6" name="Picture 5"/>
          <p:cNvPicPr>
            <a:picLocks noChangeAspect="1"/>
          </p:cNvPicPr>
          <p:nvPr/>
        </p:nvPicPr>
        <p:blipFill>
          <a:blip r:embed="rId3"/>
          <a:stretch>
            <a:fillRect/>
          </a:stretch>
        </p:blipFill>
        <p:spPr>
          <a:xfrm>
            <a:off x="559518" y="3223016"/>
            <a:ext cx="3901778" cy="2979678"/>
          </a:xfrm>
          <a:prstGeom prst="rect">
            <a:avLst/>
          </a:prstGeom>
        </p:spPr>
      </p:pic>
      <p:sp>
        <p:nvSpPr>
          <p:cNvPr id="7" name="TextBox 6"/>
          <p:cNvSpPr txBox="1"/>
          <p:nvPr/>
        </p:nvSpPr>
        <p:spPr>
          <a:xfrm>
            <a:off x="369455" y="138545"/>
            <a:ext cx="4359563" cy="461665"/>
          </a:xfrm>
          <a:prstGeom prst="rect">
            <a:avLst/>
          </a:prstGeom>
          <a:noFill/>
        </p:spPr>
        <p:txBody>
          <a:bodyPr wrap="square" rtlCol="0">
            <a:spAutoFit/>
          </a:bodyPr>
          <a:lstStyle/>
          <a:p>
            <a:r>
              <a:rPr lang="en-IN" sz="2400" b="1" dirty="0" smtClean="0">
                <a:latin typeface="Arial" panose="020B0604020202020204" pitchFamily="34" charset="0"/>
                <a:cs typeface="Arial" panose="020B0604020202020204" pitchFamily="34" charset="0"/>
              </a:rPr>
              <a:t>Ex 2 :-</a:t>
            </a:r>
            <a:endParaRPr lang="en-IN"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9095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546" y="283065"/>
            <a:ext cx="7843393" cy="1019175"/>
          </a:xfrm>
        </p:spPr>
        <p:txBody>
          <a:bodyPr/>
          <a:lstStyle/>
          <a:p>
            <a:r>
              <a:rPr lang="en-IN" sz="4000" dirty="0" smtClean="0">
                <a:latin typeface="Arial" panose="020B0604020202020204" pitchFamily="34" charset="0"/>
                <a:cs typeface="Arial" panose="020B0604020202020204" pitchFamily="34" charset="0"/>
              </a:rPr>
              <a:t>Difference between script &amp; programming </a:t>
            </a:r>
            <a:endParaRPr lang="en-IN" sz="4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800759560"/>
              </p:ext>
            </p:extLst>
          </p:nvPr>
        </p:nvGraphicFramePr>
        <p:xfrm>
          <a:off x="1278294" y="1903443"/>
          <a:ext cx="8433836" cy="4096140"/>
        </p:xfrm>
        <a:graphic>
          <a:graphicData uri="http://schemas.openxmlformats.org/drawingml/2006/table">
            <a:tbl>
              <a:tblPr firstRow="1" bandRow="1">
                <a:tableStyleId>{073A0DAA-6AF3-43AB-8588-CEC1D06C72B9}</a:tableStyleId>
              </a:tblPr>
              <a:tblGrid>
                <a:gridCol w="4216918">
                  <a:extLst>
                    <a:ext uri="{9D8B030D-6E8A-4147-A177-3AD203B41FA5}">
                      <a16:colId xmlns:a16="http://schemas.microsoft.com/office/drawing/2014/main" val="242512957"/>
                    </a:ext>
                  </a:extLst>
                </a:gridCol>
                <a:gridCol w="4216918">
                  <a:extLst>
                    <a:ext uri="{9D8B030D-6E8A-4147-A177-3AD203B41FA5}">
                      <a16:colId xmlns:a16="http://schemas.microsoft.com/office/drawing/2014/main" val="1436091005"/>
                    </a:ext>
                  </a:extLst>
                </a:gridCol>
              </a:tblGrid>
              <a:tr h="1024035">
                <a:tc>
                  <a:txBody>
                    <a:bodyPr/>
                    <a:lstStyle/>
                    <a:p>
                      <a:r>
                        <a:rPr lang="en-IN" sz="2000" dirty="0" smtClean="0">
                          <a:latin typeface="Arial" panose="020B0604020202020204" pitchFamily="34" charset="0"/>
                          <a:cs typeface="Arial" panose="020B0604020202020204" pitchFamily="34" charset="0"/>
                        </a:rPr>
                        <a:t>Script </a:t>
                      </a:r>
                      <a:endParaRPr lang="en-IN" sz="2000" dirty="0">
                        <a:latin typeface="Arial" panose="020B0604020202020204" pitchFamily="34" charset="0"/>
                        <a:cs typeface="Arial" panose="020B0604020202020204" pitchFamily="34" charset="0"/>
                      </a:endParaRPr>
                    </a:p>
                  </a:txBody>
                  <a:tcPr/>
                </a:tc>
                <a:tc>
                  <a:txBody>
                    <a:bodyPr/>
                    <a:lstStyle/>
                    <a:p>
                      <a:r>
                        <a:rPr lang="en-IN" sz="2000" dirty="0" smtClean="0">
                          <a:latin typeface="Arial" panose="020B0604020202020204" pitchFamily="34" charset="0"/>
                          <a:cs typeface="Arial" panose="020B0604020202020204" pitchFamily="34" charset="0"/>
                        </a:rPr>
                        <a:t>programming</a:t>
                      </a:r>
                      <a:endParaRPr lang="en-IN"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3147606"/>
                  </a:ext>
                </a:extLst>
              </a:tr>
              <a:tr h="1024035">
                <a:tc>
                  <a:txBody>
                    <a:bodyPr/>
                    <a:lstStyle/>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Weekly or loosely</a:t>
                      </a:r>
                      <a:r>
                        <a:rPr lang="en-IN" sz="2000" baseline="0" dirty="0" smtClean="0">
                          <a:latin typeface="Arial" panose="020B0604020202020204" pitchFamily="34" charset="0"/>
                          <a:cs typeface="Arial" panose="020B0604020202020204" pitchFamily="34" charset="0"/>
                        </a:rPr>
                        <a:t> typed programming</a:t>
                      </a:r>
                      <a:endParaRPr lang="en-IN" sz="2000" dirty="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en-IN" sz="2000" dirty="0" err="1" smtClean="0">
                          <a:latin typeface="Arial" panose="020B0604020202020204" pitchFamily="34" charset="0"/>
                          <a:cs typeface="Arial" panose="020B0604020202020204" pitchFamily="34" charset="0"/>
                        </a:rPr>
                        <a:t>Strickly</a:t>
                      </a:r>
                      <a:r>
                        <a:rPr lang="en-IN" sz="2000" dirty="0" smtClean="0">
                          <a:latin typeface="Arial" panose="020B0604020202020204" pitchFamily="34" charset="0"/>
                          <a:cs typeface="Arial" panose="020B0604020202020204" pitchFamily="34" charset="0"/>
                        </a:rPr>
                        <a:t> typed &amp; syntax based.</a:t>
                      </a:r>
                      <a:endParaRPr lang="en-IN"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527306517"/>
                  </a:ext>
                </a:extLst>
              </a:tr>
              <a:tr h="1024035">
                <a:tc>
                  <a:txBody>
                    <a:bodyPr/>
                    <a:lstStyle/>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Scripting interpreter </a:t>
                      </a:r>
                      <a:endParaRPr lang="en-IN" sz="2000" dirty="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Compiler based</a:t>
                      </a:r>
                      <a:endParaRPr lang="en-IN"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6177813"/>
                  </a:ext>
                </a:extLst>
              </a:tr>
              <a:tr h="1024035">
                <a:tc>
                  <a:txBody>
                    <a:bodyPr/>
                    <a:lstStyle/>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Special</a:t>
                      </a:r>
                      <a:r>
                        <a:rPr lang="en-IN" sz="2000" baseline="0" dirty="0" smtClean="0">
                          <a:latin typeface="Arial" panose="020B0604020202020204" pitchFamily="34" charset="0"/>
                          <a:cs typeface="Arial" panose="020B0604020202020204" pitchFamily="34" charset="0"/>
                        </a:rPr>
                        <a:t> environment not required</a:t>
                      </a:r>
                      <a:endParaRPr lang="en-IN" sz="2000" dirty="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Required special environment &amp;setup</a:t>
                      </a:r>
                      <a:endParaRPr lang="en-IN"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425766124"/>
                  </a:ext>
                </a:extLst>
              </a:tr>
            </a:tbl>
          </a:graphicData>
        </a:graphic>
      </p:graphicFrame>
    </p:spTree>
    <p:extLst>
      <p:ext uri="{BB962C8B-B14F-4D97-AF65-F5344CB8AC3E}">
        <p14:creationId xmlns:p14="http://schemas.microsoft.com/office/powerpoint/2010/main" val="3243850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1" y="249382"/>
            <a:ext cx="6677890" cy="5989286"/>
          </a:xfrm>
        </p:spPr>
        <p:txBody>
          <a:bodyPr>
            <a:noAutofit/>
          </a:bodyPr>
          <a:lstStyle/>
          <a:p>
            <a:r>
              <a:rPr lang="en-IN" sz="4000" b="1" dirty="0" smtClean="0">
                <a:solidFill>
                  <a:schemeClr val="tx1"/>
                </a:solidFill>
                <a:latin typeface="Arial" panose="020B0604020202020204" pitchFamily="34" charset="0"/>
                <a:cs typeface="Arial" panose="020B0604020202020204" pitchFamily="34" charset="0"/>
              </a:rPr>
              <a:t>While loop: </a:t>
            </a:r>
          </a:p>
          <a:p>
            <a:r>
              <a:rPr lang="en-US" dirty="0" smtClean="0">
                <a:latin typeface="Arial" panose="020B0604020202020204" pitchFamily="34" charset="0"/>
                <a:cs typeface="Arial" panose="020B0604020202020204" pitchFamily="34" charset="0"/>
              </a:rPr>
              <a:t>The</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while</a:t>
            </a:r>
            <a:r>
              <a:rPr lang="en-US" dirty="0">
                <a:latin typeface="Arial" panose="020B0604020202020204" pitchFamily="34" charset="0"/>
                <a:cs typeface="Arial" panose="020B0604020202020204" pitchFamily="34" charset="0"/>
              </a:rPr>
              <a:t> loop enables you to execute a set of commands repeatedly until some condition occurs. It is usually used when you need </a:t>
            </a:r>
            <a:r>
              <a:rPr lang="en-US" dirty="0" smtClean="0">
                <a:latin typeface="Arial" panose="020B0604020202020204" pitchFamily="34" charset="0"/>
                <a:cs typeface="Arial" panose="020B0604020202020204" pitchFamily="34" charset="0"/>
              </a:rPr>
              <a:t>to manipulate </a:t>
            </a:r>
            <a:r>
              <a:rPr lang="en-US" dirty="0">
                <a:latin typeface="Arial" panose="020B0604020202020204" pitchFamily="34" charset="0"/>
                <a:cs typeface="Arial" panose="020B0604020202020204" pitchFamily="34" charset="0"/>
              </a:rPr>
              <a:t>the value of a variable repeatedly.</a:t>
            </a:r>
            <a:r>
              <a:rPr lang="en-IN" b="1" dirty="0" smtClean="0">
                <a:solidFill>
                  <a:schemeClr val="tx1"/>
                </a:solidFill>
                <a:latin typeface="Arial" panose="020B0604020202020204" pitchFamily="34" charset="0"/>
                <a:cs typeface="Arial" panose="020B0604020202020204" pitchFamily="34" charset="0"/>
              </a:rPr>
              <a:t> </a:t>
            </a:r>
          </a:p>
          <a:p>
            <a:r>
              <a:rPr lang="en-GB" altLang="x-none" dirty="0" smtClean="0">
                <a:solidFill>
                  <a:schemeClr val="tx1"/>
                </a:solidFill>
                <a:latin typeface="Arial" panose="020B0604020202020204" pitchFamily="34" charset="0"/>
                <a:cs typeface="Arial" panose="020B0604020202020204" pitchFamily="34" charset="0"/>
              </a:rPr>
              <a:t>Syntax</a:t>
            </a:r>
            <a:r>
              <a:rPr lang="en-GB" altLang="x-none" dirty="0">
                <a:solidFill>
                  <a:schemeClr val="tx1"/>
                </a:solidFill>
                <a:latin typeface="Arial" panose="020B0604020202020204" pitchFamily="34" charset="0"/>
                <a:cs typeface="Arial" panose="020B0604020202020204" pitchFamily="34" charset="0"/>
              </a:rPr>
              <a:t>: </a:t>
            </a:r>
          </a:p>
          <a:p>
            <a:pPr lvl="1">
              <a:buFontTx/>
              <a:buNone/>
            </a:pPr>
            <a:r>
              <a:rPr lang="en-GB" altLang="x-none" dirty="0">
                <a:solidFill>
                  <a:schemeClr val="tx1"/>
                </a:solidFill>
                <a:latin typeface="Arial" panose="020B0604020202020204" pitchFamily="34" charset="0"/>
                <a:cs typeface="Arial" panose="020B0604020202020204" pitchFamily="34" charset="0"/>
              </a:rPr>
              <a:t>	while </a:t>
            </a:r>
            <a:r>
              <a:rPr lang="en-GB" altLang="x-none" dirty="0" err="1">
                <a:solidFill>
                  <a:schemeClr val="tx1"/>
                </a:solidFill>
                <a:latin typeface="Arial" panose="020B0604020202020204" pitchFamily="34" charset="0"/>
                <a:cs typeface="Arial" panose="020B0604020202020204" pitchFamily="34" charset="0"/>
              </a:rPr>
              <a:t>this_command_execute_successfully</a:t>
            </a:r>
            <a:endParaRPr lang="en-GB" altLang="x-none" dirty="0">
              <a:solidFill>
                <a:schemeClr val="tx1"/>
              </a:solidFill>
              <a:latin typeface="Arial" panose="020B0604020202020204" pitchFamily="34" charset="0"/>
              <a:cs typeface="Arial" panose="020B0604020202020204" pitchFamily="34" charset="0"/>
            </a:endParaRPr>
          </a:p>
          <a:p>
            <a:pPr lvl="1">
              <a:buFontTx/>
              <a:buNone/>
            </a:pPr>
            <a:r>
              <a:rPr lang="en-GB" altLang="x-none" dirty="0">
                <a:solidFill>
                  <a:schemeClr val="tx1"/>
                </a:solidFill>
                <a:latin typeface="Arial" panose="020B0604020202020204" pitchFamily="34" charset="0"/>
                <a:cs typeface="Arial" panose="020B0604020202020204" pitchFamily="34" charset="0"/>
              </a:rPr>
              <a:t>		do</a:t>
            </a:r>
          </a:p>
          <a:p>
            <a:pPr lvl="1">
              <a:buFontTx/>
              <a:buNone/>
            </a:pPr>
            <a:r>
              <a:rPr lang="en-GB" altLang="x-none" dirty="0">
                <a:solidFill>
                  <a:schemeClr val="tx1"/>
                </a:solidFill>
                <a:latin typeface="Arial" panose="020B0604020202020204" pitchFamily="34" charset="0"/>
                <a:cs typeface="Arial" panose="020B0604020202020204" pitchFamily="34" charset="0"/>
              </a:rPr>
              <a:t>			this </a:t>
            </a:r>
            <a:r>
              <a:rPr lang="en-GB" altLang="x-none" dirty="0" smtClean="0">
                <a:solidFill>
                  <a:schemeClr val="tx1"/>
                </a:solidFill>
                <a:latin typeface="Arial" panose="020B0604020202020204" pitchFamily="34" charset="0"/>
                <a:cs typeface="Arial" panose="020B0604020202020204" pitchFamily="34" charset="0"/>
              </a:rPr>
              <a:t>command</a:t>
            </a:r>
            <a:endParaRPr lang="en-GB" altLang="x-none" dirty="0">
              <a:solidFill>
                <a:schemeClr val="tx1"/>
              </a:solidFill>
              <a:latin typeface="Arial" panose="020B0604020202020204" pitchFamily="34" charset="0"/>
              <a:cs typeface="Arial" panose="020B0604020202020204" pitchFamily="34" charset="0"/>
            </a:endParaRPr>
          </a:p>
          <a:p>
            <a:pPr lvl="1">
              <a:buFontTx/>
              <a:buNone/>
            </a:pPr>
            <a:r>
              <a:rPr lang="en-GB" altLang="x-none" dirty="0">
                <a:solidFill>
                  <a:schemeClr val="tx1"/>
                </a:solidFill>
                <a:latin typeface="Arial" panose="020B0604020202020204" pitchFamily="34" charset="0"/>
                <a:cs typeface="Arial" panose="020B0604020202020204" pitchFamily="34" charset="0"/>
              </a:rPr>
              <a:t>			and this command</a:t>
            </a:r>
          </a:p>
          <a:p>
            <a:pPr lvl="1">
              <a:buFontTx/>
              <a:buNone/>
            </a:pPr>
            <a:r>
              <a:rPr lang="en-GB" altLang="x-none" dirty="0">
                <a:solidFill>
                  <a:schemeClr val="tx1"/>
                </a:solidFill>
                <a:latin typeface="Arial" panose="020B0604020202020204" pitchFamily="34" charset="0"/>
                <a:cs typeface="Arial" panose="020B0604020202020204" pitchFamily="34" charset="0"/>
              </a:rPr>
              <a:t>		done</a:t>
            </a:r>
          </a:p>
          <a:p>
            <a:pPr>
              <a:lnSpc>
                <a:spcPct val="80000"/>
              </a:lnSpc>
              <a:spcBef>
                <a:spcPct val="20000"/>
              </a:spcBef>
              <a:spcAft>
                <a:spcPct val="20000"/>
              </a:spcAft>
              <a:buClr>
                <a:srgbClr val="336699"/>
              </a:buClr>
              <a:buSzPct val="115000"/>
              <a:buFont typeface="Wingdings" panose="05000000000000000000" pitchFamily="2" charset="2"/>
              <a:buChar char="§"/>
            </a:pPr>
            <a:r>
              <a:rPr lang="en-US" altLang="zh-CN" b="1" dirty="0">
                <a:solidFill>
                  <a:schemeClr val="tx1"/>
                </a:solidFill>
                <a:latin typeface="Arial" panose="020B0604020202020204" pitchFamily="34" charset="0"/>
                <a:ea typeface="SimSun" panose="02010600030101010101" pitchFamily="2" charset="-122"/>
                <a:cs typeface="Arial" panose="020B0604020202020204" pitchFamily="34" charset="0"/>
              </a:rPr>
              <a:t>	</a:t>
            </a:r>
          </a:p>
          <a:p>
            <a:pPr marL="457200" lvl="1" indent="0">
              <a:lnSpc>
                <a:spcPct val="80000"/>
              </a:lnSpc>
              <a:spcBef>
                <a:spcPct val="20000"/>
              </a:spcBef>
              <a:spcAft>
                <a:spcPct val="20000"/>
              </a:spcAft>
              <a:buClr>
                <a:srgbClr val="6699CC"/>
              </a:buClr>
              <a:buSzPct val="125000"/>
              <a:buNone/>
            </a:pPr>
            <a:r>
              <a:rPr lang="en-US" altLang="zh-CN" b="1" dirty="0">
                <a:solidFill>
                  <a:schemeClr val="tx1"/>
                </a:solidFill>
                <a:latin typeface="Arial" panose="020B0604020202020204" pitchFamily="34" charset="0"/>
                <a:ea typeface="SimSun" panose="02010600030101010101" pitchFamily="2" charset="-122"/>
                <a:cs typeface="Arial" panose="020B0604020202020204" pitchFamily="34" charset="0"/>
              </a:rPr>
              <a:t>	</a:t>
            </a:r>
            <a:endParaRPr lang="en-GB" altLang="x-none" sz="1400" b="1"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None/>
            </a:pPr>
            <a:r>
              <a:rPr lang="en-GB" altLang="x-none" sz="1400" dirty="0">
                <a:solidFill>
                  <a:schemeClr val="tx1"/>
                </a:solidFill>
                <a:latin typeface="Arial" panose="020B0604020202020204" pitchFamily="34" charset="0"/>
                <a:cs typeface="Arial" panose="020B0604020202020204" pitchFamily="34" charset="0"/>
              </a:rPr>
              <a:t>		</a:t>
            </a:r>
          </a:p>
          <a:p>
            <a:pPr marL="0" indent="0">
              <a:buNone/>
            </a:pP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26621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86643" y="1401310"/>
            <a:ext cx="4153260" cy="1783235"/>
          </a:xfrm>
          <a:prstGeom prst="rect">
            <a:avLst/>
          </a:prstGeom>
        </p:spPr>
      </p:pic>
      <p:sp>
        <p:nvSpPr>
          <p:cNvPr id="5" name="Rectangle 4"/>
          <p:cNvSpPr/>
          <p:nvPr/>
        </p:nvSpPr>
        <p:spPr>
          <a:xfrm>
            <a:off x="6096000" y="1231037"/>
            <a:ext cx="6096000" cy="2677656"/>
          </a:xfrm>
          <a:prstGeom prst="rect">
            <a:avLst/>
          </a:prstGeom>
        </p:spPr>
        <p:txBody>
          <a:bodyPr>
            <a:spAutoFit/>
          </a:bodyPr>
          <a:lstStyle/>
          <a:p>
            <a:r>
              <a:rPr lang="en-IN" sz="2400" b="1" dirty="0" smtClean="0">
                <a:latin typeface="Arial" panose="020B0604020202020204" pitchFamily="34" charset="0"/>
                <a:cs typeface="Arial" panose="020B0604020202020204" pitchFamily="34" charset="0"/>
              </a:rPr>
              <a:t>#script</a:t>
            </a:r>
          </a:p>
          <a:p>
            <a:r>
              <a:rPr lang="en-IN" sz="2400" dirty="0" smtClean="0">
                <a:latin typeface="Arial" panose="020B0604020202020204" pitchFamily="34" charset="0"/>
                <a:cs typeface="Arial" panose="020B0604020202020204" pitchFamily="34" charset="0"/>
              </a:rPr>
              <a:t>read </a:t>
            </a:r>
            <a:r>
              <a:rPr lang="en-IN" sz="2400" dirty="0">
                <a:latin typeface="Arial" panose="020B0604020202020204" pitchFamily="34" charset="0"/>
                <a:cs typeface="Arial" panose="020B0604020202020204" pitchFamily="34" charset="0"/>
              </a:rPr>
              <a:t>a</a:t>
            </a:r>
          </a:p>
          <a:p>
            <a:r>
              <a:rPr lang="en-IN" sz="2400" dirty="0">
                <a:latin typeface="Arial" panose="020B0604020202020204" pitchFamily="34" charset="0"/>
                <a:cs typeface="Arial" panose="020B0604020202020204" pitchFamily="34" charset="0"/>
              </a:rPr>
              <a:t>while [ $a -</a:t>
            </a:r>
            <a:r>
              <a:rPr lang="en-IN" sz="2400" dirty="0" err="1">
                <a:latin typeface="Arial" panose="020B0604020202020204" pitchFamily="34" charset="0"/>
                <a:cs typeface="Arial" panose="020B0604020202020204" pitchFamily="34" charset="0"/>
              </a:rPr>
              <a:t>lt</a:t>
            </a:r>
            <a:r>
              <a:rPr lang="en-IN" sz="2400" dirty="0">
                <a:latin typeface="Arial" panose="020B0604020202020204" pitchFamily="34" charset="0"/>
                <a:cs typeface="Arial" panose="020B0604020202020204" pitchFamily="34" charset="0"/>
              </a:rPr>
              <a:t> 11 ]</a:t>
            </a:r>
          </a:p>
          <a:p>
            <a:r>
              <a:rPr lang="en-IN" sz="2400" dirty="0">
                <a:latin typeface="Arial" panose="020B0604020202020204" pitchFamily="34" charset="0"/>
                <a:cs typeface="Arial" panose="020B0604020202020204" pitchFamily="34" charset="0"/>
              </a:rPr>
              <a:t>do</a:t>
            </a:r>
          </a:p>
          <a:p>
            <a:r>
              <a:rPr lang="en-IN" sz="2400" dirty="0">
                <a:latin typeface="Arial" panose="020B0604020202020204" pitchFamily="34" charset="0"/>
                <a:cs typeface="Arial" panose="020B0604020202020204" pitchFamily="34" charset="0"/>
              </a:rPr>
              <a:t>        echo $a</a:t>
            </a:r>
          </a:p>
          <a:p>
            <a:r>
              <a:rPr lang="en-IN" sz="2400" dirty="0">
                <a:latin typeface="Arial" panose="020B0604020202020204" pitchFamily="34" charset="0"/>
                <a:cs typeface="Arial" panose="020B0604020202020204" pitchFamily="34" charset="0"/>
              </a:rPr>
              <a:t>        a=`expr $a + 1`</a:t>
            </a:r>
          </a:p>
          <a:p>
            <a:r>
              <a:rPr lang="en-IN" sz="2400" dirty="0">
                <a:latin typeface="Arial" panose="020B0604020202020204" pitchFamily="34" charset="0"/>
                <a:cs typeface="Arial" panose="020B0604020202020204" pitchFamily="34" charset="0"/>
              </a:rPr>
              <a:t>done</a:t>
            </a:r>
          </a:p>
        </p:txBody>
      </p:sp>
      <p:pic>
        <p:nvPicPr>
          <p:cNvPr id="6" name="Picture 5"/>
          <p:cNvPicPr>
            <a:picLocks noChangeAspect="1"/>
          </p:cNvPicPr>
          <p:nvPr/>
        </p:nvPicPr>
        <p:blipFill>
          <a:blip r:embed="rId3"/>
          <a:stretch>
            <a:fillRect/>
          </a:stretch>
        </p:blipFill>
        <p:spPr>
          <a:xfrm>
            <a:off x="786643" y="3362035"/>
            <a:ext cx="3292125" cy="2681349"/>
          </a:xfrm>
          <a:prstGeom prst="rect">
            <a:avLst/>
          </a:prstGeom>
        </p:spPr>
      </p:pic>
      <p:sp>
        <p:nvSpPr>
          <p:cNvPr id="7" name="TextBox 6"/>
          <p:cNvSpPr txBox="1"/>
          <p:nvPr/>
        </p:nvSpPr>
        <p:spPr>
          <a:xfrm>
            <a:off x="786643" y="526473"/>
            <a:ext cx="3711466" cy="461665"/>
          </a:xfrm>
          <a:prstGeom prst="rect">
            <a:avLst/>
          </a:prstGeom>
          <a:noFill/>
        </p:spPr>
        <p:txBody>
          <a:bodyPr wrap="square" rtlCol="0">
            <a:spAutoFit/>
          </a:bodyPr>
          <a:lstStyle/>
          <a:p>
            <a:r>
              <a:rPr lang="en-IN" sz="2400" b="1" dirty="0" smtClean="0">
                <a:latin typeface="Arial" panose="020B0604020202020204" pitchFamily="34" charset="0"/>
                <a:cs typeface="Arial" panose="020B0604020202020204" pitchFamily="34" charset="0"/>
              </a:rPr>
              <a:t>Example 1: </a:t>
            </a:r>
            <a:endParaRPr lang="en-IN" sz="2400" b="1" dirty="0">
              <a:latin typeface="Arial" panose="020B0604020202020204" pitchFamily="34" charset="0"/>
              <a:cs typeface="Arial" panose="020B0604020202020204" pitchFamily="34" charset="0"/>
            </a:endParaRPr>
          </a:p>
        </p:txBody>
      </p:sp>
      <p:sp>
        <p:nvSpPr>
          <p:cNvPr id="8" name="Right Arrow 7"/>
          <p:cNvSpPr/>
          <p:nvPr/>
        </p:nvSpPr>
        <p:spPr bwMode="auto">
          <a:xfrm>
            <a:off x="4498109" y="4341091"/>
            <a:ext cx="1597891" cy="535709"/>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r>
              <a:rPr kumimoji="0" lang="en-IN" sz="1800" b="0" i="0" u="none" strike="noStrike" cap="none" normalizeH="0" baseline="0" dirty="0" smtClean="0">
                <a:ln>
                  <a:noFill/>
                </a:ln>
                <a:solidFill>
                  <a:schemeClr val="tx1"/>
                </a:solidFill>
                <a:effectLst/>
                <a:latin typeface="Arial" pitchFamily="34" charset="0"/>
                <a:ea typeface="SimSun" pitchFamily="2" charset="-122"/>
              </a:rPr>
              <a:t> </a:t>
            </a:r>
          </a:p>
        </p:txBody>
      </p:sp>
      <p:sp>
        <p:nvSpPr>
          <p:cNvPr id="9" name="TextBox 8"/>
          <p:cNvSpPr txBox="1"/>
          <p:nvPr/>
        </p:nvSpPr>
        <p:spPr>
          <a:xfrm>
            <a:off x="6308436" y="4341091"/>
            <a:ext cx="3362036" cy="461665"/>
          </a:xfrm>
          <a:prstGeom prst="rect">
            <a:avLst/>
          </a:prstGeom>
          <a:noFill/>
        </p:spPr>
        <p:txBody>
          <a:bodyPr wrap="square" rtlCol="0">
            <a:spAutoFit/>
          </a:bodyPr>
          <a:lstStyle/>
          <a:p>
            <a:r>
              <a:rPr lang="en-IN" sz="2400" dirty="0" smtClean="0">
                <a:latin typeface="Arial" panose="020B0604020202020204" pitchFamily="34" charset="0"/>
                <a:cs typeface="Arial" panose="020B0604020202020204" pitchFamily="34" charset="0"/>
              </a:rPr>
              <a:t>Based on the input </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69767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4181" y="1514664"/>
            <a:ext cx="6096000" cy="4031873"/>
          </a:xfrm>
          <a:prstGeom prst="rect">
            <a:avLst/>
          </a:prstGeom>
        </p:spPr>
        <p:txBody>
          <a:bodyPr>
            <a:spAutoFit/>
          </a:bodyPr>
          <a:lstStyle/>
          <a:p>
            <a:pPr lvl="1">
              <a:lnSpc>
                <a:spcPct val="80000"/>
              </a:lnSpc>
              <a:spcBef>
                <a:spcPct val="20000"/>
              </a:spcBef>
              <a:spcAft>
                <a:spcPct val="20000"/>
              </a:spcAft>
              <a:buClr>
                <a:srgbClr val="6699CC"/>
              </a:buClr>
              <a:buSzPct val="125000"/>
            </a:pPr>
            <a:r>
              <a:rPr lang="en-US" altLang="zh-CN" sz="2000" b="1" dirty="0">
                <a:latin typeface="Arial" panose="020B0604020202020204" pitchFamily="34" charset="0"/>
                <a:ea typeface="SimSun" panose="02010600030101010101" pitchFamily="2" charset="-122"/>
                <a:cs typeface="Arial" panose="020B0604020202020204" pitchFamily="34" charset="0"/>
              </a:rPr>
              <a:t>#!/bin/</a:t>
            </a:r>
            <a:r>
              <a:rPr lang="en-US" altLang="zh-CN" sz="2000" b="1" dirty="0" err="1">
                <a:latin typeface="Arial" panose="020B0604020202020204" pitchFamily="34" charset="0"/>
                <a:ea typeface="SimSun" panose="02010600030101010101" pitchFamily="2" charset="-122"/>
                <a:cs typeface="Arial" panose="020B0604020202020204" pitchFamily="34" charset="0"/>
              </a:rPr>
              <a:t>sh</a:t>
            </a:r>
            <a:endParaRPr lang="en-US" altLang="zh-CN" sz="2000" b="1" dirty="0">
              <a:latin typeface="Arial" panose="020B0604020202020204" pitchFamily="34" charset="0"/>
              <a:ea typeface="SimSun" panose="02010600030101010101" pitchFamily="2" charset="-122"/>
              <a:cs typeface="Arial" panose="020B0604020202020204" pitchFamily="34" charset="0"/>
            </a:endParaRPr>
          </a:p>
          <a:p>
            <a:pPr lvl="1">
              <a:lnSpc>
                <a:spcPct val="80000"/>
              </a:lnSpc>
              <a:spcBef>
                <a:spcPct val="20000"/>
              </a:spcBef>
              <a:spcAft>
                <a:spcPct val="20000"/>
              </a:spcAft>
              <a:buClr>
                <a:srgbClr val="6699CC"/>
              </a:buClr>
              <a:buSzPct val="125000"/>
            </a:pPr>
            <a:r>
              <a:rPr lang="en-US" altLang="zh-CN" sz="2000" b="1" dirty="0">
                <a:latin typeface="Arial" panose="020B0604020202020204" pitchFamily="34" charset="0"/>
                <a:ea typeface="SimSun" panose="02010600030101010101" pitchFamily="2" charset="-122"/>
                <a:cs typeface="Arial" panose="020B0604020202020204" pitchFamily="34" charset="0"/>
              </a:rPr>
              <a:t>        </a:t>
            </a:r>
            <a:r>
              <a:rPr lang="en-US" altLang="zh-CN" sz="2000" b="1" dirty="0" err="1">
                <a:latin typeface="Arial" panose="020B0604020202020204" pitchFamily="34" charset="0"/>
                <a:ea typeface="SimSun" panose="02010600030101010101" pitchFamily="2" charset="-122"/>
                <a:cs typeface="Arial" panose="020B0604020202020204" pitchFamily="34" charset="0"/>
              </a:rPr>
              <a:t>i</a:t>
            </a:r>
            <a:r>
              <a:rPr lang="en-US" altLang="zh-CN" sz="2000" b="1" dirty="0">
                <a:latin typeface="Arial" panose="020B0604020202020204" pitchFamily="34" charset="0"/>
                <a:ea typeface="SimSun" panose="02010600030101010101" pitchFamily="2" charset="-122"/>
                <a:cs typeface="Arial" panose="020B0604020202020204" pitchFamily="34" charset="0"/>
              </a:rPr>
              <a:t>=1</a:t>
            </a:r>
          </a:p>
          <a:p>
            <a:pPr lvl="1">
              <a:lnSpc>
                <a:spcPct val="80000"/>
              </a:lnSpc>
              <a:spcBef>
                <a:spcPct val="20000"/>
              </a:spcBef>
              <a:spcAft>
                <a:spcPct val="20000"/>
              </a:spcAft>
              <a:buClr>
                <a:srgbClr val="6699CC"/>
              </a:buClr>
              <a:buSzPct val="125000"/>
            </a:pPr>
            <a:r>
              <a:rPr lang="en-US" altLang="zh-CN" sz="2000" b="1" dirty="0">
                <a:latin typeface="Arial" panose="020B0604020202020204" pitchFamily="34" charset="0"/>
                <a:ea typeface="SimSun" panose="02010600030101010101" pitchFamily="2" charset="-122"/>
                <a:cs typeface="Arial" panose="020B0604020202020204" pitchFamily="34" charset="0"/>
              </a:rPr>
              <a:t>        sum=0</a:t>
            </a:r>
          </a:p>
          <a:p>
            <a:pPr lvl="1">
              <a:lnSpc>
                <a:spcPct val="80000"/>
              </a:lnSpc>
              <a:spcBef>
                <a:spcPct val="20000"/>
              </a:spcBef>
              <a:spcAft>
                <a:spcPct val="20000"/>
              </a:spcAft>
              <a:buClr>
                <a:srgbClr val="6699CC"/>
              </a:buClr>
              <a:buSzPct val="125000"/>
            </a:pPr>
            <a:r>
              <a:rPr lang="en-US" altLang="zh-CN" sz="2000" b="1" dirty="0">
                <a:latin typeface="Arial" panose="020B0604020202020204" pitchFamily="34" charset="0"/>
                <a:ea typeface="SimSun" panose="02010600030101010101" pitchFamily="2" charset="-122"/>
                <a:cs typeface="Arial" panose="020B0604020202020204" pitchFamily="34" charset="0"/>
              </a:rPr>
              <a:t>        while [ $</a:t>
            </a:r>
            <a:r>
              <a:rPr lang="en-US" altLang="zh-CN" sz="2000" b="1" dirty="0" err="1">
                <a:latin typeface="Arial" panose="020B0604020202020204" pitchFamily="34" charset="0"/>
                <a:ea typeface="SimSun" panose="02010600030101010101" pitchFamily="2" charset="-122"/>
                <a:cs typeface="Arial" panose="020B0604020202020204" pitchFamily="34" charset="0"/>
              </a:rPr>
              <a:t>i</a:t>
            </a:r>
            <a:r>
              <a:rPr lang="en-US" altLang="zh-CN" sz="2000" b="1" dirty="0">
                <a:latin typeface="Arial" panose="020B0604020202020204" pitchFamily="34" charset="0"/>
                <a:ea typeface="SimSun" panose="02010600030101010101" pitchFamily="2" charset="-122"/>
                <a:cs typeface="Arial" panose="020B0604020202020204" pitchFamily="34" charset="0"/>
              </a:rPr>
              <a:t> -le 10 ]</a:t>
            </a:r>
          </a:p>
          <a:p>
            <a:pPr lvl="1">
              <a:lnSpc>
                <a:spcPct val="80000"/>
              </a:lnSpc>
              <a:spcBef>
                <a:spcPct val="20000"/>
              </a:spcBef>
              <a:spcAft>
                <a:spcPct val="20000"/>
              </a:spcAft>
              <a:buClr>
                <a:srgbClr val="6699CC"/>
              </a:buClr>
              <a:buSzPct val="125000"/>
            </a:pPr>
            <a:r>
              <a:rPr lang="en-US" altLang="zh-CN" sz="2000" b="1" dirty="0">
                <a:latin typeface="Arial" panose="020B0604020202020204" pitchFamily="34" charset="0"/>
                <a:ea typeface="SimSun" panose="02010600030101010101" pitchFamily="2" charset="-122"/>
                <a:cs typeface="Arial" panose="020B0604020202020204" pitchFamily="34" charset="0"/>
              </a:rPr>
              <a:t>    do</a:t>
            </a:r>
          </a:p>
          <a:p>
            <a:pPr lvl="1">
              <a:lnSpc>
                <a:spcPct val="80000"/>
              </a:lnSpc>
              <a:spcBef>
                <a:spcPct val="20000"/>
              </a:spcBef>
              <a:spcAft>
                <a:spcPct val="20000"/>
              </a:spcAft>
              <a:buClr>
                <a:srgbClr val="6699CC"/>
              </a:buClr>
              <a:buSzPct val="125000"/>
            </a:pPr>
            <a:r>
              <a:rPr lang="en-US" altLang="zh-CN" sz="2000" b="1" dirty="0">
                <a:latin typeface="Arial" panose="020B0604020202020204" pitchFamily="34" charset="0"/>
                <a:ea typeface="SimSun" panose="02010600030101010101" pitchFamily="2" charset="-122"/>
                <a:cs typeface="Arial" panose="020B0604020202020204" pitchFamily="34" charset="0"/>
              </a:rPr>
              <a:t>        echo Adding $</a:t>
            </a:r>
            <a:r>
              <a:rPr lang="en-US" altLang="zh-CN" sz="2000" b="1" dirty="0" err="1">
                <a:latin typeface="Arial" panose="020B0604020202020204" pitchFamily="34" charset="0"/>
                <a:ea typeface="SimSun" panose="02010600030101010101" pitchFamily="2" charset="-122"/>
                <a:cs typeface="Arial" panose="020B0604020202020204" pitchFamily="34" charset="0"/>
              </a:rPr>
              <a:t>i</a:t>
            </a:r>
            <a:r>
              <a:rPr lang="en-US" altLang="zh-CN" sz="2000" b="1" dirty="0">
                <a:latin typeface="Arial" panose="020B0604020202020204" pitchFamily="34" charset="0"/>
                <a:ea typeface="SimSun" panose="02010600030101010101" pitchFamily="2" charset="-122"/>
                <a:cs typeface="Arial" panose="020B0604020202020204" pitchFamily="34" charset="0"/>
              </a:rPr>
              <a:t> into the sum</a:t>
            </a:r>
          </a:p>
          <a:p>
            <a:pPr lvl="1">
              <a:lnSpc>
                <a:spcPct val="80000"/>
              </a:lnSpc>
              <a:spcBef>
                <a:spcPct val="20000"/>
              </a:spcBef>
              <a:spcAft>
                <a:spcPct val="20000"/>
              </a:spcAft>
              <a:buClr>
                <a:srgbClr val="6699CC"/>
              </a:buClr>
              <a:buSzPct val="125000"/>
            </a:pPr>
            <a:r>
              <a:rPr lang="en-US" altLang="zh-CN" sz="2000" b="1" dirty="0">
                <a:latin typeface="Arial" panose="020B0604020202020204" pitchFamily="34" charset="0"/>
                <a:ea typeface="SimSun" panose="02010600030101010101" pitchFamily="2" charset="-122"/>
                <a:cs typeface="Arial" panose="020B0604020202020204" pitchFamily="34" charset="0"/>
              </a:rPr>
              <a:t>       </a:t>
            </a:r>
            <a:r>
              <a:rPr lang="en-US" altLang="zh-CN" sz="2000" b="1" dirty="0" err="1">
                <a:latin typeface="Arial" panose="020B0604020202020204" pitchFamily="34" charset="0"/>
                <a:ea typeface="SimSun" panose="02010600030101010101" pitchFamily="2" charset="-122"/>
                <a:cs typeface="Arial" panose="020B0604020202020204" pitchFamily="34" charset="0"/>
              </a:rPr>
              <a:t>i</a:t>
            </a:r>
            <a:r>
              <a:rPr lang="en-US" altLang="zh-CN" sz="2000" b="1" dirty="0">
                <a:latin typeface="Arial" panose="020B0604020202020204" pitchFamily="34" charset="0"/>
                <a:ea typeface="SimSun" panose="02010600030101010101" pitchFamily="2" charset="-122"/>
                <a:cs typeface="Arial" panose="020B0604020202020204" pitchFamily="34" charset="0"/>
              </a:rPr>
              <a:t>=`expr $</a:t>
            </a:r>
            <a:r>
              <a:rPr lang="en-US" altLang="zh-CN" sz="2000" b="1" dirty="0" err="1">
                <a:latin typeface="Arial" panose="020B0604020202020204" pitchFamily="34" charset="0"/>
                <a:ea typeface="SimSun" panose="02010600030101010101" pitchFamily="2" charset="-122"/>
                <a:cs typeface="Arial" panose="020B0604020202020204" pitchFamily="34" charset="0"/>
              </a:rPr>
              <a:t>i</a:t>
            </a:r>
            <a:r>
              <a:rPr lang="en-US" altLang="zh-CN" sz="2000" b="1" dirty="0">
                <a:latin typeface="Arial" panose="020B0604020202020204" pitchFamily="34" charset="0"/>
                <a:ea typeface="SimSun" panose="02010600030101010101" pitchFamily="2" charset="-122"/>
                <a:cs typeface="Arial" panose="020B0604020202020204" pitchFamily="34" charset="0"/>
              </a:rPr>
              <a:t> + 1 `</a:t>
            </a:r>
          </a:p>
          <a:p>
            <a:pPr lvl="1">
              <a:lnSpc>
                <a:spcPct val="80000"/>
              </a:lnSpc>
              <a:spcBef>
                <a:spcPct val="20000"/>
              </a:spcBef>
              <a:spcAft>
                <a:spcPct val="20000"/>
              </a:spcAft>
              <a:buClr>
                <a:srgbClr val="6699CC"/>
              </a:buClr>
              <a:buSzPct val="125000"/>
            </a:pPr>
            <a:r>
              <a:rPr lang="en-US" altLang="zh-CN" sz="2000" b="1" dirty="0">
                <a:latin typeface="Arial" panose="020B0604020202020204" pitchFamily="34" charset="0"/>
                <a:ea typeface="SimSun" panose="02010600030101010101" pitchFamily="2" charset="-122"/>
                <a:cs typeface="Arial" panose="020B0604020202020204" pitchFamily="34" charset="0"/>
              </a:rPr>
              <a:t>        sum=`expr $sum + $</a:t>
            </a:r>
            <a:r>
              <a:rPr lang="en-US" altLang="zh-CN" sz="2000" b="1" dirty="0" err="1">
                <a:latin typeface="Arial" panose="020B0604020202020204" pitchFamily="34" charset="0"/>
                <a:ea typeface="SimSun" panose="02010600030101010101" pitchFamily="2" charset="-122"/>
                <a:cs typeface="Arial" panose="020B0604020202020204" pitchFamily="34" charset="0"/>
              </a:rPr>
              <a:t>i</a:t>
            </a:r>
            <a:r>
              <a:rPr lang="en-US" altLang="zh-CN" sz="2000" b="1" dirty="0">
                <a:latin typeface="Arial" panose="020B0604020202020204" pitchFamily="34" charset="0"/>
                <a:ea typeface="SimSun" panose="02010600030101010101" pitchFamily="2" charset="-122"/>
                <a:cs typeface="Arial" panose="020B0604020202020204" pitchFamily="34" charset="0"/>
              </a:rPr>
              <a:t> `</a:t>
            </a:r>
          </a:p>
          <a:p>
            <a:pPr lvl="1">
              <a:lnSpc>
                <a:spcPct val="80000"/>
              </a:lnSpc>
              <a:spcBef>
                <a:spcPct val="20000"/>
              </a:spcBef>
              <a:spcAft>
                <a:spcPct val="20000"/>
              </a:spcAft>
              <a:buClr>
                <a:srgbClr val="6699CC"/>
              </a:buClr>
              <a:buSzPct val="125000"/>
            </a:pPr>
            <a:r>
              <a:rPr lang="en-US" altLang="zh-CN" sz="2000" b="1" dirty="0">
                <a:latin typeface="Arial" panose="020B0604020202020204" pitchFamily="34" charset="0"/>
                <a:ea typeface="SimSun" panose="02010600030101010101" pitchFamily="2" charset="-122"/>
                <a:cs typeface="Arial" panose="020B0604020202020204" pitchFamily="34" charset="0"/>
              </a:rPr>
              <a:t>        done</a:t>
            </a:r>
          </a:p>
          <a:p>
            <a:pPr lvl="1">
              <a:lnSpc>
                <a:spcPct val="80000"/>
              </a:lnSpc>
              <a:spcBef>
                <a:spcPct val="20000"/>
              </a:spcBef>
              <a:spcAft>
                <a:spcPct val="20000"/>
              </a:spcAft>
              <a:buClr>
                <a:srgbClr val="6699CC"/>
              </a:buClr>
              <a:buSzPct val="125000"/>
            </a:pPr>
            <a:r>
              <a:rPr lang="en-US" altLang="zh-CN" sz="2000" b="1" dirty="0">
                <a:latin typeface="Arial" panose="020B0604020202020204" pitchFamily="34" charset="0"/>
                <a:ea typeface="SimSun" panose="02010600030101010101" pitchFamily="2" charset="-122"/>
                <a:cs typeface="Arial" panose="020B0604020202020204" pitchFamily="34" charset="0"/>
              </a:rPr>
              <a:t>        echo The sum is $sum.</a:t>
            </a:r>
          </a:p>
          <a:p>
            <a:pPr lvl="1">
              <a:lnSpc>
                <a:spcPct val="80000"/>
              </a:lnSpc>
              <a:spcBef>
                <a:spcPct val="20000"/>
              </a:spcBef>
              <a:spcAft>
                <a:spcPct val="20000"/>
              </a:spcAft>
              <a:buClr>
                <a:srgbClr val="6699CC"/>
              </a:buClr>
              <a:buSzPct val="125000"/>
            </a:pPr>
            <a:endParaRPr lang="en-US" altLang="zh-CN" sz="2000" b="1" dirty="0">
              <a:latin typeface="Arial" panose="020B0604020202020204" pitchFamily="34" charset="0"/>
              <a:ea typeface="SimSun" panose="02010600030101010101" pitchFamily="2" charset="-122"/>
              <a:cs typeface="Arial" panose="020B0604020202020204" pitchFamily="34" charset="0"/>
            </a:endParaRPr>
          </a:p>
        </p:txBody>
      </p:sp>
      <p:sp>
        <p:nvSpPr>
          <p:cNvPr id="5" name="TextBox 4"/>
          <p:cNvSpPr txBox="1"/>
          <p:nvPr/>
        </p:nvSpPr>
        <p:spPr>
          <a:xfrm>
            <a:off x="415636" y="923636"/>
            <a:ext cx="4596130" cy="646331"/>
          </a:xfrm>
          <a:prstGeom prst="rect">
            <a:avLst/>
          </a:prstGeom>
          <a:noFill/>
        </p:spPr>
        <p:txBody>
          <a:bodyPr wrap="none" rtlCol="0">
            <a:spAutoFit/>
          </a:bodyPr>
          <a:lstStyle/>
          <a:p>
            <a:r>
              <a:rPr lang="en-GB" altLang="x-none" dirty="0">
                <a:latin typeface="Arial" panose="020B0604020202020204" pitchFamily="34" charset="0"/>
                <a:cs typeface="Arial" panose="020B0604020202020204" pitchFamily="34" charset="0"/>
              </a:rPr>
              <a:t>EXAMPLE:  </a:t>
            </a:r>
            <a:r>
              <a:rPr lang="en-US" altLang="zh-CN" b="1" dirty="0">
                <a:latin typeface="Arial" panose="020B0604020202020204" pitchFamily="34" charset="0"/>
                <a:ea typeface="SimSun" panose="02010600030101010101" pitchFamily="2" charset="-122"/>
                <a:cs typeface="Arial" panose="020B0604020202020204" pitchFamily="34" charset="0"/>
              </a:rPr>
              <a:t>Adding integers from 1 to 10</a:t>
            </a:r>
            <a:endParaRPr lang="en-IN" dirty="0"/>
          </a:p>
          <a:p>
            <a:endParaRPr lang="en-IN" dirty="0"/>
          </a:p>
        </p:txBody>
      </p:sp>
    </p:spTree>
    <p:extLst>
      <p:ext uri="{BB962C8B-B14F-4D97-AF65-F5344CB8AC3E}">
        <p14:creationId xmlns:p14="http://schemas.microsoft.com/office/powerpoint/2010/main" val="5731193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3453" y="609601"/>
            <a:ext cx="5312184" cy="2807854"/>
          </a:xfrm>
          <a:prstGeom prst="rect">
            <a:avLst/>
          </a:prstGeom>
        </p:spPr>
      </p:pic>
      <p:pic>
        <p:nvPicPr>
          <p:cNvPr id="5" name="Picture 4"/>
          <p:cNvPicPr>
            <a:picLocks noChangeAspect="1"/>
          </p:cNvPicPr>
          <p:nvPr/>
        </p:nvPicPr>
        <p:blipFill>
          <a:blip r:embed="rId3"/>
          <a:stretch>
            <a:fillRect/>
          </a:stretch>
        </p:blipFill>
        <p:spPr>
          <a:xfrm>
            <a:off x="5357091" y="3592945"/>
            <a:ext cx="6423977" cy="2382771"/>
          </a:xfrm>
          <a:prstGeom prst="rect">
            <a:avLst/>
          </a:prstGeom>
        </p:spPr>
      </p:pic>
      <p:sp>
        <p:nvSpPr>
          <p:cNvPr id="6" name="Right Arrow 5"/>
          <p:cNvSpPr/>
          <p:nvPr/>
        </p:nvSpPr>
        <p:spPr bwMode="auto">
          <a:xfrm>
            <a:off x="5828145" y="1625600"/>
            <a:ext cx="1357746" cy="498764"/>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endParaRPr kumimoji="0" lang="en-IN" sz="1800" b="0" i="0" u="none" strike="noStrike" cap="none" normalizeH="0" baseline="0" smtClean="0">
              <a:ln>
                <a:noFill/>
              </a:ln>
              <a:solidFill>
                <a:schemeClr val="tx1"/>
              </a:solidFill>
              <a:effectLst/>
              <a:latin typeface="Arial" pitchFamily="34" charset="0"/>
              <a:ea typeface="SimSun" pitchFamily="2" charset="-122"/>
            </a:endParaRPr>
          </a:p>
        </p:txBody>
      </p:sp>
      <p:sp>
        <p:nvSpPr>
          <p:cNvPr id="7" name="TextBox 6"/>
          <p:cNvSpPr txBox="1"/>
          <p:nvPr/>
        </p:nvSpPr>
        <p:spPr>
          <a:xfrm>
            <a:off x="7444509" y="1163782"/>
            <a:ext cx="3860800" cy="923330"/>
          </a:xfrm>
          <a:prstGeom prst="rect">
            <a:avLst/>
          </a:prstGeom>
          <a:noFill/>
        </p:spPr>
        <p:txBody>
          <a:bodyPr wrap="square" rtlCol="0">
            <a:spAutoFit/>
          </a:bodyPr>
          <a:lstStyle/>
          <a:p>
            <a:r>
              <a:rPr lang="en-IN" dirty="0" smtClean="0"/>
              <a:t>Sample while loop program</a:t>
            </a:r>
          </a:p>
          <a:p>
            <a:r>
              <a:rPr lang="en-US" altLang="zh-CN" b="1" dirty="0">
                <a:latin typeface="Arial" panose="020B0604020202020204" pitchFamily="34" charset="0"/>
                <a:ea typeface="SimSun" panose="02010600030101010101" pitchFamily="2" charset="-122"/>
                <a:cs typeface="Arial" panose="020B0604020202020204" pitchFamily="34" charset="0"/>
              </a:rPr>
              <a:t>Adding integers from 1 to 10</a:t>
            </a:r>
            <a:endParaRPr lang="en-IN" dirty="0"/>
          </a:p>
          <a:p>
            <a:r>
              <a:rPr lang="en-IN" dirty="0" smtClean="0"/>
              <a:t> </a:t>
            </a:r>
            <a:endParaRPr lang="en-IN" dirty="0"/>
          </a:p>
        </p:txBody>
      </p:sp>
      <p:sp>
        <p:nvSpPr>
          <p:cNvPr id="8" name="Right Arrow 7"/>
          <p:cNvSpPr/>
          <p:nvPr/>
        </p:nvSpPr>
        <p:spPr bwMode="auto">
          <a:xfrm flipH="1">
            <a:off x="3629890" y="4542014"/>
            <a:ext cx="1579419" cy="484632"/>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endParaRPr kumimoji="0" lang="en-IN" sz="1800" b="0" i="0" u="none" strike="noStrike" cap="none" normalizeH="0" baseline="0" smtClean="0">
              <a:ln>
                <a:noFill/>
              </a:ln>
              <a:solidFill>
                <a:schemeClr val="tx1"/>
              </a:solidFill>
              <a:effectLst/>
              <a:latin typeface="Arial" pitchFamily="34" charset="0"/>
              <a:ea typeface="SimSun" pitchFamily="2" charset="-122"/>
            </a:endParaRPr>
          </a:p>
        </p:txBody>
      </p:sp>
      <p:sp>
        <p:nvSpPr>
          <p:cNvPr id="9" name="TextBox 8"/>
          <p:cNvSpPr txBox="1"/>
          <p:nvPr/>
        </p:nvSpPr>
        <p:spPr>
          <a:xfrm>
            <a:off x="609600" y="4442691"/>
            <a:ext cx="2872508" cy="707886"/>
          </a:xfrm>
          <a:prstGeom prst="rect">
            <a:avLst/>
          </a:prstGeom>
          <a:noFill/>
        </p:spPr>
        <p:txBody>
          <a:bodyPr wrap="square" rtlCol="0">
            <a:spAutoFit/>
          </a:bodyPr>
          <a:lstStyle/>
          <a:p>
            <a:r>
              <a:rPr lang="en-IN" sz="2000" dirty="0" smtClean="0">
                <a:latin typeface="Arial" panose="020B0604020202020204" pitchFamily="34" charset="0"/>
                <a:cs typeface="Arial" panose="020B0604020202020204" pitchFamily="34" charset="0"/>
              </a:rPr>
              <a:t>The output of the while loop is 65</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87515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9162" y="946049"/>
            <a:ext cx="7163421" cy="2324301"/>
          </a:xfrm>
          <a:prstGeom prst="rect">
            <a:avLst/>
          </a:prstGeom>
        </p:spPr>
      </p:pic>
    </p:spTree>
    <p:extLst>
      <p:ext uri="{BB962C8B-B14F-4D97-AF65-F5344CB8AC3E}">
        <p14:creationId xmlns:p14="http://schemas.microsoft.com/office/powerpoint/2010/main" val="37635351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1274" y="942109"/>
            <a:ext cx="6428508" cy="5306290"/>
          </a:xfrm>
        </p:spPr>
        <p:txBody>
          <a:bodyPr/>
          <a:lstStyle/>
          <a:p>
            <a:r>
              <a:rPr lang="en-IN" sz="4000" b="1" dirty="0" smtClean="0">
                <a:solidFill>
                  <a:schemeClr val="tx1"/>
                </a:solidFill>
                <a:latin typeface="Arial" panose="020B0604020202020204" pitchFamily="34" charset="0"/>
                <a:cs typeface="Arial" panose="020B0604020202020204" pitchFamily="34" charset="0"/>
              </a:rPr>
              <a:t> case - </a:t>
            </a:r>
            <a:r>
              <a:rPr lang="en-IN" sz="4000" b="1" dirty="0" err="1" smtClean="0">
                <a:solidFill>
                  <a:schemeClr val="tx1"/>
                </a:solidFill>
                <a:latin typeface="Arial" panose="020B0604020202020204" pitchFamily="34" charset="0"/>
                <a:cs typeface="Arial" panose="020B0604020202020204" pitchFamily="34" charset="0"/>
              </a:rPr>
              <a:t>esac</a:t>
            </a:r>
            <a:r>
              <a:rPr lang="en-IN" dirty="0" smtClean="0">
                <a:solidFill>
                  <a:schemeClr val="accent1">
                    <a:lumMod val="40000"/>
                    <a:lumOff val="60000"/>
                  </a:schemeClr>
                </a:solidFill>
                <a:latin typeface="Arial" panose="020B0604020202020204" pitchFamily="34" charset="0"/>
                <a:cs typeface="Arial" panose="020B0604020202020204" pitchFamily="34" charset="0"/>
              </a:rPr>
              <a:t> </a:t>
            </a:r>
          </a:p>
          <a:p>
            <a:pPr marL="0" indent="0">
              <a:buNone/>
            </a:pPr>
            <a:r>
              <a:rPr lang="en-IN" sz="2800" dirty="0" smtClean="0">
                <a:latin typeface="Arial" panose="020B0604020202020204" pitchFamily="34" charset="0"/>
                <a:cs typeface="Arial" panose="020B0604020202020204" pitchFamily="34" charset="0"/>
              </a:rPr>
              <a:t>                  </a:t>
            </a:r>
            <a:r>
              <a:rPr lang="en-IN" sz="2800" b="1" dirty="0" smtClean="0">
                <a:latin typeface="Arial" panose="020B0604020202020204" pitchFamily="34" charset="0"/>
                <a:cs typeface="Arial" panose="020B0604020202020204" pitchFamily="34" charset="0"/>
              </a:rPr>
              <a:t>used for pattern matching.</a:t>
            </a:r>
          </a:p>
          <a:p>
            <a:pPr marL="457200" indent="-457200">
              <a:lnSpc>
                <a:spcPct val="80000"/>
              </a:lnSpc>
              <a:buFont typeface="Wingdings" panose="05000000000000000000" pitchFamily="2" charset="2"/>
              <a:buNone/>
            </a:pPr>
            <a:r>
              <a:rPr lang="en-IN" sz="2800" b="1" dirty="0">
                <a:latin typeface="Arial" panose="020B0604020202020204" pitchFamily="34" charset="0"/>
                <a:cs typeface="Arial" panose="020B0604020202020204" pitchFamily="34" charset="0"/>
              </a:rPr>
              <a:t> </a:t>
            </a:r>
            <a:r>
              <a:rPr lang="en-IN" sz="2800" b="1" dirty="0" smtClean="0">
                <a:latin typeface="Arial" panose="020B0604020202020204" pitchFamily="34" charset="0"/>
                <a:cs typeface="Arial" panose="020B0604020202020204" pitchFamily="34" charset="0"/>
              </a:rPr>
              <a:t> </a:t>
            </a:r>
          </a:p>
          <a:p>
            <a:pPr marL="457200" indent="-457200">
              <a:lnSpc>
                <a:spcPct val="80000"/>
              </a:lnSpc>
              <a:buFont typeface="Wingdings" panose="05000000000000000000" pitchFamily="2" charset="2"/>
              <a:buNone/>
            </a:pPr>
            <a:r>
              <a:rPr lang="en-IN" dirty="0" smtClean="0">
                <a:latin typeface="Arial" panose="020B0604020202020204" pitchFamily="34" charset="0"/>
                <a:cs typeface="Arial" panose="020B0604020202020204" pitchFamily="34" charset="0"/>
              </a:rPr>
              <a:t> ex : </a:t>
            </a:r>
            <a:r>
              <a:rPr lang="en-GB" altLang="x-none" sz="2400" dirty="0" smtClean="0">
                <a:solidFill>
                  <a:schemeClr val="tx1"/>
                </a:solidFill>
                <a:latin typeface="Arial" panose="020B0604020202020204" pitchFamily="34" charset="0"/>
                <a:cs typeface="Arial" panose="020B0604020202020204" pitchFamily="34" charset="0"/>
              </a:rPr>
              <a:t>case </a:t>
            </a:r>
            <a:r>
              <a:rPr lang="en-GB" altLang="x-none" sz="2400" dirty="0">
                <a:solidFill>
                  <a:schemeClr val="tx1"/>
                </a:solidFill>
                <a:latin typeface="Arial" panose="020B0604020202020204" pitchFamily="34" charset="0"/>
                <a:cs typeface="Arial" panose="020B0604020202020204" pitchFamily="34" charset="0"/>
              </a:rPr>
              <a:t>argument in</a:t>
            </a:r>
          </a:p>
          <a:p>
            <a:pPr marL="838200" lvl="1" indent="-381000">
              <a:lnSpc>
                <a:spcPct val="80000"/>
              </a:lnSpc>
              <a:buFontTx/>
              <a:buNone/>
            </a:pPr>
            <a:r>
              <a:rPr lang="en-GB" altLang="x-none" sz="2400" dirty="0">
                <a:solidFill>
                  <a:schemeClr val="tx1"/>
                </a:solidFill>
                <a:latin typeface="Arial" panose="020B0604020202020204" pitchFamily="34" charset="0"/>
                <a:cs typeface="Arial" panose="020B0604020202020204" pitchFamily="34" charset="0"/>
              </a:rPr>
              <a:t>pattern 1) execute this command</a:t>
            </a:r>
          </a:p>
          <a:p>
            <a:pPr marL="838200" lvl="1" indent="-381000">
              <a:lnSpc>
                <a:spcPct val="80000"/>
              </a:lnSpc>
              <a:buFontTx/>
              <a:buNone/>
            </a:pPr>
            <a:r>
              <a:rPr lang="en-GB" altLang="x-none" sz="2400" dirty="0">
                <a:solidFill>
                  <a:schemeClr val="tx1"/>
                </a:solidFill>
                <a:latin typeface="Arial" panose="020B0604020202020204" pitchFamily="34" charset="0"/>
                <a:cs typeface="Arial" panose="020B0604020202020204" pitchFamily="34" charset="0"/>
              </a:rPr>
              <a:t>                 and this</a:t>
            </a:r>
          </a:p>
          <a:p>
            <a:pPr marL="838200" lvl="1" indent="-381000">
              <a:lnSpc>
                <a:spcPct val="80000"/>
              </a:lnSpc>
              <a:buFontTx/>
              <a:buNone/>
            </a:pPr>
            <a:r>
              <a:rPr lang="en-GB" altLang="x-none" sz="2400" dirty="0">
                <a:solidFill>
                  <a:schemeClr val="tx1"/>
                </a:solidFill>
                <a:latin typeface="Arial" panose="020B0604020202020204" pitchFamily="34" charset="0"/>
                <a:cs typeface="Arial" panose="020B0604020202020204" pitchFamily="34" charset="0"/>
              </a:rPr>
              <a:t>                 and this;;</a:t>
            </a:r>
          </a:p>
          <a:p>
            <a:pPr marL="838200" lvl="1" indent="-381000">
              <a:lnSpc>
                <a:spcPct val="80000"/>
              </a:lnSpc>
              <a:buFontTx/>
              <a:buNone/>
            </a:pPr>
            <a:r>
              <a:rPr lang="en-GB" altLang="x-none" sz="2400" dirty="0">
                <a:solidFill>
                  <a:schemeClr val="tx1"/>
                </a:solidFill>
                <a:latin typeface="Arial" panose="020B0604020202020204" pitchFamily="34" charset="0"/>
                <a:cs typeface="Arial" panose="020B0604020202020204" pitchFamily="34" charset="0"/>
              </a:rPr>
              <a:t>pattern 2) execute this command</a:t>
            </a:r>
          </a:p>
          <a:p>
            <a:pPr marL="838200" lvl="1" indent="-381000">
              <a:lnSpc>
                <a:spcPct val="80000"/>
              </a:lnSpc>
              <a:buFontTx/>
              <a:buNone/>
            </a:pPr>
            <a:r>
              <a:rPr lang="en-GB" altLang="x-none" sz="2400" dirty="0">
                <a:solidFill>
                  <a:schemeClr val="tx1"/>
                </a:solidFill>
                <a:latin typeface="Arial" panose="020B0604020202020204" pitchFamily="34" charset="0"/>
                <a:cs typeface="Arial" panose="020B0604020202020204" pitchFamily="34" charset="0"/>
              </a:rPr>
              <a:t>                 and this</a:t>
            </a:r>
          </a:p>
          <a:p>
            <a:pPr marL="838200" lvl="1" indent="-381000">
              <a:lnSpc>
                <a:spcPct val="80000"/>
              </a:lnSpc>
              <a:buFontTx/>
              <a:buNone/>
            </a:pPr>
            <a:r>
              <a:rPr lang="en-GB" altLang="x-none" sz="2400" dirty="0">
                <a:solidFill>
                  <a:schemeClr val="tx1"/>
                </a:solidFill>
                <a:latin typeface="Arial" panose="020B0604020202020204" pitchFamily="34" charset="0"/>
                <a:cs typeface="Arial" panose="020B0604020202020204" pitchFamily="34" charset="0"/>
              </a:rPr>
              <a:t>                 and this;;</a:t>
            </a:r>
          </a:p>
          <a:p>
            <a:pPr marL="838200" lvl="1" indent="-381000">
              <a:lnSpc>
                <a:spcPct val="80000"/>
              </a:lnSpc>
              <a:buFontTx/>
              <a:buNone/>
            </a:pPr>
            <a:r>
              <a:rPr lang="en-GB" altLang="x-none" sz="2400" dirty="0" err="1">
                <a:solidFill>
                  <a:schemeClr val="tx1"/>
                </a:solidFill>
                <a:latin typeface="Arial" panose="020B0604020202020204" pitchFamily="34" charset="0"/>
                <a:cs typeface="Arial" panose="020B0604020202020204" pitchFamily="34" charset="0"/>
              </a:rPr>
              <a:t>esac</a:t>
            </a:r>
            <a:endParaRPr lang="en-IN" dirty="0">
              <a:solidFill>
                <a:schemeClr val="tx1"/>
              </a:solidFill>
              <a:latin typeface="Arial" panose="020B0604020202020204" pitchFamily="34" charset="0"/>
              <a:cs typeface="Arial" panose="020B0604020202020204" pitchFamily="34" charset="0"/>
            </a:endParaRPr>
          </a:p>
        </p:txBody>
      </p:sp>
      <p:sp>
        <p:nvSpPr>
          <p:cNvPr id="2" name="TextBox 1"/>
          <p:cNvSpPr txBox="1"/>
          <p:nvPr/>
        </p:nvSpPr>
        <p:spPr>
          <a:xfrm>
            <a:off x="6834909" y="2032000"/>
            <a:ext cx="4193309" cy="3416320"/>
          </a:xfrm>
          <a:prstGeom prst="rect">
            <a:avLst/>
          </a:prstGeom>
          <a:noFill/>
        </p:spPr>
        <p:txBody>
          <a:bodyPr wrap="square" rtlCol="0">
            <a:spAutoFit/>
          </a:bodyPr>
          <a:lstStyle/>
          <a:p>
            <a:r>
              <a:rPr lang="en-US" dirty="0"/>
              <a:t>#!/bin/bash</a:t>
            </a:r>
          </a:p>
          <a:p>
            <a:r>
              <a:rPr lang="en-US" dirty="0"/>
              <a:t>name="</a:t>
            </a:r>
            <a:r>
              <a:rPr lang="en-US" dirty="0" err="1"/>
              <a:t>HowLinux</a:t>
            </a:r>
            <a:r>
              <a:rPr lang="en-US" dirty="0"/>
              <a:t>"</a:t>
            </a:r>
          </a:p>
          <a:p>
            <a:r>
              <a:rPr lang="en-US" dirty="0"/>
              <a:t> </a:t>
            </a:r>
          </a:p>
          <a:p>
            <a:r>
              <a:rPr lang="en-US" dirty="0"/>
              <a:t>case $name in</a:t>
            </a:r>
          </a:p>
          <a:p>
            <a:r>
              <a:rPr lang="en-US" dirty="0"/>
              <a:t>        "Linux")</a:t>
            </a:r>
          </a:p>
          <a:p>
            <a:r>
              <a:rPr lang="en-US" dirty="0"/>
              <a:t>                echo "Not quite right"</a:t>
            </a:r>
          </a:p>
          <a:p>
            <a:r>
              <a:rPr lang="en-US" dirty="0"/>
              <a:t>                ;;</a:t>
            </a:r>
          </a:p>
          <a:p>
            <a:r>
              <a:rPr lang="en-US" dirty="0"/>
              <a:t>        "</a:t>
            </a:r>
            <a:r>
              <a:rPr lang="en-US" dirty="0" err="1"/>
              <a:t>HowLinux</a:t>
            </a:r>
            <a:r>
              <a:rPr lang="en-US" dirty="0"/>
              <a:t>")</a:t>
            </a:r>
          </a:p>
          <a:p>
            <a:r>
              <a:rPr lang="en-US" dirty="0"/>
              <a:t>                echo "That's right!"</a:t>
            </a:r>
          </a:p>
          <a:p>
            <a:r>
              <a:rPr lang="en-US" dirty="0"/>
              <a:t>                ;;</a:t>
            </a:r>
          </a:p>
          <a:p>
            <a:r>
              <a:rPr lang="en-US" dirty="0" err="1"/>
              <a:t>esac</a:t>
            </a:r>
            <a:endParaRPr lang="en-US" dirty="0"/>
          </a:p>
          <a:p>
            <a:endParaRPr lang="en-IN" dirty="0"/>
          </a:p>
        </p:txBody>
      </p:sp>
      <p:sp>
        <p:nvSpPr>
          <p:cNvPr id="4" name="TextBox 3"/>
          <p:cNvSpPr txBox="1"/>
          <p:nvPr/>
        </p:nvSpPr>
        <p:spPr>
          <a:xfrm>
            <a:off x="6724073" y="1616364"/>
            <a:ext cx="3749963"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Sample switch case script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2538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4623" y="623086"/>
            <a:ext cx="6569009" cy="3154953"/>
          </a:xfrm>
          <a:prstGeom prst="rect">
            <a:avLst/>
          </a:prstGeom>
        </p:spPr>
      </p:pic>
      <p:pic>
        <p:nvPicPr>
          <p:cNvPr id="5" name="Picture 4"/>
          <p:cNvPicPr>
            <a:picLocks noChangeAspect="1"/>
          </p:cNvPicPr>
          <p:nvPr/>
        </p:nvPicPr>
        <p:blipFill>
          <a:blip r:embed="rId3"/>
          <a:stretch>
            <a:fillRect/>
          </a:stretch>
        </p:blipFill>
        <p:spPr>
          <a:xfrm>
            <a:off x="354623" y="4577609"/>
            <a:ext cx="6569009" cy="1120237"/>
          </a:xfrm>
          <a:prstGeom prst="rect">
            <a:avLst/>
          </a:prstGeom>
        </p:spPr>
      </p:pic>
      <p:sp>
        <p:nvSpPr>
          <p:cNvPr id="6" name="Right Arrow 5"/>
          <p:cNvSpPr/>
          <p:nvPr/>
        </p:nvSpPr>
        <p:spPr bwMode="auto">
          <a:xfrm>
            <a:off x="7056582" y="1782618"/>
            <a:ext cx="1182254" cy="572655"/>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endParaRPr kumimoji="0" lang="en-IN" sz="1800" b="0" i="0" u="none" strike="noStrike" cap="none" normalizeH="0" baseline="0" smtClean="0">
              <a:ln>
                <a:noFill/>
              </a:ln>
              <a:solidFill>
                <a:schemeClr val="tx1"/>
              </a:solidFill>
              <a:effectLst/>
              <a:latin typeface="Arial" pitchFamily="34" charset="0"/>
              <a:ea typeface="SimSun" pitchFamily="2" charset="-122"/>
            </a:endParaRPr>
          </a:p>
        </p:txBody>
      </p:sp>
      <p:sp>
        <p:nvSpPr>
          <p:cNvPr id="7" name="TextBox 6"/>
          <p:cNvSpPr txBox="1"/>
          <p:nvPr/>
        </p:nvSpPr>
        <p:spPr>
          <a:xfrm>
            <a:off x="8506691" y="1708727"/>
            <a:ext cx="3038764" cy="400110"/>
          </a:xfrm>
          <a:prstGeom prst="rect">
            <a:avLst/>
          </a:prstGeom>
          <a:noFill/>
        </p:spPr>
        <p:txBody>
          <a:bodyPr wrap="square" rtlCol="0">
            <a:spAutoFit/>
          </a:bodyPr>
          <a:lstStyle/>
          <a:p>
            <a:r>
              <a:rPr lang="en-IN" sz="2000" dirty="0" smtClean="0">
                <a:latin typeface="Arial" panose="020B0604020202020204" pitchFamily="34" charset="0"/>
                <a:cs typeface="Arial" panose="020B0604020202020204" pitchFamily="34" charset="0"/>
              </a:rPr>
              <a:t>It will match the case</a:t>
            </a:r>
            <a:endParaRPr lang="en-IN" sz="2000" dirty="0">
              <a:latin typeface="Arial" panose="020B0604020202020204" pitchFamily="34" charset="0"/>
              <a:cs typeface="Arial" panose="020B0604020202020204" pitchFamily="34" charset="0"/>
            </a:endParaRPr>
          </a:p>
        </p:txBody>
      </p:sp>
      <p:sp>
        <p:nvSpPr>
          <p:cNvPr id="8" name="Right Arrow 7"/>
          <p:cNvSpPr/>
          <p:nvPr/>
        </p:nvSpPr>
        <p:spPr bwMode="auto">
          <a:xfrm>
            <a:off x="7056582" y="4812146"/>
            <a:ext cx="1182254" cy="406400"/>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endParaRPr kumimoji="0" lang="en-IN" sz="1800" b="0" i="0" u="none" strike="noStrike" cap="none" normalizeH="0" baseline="0" smtClean="0">
              <a:ln>
                <a:noFill/>
              </a:ln>
              <a:solidFill>
                <a:schemeClr val="tx1"/>
              </a:solidFill>
              <a:effectLst/>
              <a:latin typeface="Arial" pitchFamily="34" charset="0"/>
              <a:ea typeface="SimSun" pitchFamily="2" charset="-122"/>
            </a:endParaRPr>
          </a:p>
        </p:txBody>
      </p:sp>
      <p:sp>
        <p:nvSpPr>
          <p:cNvPr id="9" name="TextBox 8"/>
          <p:cNvSpPr txBox="1"/>
          <p:nvPr/>
        </p:nvSpPr>
        <p:spPr>
          <a:xfrm>
            <a:off x="8506691" y="4577609"/>
            <a:ext cx="2697018" cy="707886"/>
          </a:xfrm>
          <a:prstGeom prst="rect">
            <a:avLst/>
          </a:prstGeom>
          <a:noFill/>
        </p:spPr>
        <p:txBody>
          <a:bodyPr wrap="square" rtlCol="0">
            <a:spAutoFit/>
          </a:bodyPr>
          <a:lstStyle/>
          <a:p>
            <a:r>
              <a:rPr lang="en-IN" sz="2000" dirty="0" smtClean="0">
                <a:latin typeface="Arial" panose="020B0604020202020204" pitchFamily="34" charset="0"/>
                <a:cs typeface="Arial" panose="020B0604020202020204" pitchFamily="34" charset="0"/>
              </a:rPr>
              <a:t>It will print the case which is matched</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64395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8765" y="868218"/>
            <a:ext cx="9551090" cy="5380181"/>
          </a:xfrm>
        </p:spPr>
        <p:txBody>
          <a:bodyPr>
            <a:normAutofit/>
          </a:bodyPr>
          <a:lstStyle/>
          <a:p>
            <a:r>
              <a:rPr lang="en-IN" sz="4000" b="1" dirty="0" smtClean="0">
                <a:solidFill>
                  <a:schemeClr val="tx1"/>
                </a:solidFill>
              </a:rPr>
              <a:t>Conditional statements:-</a:t>
            </a:r>
            <a:endParaRPr lang="en-IN" sz="4000" b="1" dirty="0">
              <a:solidFill>
                <a:schemeClr val="tx1"/>
              </a:solidFill>
            </a:endParaRPr>
          </a:p>
          <a:p>
            <a:pPr marL="0" indent="0">
              <a:buNone/>
            </a:pPr>
            <a:r>
              <a:rPr lang="en-IN" b="1" dirty="0" smtClean="0">
                <a:solidFill>
                  <a:schemeClr val="tx1"/>
                </a:solidFill>
              </a:rPr>
              <a:t> </a:t>
            </a:r>
          </a:p>
          <a:p>
            <a:pPr marL="0" indent="0">
              <a:buNone/>
            </a:pPr>
            <a:r>
              <a:rPr lang="en-IN" sz="4000" b="1" dirty="0" smtClean="0">
                <a:solidFill>
                  <a:schemeClr val="tx1"/>
                </a:solidFill>
                <a:latin typeface="Arial" panose="020B0604020202020204" pitchFamily="34" charset="0"/>
                <a:cs typeface="Arial" panose="020B0604020202020204" pitchFamily="34" charset="0"/>
              </a:rPr>
              <a:t>If</a:t>
            </a:r>
            <a:r>
              <a:rPr lang="en-IN" sz="4000" b="1" dirty="0" smtClean="0">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If the condition is true then only it will execute or-else it will not execute.</a:t>
            </a:r>
          </a:p>
          <a:p>
            <a:pPr>
              <a:lnSpc>
                <a:spcPct val="70000"/>
              </a:lnSpc>
              <a:buFont typeface="Wingdings" panose="05000000000000000000" pitchFamily="2" charset="2"/>
              <a:buNone/>
            </a:pPr>
            <a:r>
              <a:rPr lang="en-US" dirty="0" smtClean="0"/>
              <a:t> #!/</a:t>
            </a:r>
            <a:r>
              <a:rPr lang="en-US" dirty="0"/>
              <a:t>bin/bash</a:t>
            </a:r>
          </a:p>
          <a:p>
            <a:pPr>
              <a:lnSpc>
                <a:spcPct val="70000"/>
              </a:lnSpc>
              <a:buFont typeface="Wingdings" panose="05000000000000000000" pitchFamily="2" charset="2"/>
              <a:buNone/>
            </a:pPr>
            <a:r>
              <a:rPr lang="en-US" dirty="0" smtClean="0"/>
              <a:t> echo </a:t>
            </a:r>
            <a:r>
              <a:rPr lang="en-US" dirty="0"/>
              <a:t>"Enter a number"</a:t>
            </a:r>
          </a:p>
          <a:p>
            <a:pPr>
              <a:lnSpc>
                <a:spcPct val="70000"/>
              </a:lnSpc>
              <a:buFont typeface="Wingdings" panose="05000000000000000000" pitchFamily="2" charset="2"/>
              <a:buNone/>
            </a:pPr>
            <a:r>
              <a:rPr lang="en-US" dirty="0" smtClean="0"/>
              <a:t> read </a:t>
            </a:r>
            <a:r>
              <a:rPr lang="en-US" dirty="0"/>
              <a:t>n</a:t>
            </a:r>
          </a:p>
          <a:p>
            <a:pPr>
              <a:lnSpc>
                <a:spcPct val="70000"/>
              </a:lnSpc>
              <a:buFont typeface="Wingdings" panose="05000000000000000000" pitchFamily="2" charset="2"/>
              <a:buNone/>
            </a:pPr>
            <a:r>
              <a:rPr lang="en-US" dirty="0" smtClean="0"/>
              <a:t> </a:t>
            </a:r>
            <a:r>
              <a:rPr lang="en-US" dirty="0"/>
              <a:t>/root/apache-maven-3.8.6</a:t>
            </a:r>
          </a:p>
          <a:p>
            <a:pPr>
              <a:lnSpc>
                <a:spcPct val="70000"/>
              </a:lnSpc>
              <a:buFont typeface="Wingdings" panose="05000000000000000000" pitchFamily="2" charset="2"/>
              <a:buNone/>
            </a:pPr>
            <a:r>
              <a:rPr lang="en-US" dirty="0" err="1"/>
              <a:t>printf</a:t>
            </a:r>
            <a:r>
              <a:rPr lang="en-US" dirty="0"/>
              <a:t> "$n is less than 100\n"</a:t>
            </a:r>
          </a:p>
          <a:p>
            <a:pPr>
              <a:lnSpc>
                <a:spcPct val="70000"/>
              </a:lnSpc>
              <a:buFont typeface="Wingdings" panose="05000000000000000000" pitchFamily="2" charset="2"/>
              <a:buNone/>
            </a:pPr>
            <a:r>
              <a:rPr lang="en-US" dirty="0"/>
              <a:t>fi</a:t>
            </a:r>
          </a:p>
          <a:p>
            <a:pPr>
              <a:lnSpc>
                <a:spcPct val="70000"/>
              </a:lnSpc>
              <a:buFont typeface="Wingdings" panose="05000000000000000000" pitchFamily="2" charset="2"/>
              <a:buNone/>
            </a:pPr>
            <a:r>
              <a:rPr lang="en-US" dirty="0" smtClean="0"/>
              <a:t>    </a:t>
            </a:r>
            <a:endParaRPr lang="en-US" dirty="0"/>
          </a:p>
          <a:p>
            <a:pPr marL="0" indent="0">
              <a:buNone/>
            </a:pPr>
            <a:endParaRPr lang="en-IN" dirty="0"/>
          </a:p>
        </p:txBody>
      </p:sp>
    </p:spTree>
    <p:extLst>
      <p:ext uri="{BB962C8B-B14F-4D97-AF65-F5344CB8AC3E}">
        <p14:creationId xmlns:p14="http://schemas.microsoft.com/office/powerpoint/2010/main" val="10955275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11363" y="1042006"/>
            <a:ext cx="6393734" cy="2680247"/>
          </a:xfrm>
          <a:prstGeom prst="rect">
            <a:avLst/>
          </a:prstGeom>
        </p:spPr>
      </p:pic>
      <p:pic>
        <p:nvPicPr>
          <p:cNvPr id="5" name="Picture 4"/>
          <p:cNvPicPr>
            <a:picLocks noChangeAspect="1"/>
          </p:cNvPicPr>
          <p:nvPr/>
        </p:nvPicPr>
        <p:blipFill>
          <a:blip r:embed="rId3"/>
          <a:stretch>
            <a:fillRect/>
          </a:stretch>
        </p:blipFill>
        <p:spPr>
          <a:xfrm>
            <a:off x="411363" y="4659744"/>
            <a:ext cx="6393734" cy="1417781"/>
          </a:xfrm>
          <a:prstGeom prst="rect">
            <a:avLst/>
          </a:prstGeom>
        </p:spPr>
      </p:pic>
      <p:sp>
        <p:nvSpPr>
          <p:cNvPr id="6" name="Rectangle 5"/>
          <p:cNvSpPr/>
          <p:nvPr/>
        </p:nvSpPr>
        <p:spPr>
          <a:xfrm>
            <a:off x="7952509" y="4659744"/>
            <a:ext cx="3223491" cy="132343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It will ask the input from the user based on the </a:t>
            </a:r>
            <a:r>
              <a:rPr lang="en-IN" sz="2000" dirty="0" smtClean="0">
                <a:latin typeface="Arial" panose="020B0604020202020204" pitchFamily="34" charset="0"/>
                <a:cs typeface="Arial" panose="020B0604020202020204" pitchFamily="34" charset="0"/>
              </a:rPr>
              <a:t>user input  </a:t>
            </a:r>
            <a:r>
              <a:rPr lang="en-IN" sz="2000" dirty="0">
                <a:latin typeface="Arial" panose="020B0604020202020204" pitchFamily="34" charset="0"/>
                <a:cs typeface="Arial" panose="020B0604020202020204" pitchFamily="34" charset="0"/>
              </a:rPr>
              <a:t>it will give the output.</a:t>
            </a:r>
          </a:p>
        </p:txBody>
      </p:sp>
      <p:sp>
        <p:nvSpPr>
          <p:cNvPr id="7" name="Right Arrow 6"/>
          <p:cNvSpPr/>
          <p:nvPr/>
        </p:nvSpPr>
        <p:spPr bwMode="auto">
          <a:xfrm>
            <a:off x="6945745" y="4941455"/>
            <a:ext cx="812800" cy="286327"/>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endParaRPr kumimoji="0" lang="en-IN" sz="1800" b="0" i="0" u="none" strike="noStrike" cap="none" normalizeH="0" baseline="0" smtClean="0">
              <a:ln>
                <a:noFill/>
              </a:ln>
              <a:solidFill>
                <a:schemeClr val="tx1"/>
              </a:solidFill>
              <a:effectLst/>
              <a:latin typeface="Arial" pitchFamily="34" charset="0"/>
              <a:ea typeface="SimSun" pitchFamily="2" charset="-122"/>
            </a:endParaRPr>
          </a:p>
        </p:txBody>
      </p:sp>
    </p:spTree>
    <p:extLst>
      <p:ext uri="{BB962C8B-B14F-4D97-AF65-F5344CB8AC3E}">
        <p14:creationId xmlns:p14="http://schemas.microsoft.com/office/powerpoint/2010/main" val="1402289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273" y="951345"/>
            <a:ext cx="11517745" cy="1365905"/>
          </a:xfrm>
        </p:spPr>
        <p:txBody>
          <a:bodyPr/>
          <a:lstStyle/>
          <a:p>
            <a:r>
              <a:rPr lang="en-US" sz="4000" dirty="0" smtClean="0">
                <a:solidFill>
                  <a:schemeClr val="tx1"/>
                </a:solidFill>
                <a:latin typeface="Arial" panose="020B0604020202020204" pitchFamily="34" charset="0"/>
                <a:cs typeface="Arial" panose="020B0604020202020204" pitchFamily="34" charset="0"/>
              </a:rPr>
              <a:t>If-else:- </a:t>
            </a:r>
            <a:r>
              <a:rPr lang="en-US" sz="2400" b="0" dirty="0">
                <a:latin typeface="Arial" panose="020B0604020202020204" pitchFamily="34" charset="0"/>
                <a:cs typeface="Arial" panose="020B0604020202020204" pitchFamily="34" charset="0"/>
              </a:rPr>
              <a:t/>
            </a:r>
            <a:br>
              <a:rPr lang="en-US" sz="2400" b="0" dirty="0">
                <a:latin typeface="Arial" panose="020B0604020202020204" pitchFamily="34" charset="0"/>
                <a:cs typeface="Arial" panose="020B0604020202020204" pitchFamily="34" charset="0"/>
              </a:rPr>
            </a:br>
            <a:r>
              <a:rPr lang="en-US" sz="2400" b="0" dirty="0">
                <a:latin typeface="Arial" panose="020B0604020202020204" pitchFamily="34" charset="0"/>
                <a:cs typeface="Arial" panose="020B0604020202020204" pitchFamily="34" charset="0"/>
              </a:rPr>
              <a:t>If specified condition is not true in if part then else part will be execute. To use multiple conditions in one if-else block, then </a:t>
            </a:r>
            <a:r>
              <a:rPr lang="en-US" sz="2400" b="0" dirty="0" err="1">
                <a:latin typeface="Arial" panose="020B0604020202020204" pitchFamily="34" charset="0"/>
                <a:cs typeface="Arial" panose="020B0604020202020204" pitchFamily="34" charset="0"/>
              </a:rPr>
              <a:t>elif</a:t>
            </a:r>
            <a:r>
              <a:rPr lang="en-US" sz="2400" b="0" dirty="0">
                <a:latin typeface="Arial" panose="020B0604020202020204" pitchFamily="34" charset="0"/>
                <a:cs typeface="Arial" panose="020B0604020202020204" pitchFamily="34" charset="0"/>
              </a:rPr>
              <a:t> keyword is used in shell.</a:t>
            </a:r>
            <a:br>
              <a:rPr lang="en-US" sz="2400" b="0" dirty="0">
                <a:latin typeface="Arial" panose="020B0604020202020204" pitchFamily="34" charset="0"/>
                <a:cs typeface="Arial" panose="020B0604020202020204" pitchFamily="34" charset="0"/>
              </a:rPr>
            </a:br>
            <a:r>
              <a:rPr lang="en-US" sz="4000" dirty="0" smtClean="0">
                <a:solidFill>
                  <a:schemeClr val="tx1"/>
                </a:solidFill>
                <a:latin typeface="Arial" panose="020B0604020202020204" pitchFamily="34" charset="0"/>
                <a:cs typeface="Arial" panose="020B0604020202020204" pitchFamily="34" charset="0"/>
              </a:rPr>
              <a:t>  </a:t>
            </a:r>
            <a:endParaRPr lang="en-US" sz="40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59598" y="2317250"/>
            <a:ext cx="10845093" cy="3482109"/>
          </a:xfrm>
        </p:spPr>
        <p:txBody>
          <a:bodyPr/>
          <a:lstStyle/>
          <a:p>
            <a:pPr>
              <a:lnSpc>
                <a:spcPct val="70000"/>
              </a:lnSpc>
              <a:buFont typeface="Wingdings" panose="05000000000000000000" pitchFamily="2" charset="2"/>
              <a:buNone/>
            </a:pPr>
            <a:endParaRPr lang="en-US" dirty="0">
              <a:latin typeface="Arial" panose="020B0604020202020204" pitchFamily="34" charset="0"/>
              <a:cs typeface="Arial" panose="020B0604020202020204" pitchFamily="34" charset="0"/>
            </a:endParaRPr>
          </a:p>
          <a:p>
            <a:pPr>
              <a:lnSpc>
                <a:spcPct val="80000"/>
              </a:lnSpc>
              <a:spcBef>
                <a:spcPct val="40000"/>
              </a:spcBef>
              <a:buFont typeface="Wingdings" panose="05000000000000000000" pitchFamily="2" charset="2"/>
              <a:buNone/>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bin/bash</a:t>
            </a:r>
          </a:p>
          <a:p>
            <a:pPr>
              <a:lnSpc>
                <a:spcPct val="80000"/>
              </a:lnSpc>
              <a:spcBef>
                <a:spcPct val="40000"/>
              </a:spcBef>
              <a:buFont typeface="Wingdings" panose="05000000000000000000" pitchFamily="2" charset="2"/>
              <a:buNone/>
            </a:pPr>
            <a:r>
              <a:rPr lang="en-US" dirty="0">
                <a:latin typeface="Arial" panose="020B0604020202020204" pitchFamily="34" charset="0"/>
                <a:cs typeface="Arial" panose="020B0604020202020204" pitchFamily="34" charset="0"/>
              </a:rPr>
              <a:t>echo "Enter your name"</a:t>
            </a:r>
          </a:p>
          <a:p>
            <a:pPr>
              <a:lnSpc>
                <a:spcPct val="80000"/>
              </a:lnSpc>
              <a:spcBef>
                <a:spcPct val="40000"/>
              </a:spcBef>
              <a:buFont typeface="Wingdings" panose="05000000000000000000" pitchFamily="2" charset="2"/>
              <a:buNone/>
            </a:pPr>
            <a:r>
              <a:rPr lang="en-US" dirty="0">
                <a:latin typeface="Arial" panose="020B0604020202020204" pitchFamily="34" charset="0"/>
                <a:cs typeface="Arial" panose="020B0604020202020204" pitchFamily="34" charset="0"/>
              </a:rPr>
              <a:t>read name</a:t>
            </a:r>
          </a:p>
          <a:p>
            <a:pPr>
              <a:lnSpc>
                <a:spcPct val="80000"/>
              </a:lnSpc>
              <a:spcBef>
                <a:spcPct val="40000"/>
              </a:spcBef>
              <a:buFont typeface="Wingdings" panose="05000000000000000000" pitchFamily="2" charset="2"/>
              <a:buNone/>
            </a:pPr>
            <a:r>
              <a:rPr lang="en-US" dirty="0">
                <a:latin typeface="Arial" panose="020B0604020202020204" pitchFamily="34" charset="0"/>
                <a:cs typeface="Arial" panose="020B0604020202020204" pitchFamily="34" charset="0"/>
              </a:rPr>
              <a:t>if [[ $name == "varun" </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then</a:t>
            </a:r>
          </a:p>
          <a:p>
            <a:pPr>
              <a:lnSpc>
                <a:spcPct val="80000"/>
              </a:lnSpc>
              <a:spcBef>
                <a:spcPct val="40000"/>
              </a:spcBef>
              <a:buFont typeface="Wingdings" panose="05000000000000000000" pitchFamily="2" charset="2"/>
              <a:buNone/>
            </a:pPr>
            <a:r>
              <a:rPr lang="en-US" dirty="0">
                <a:latin typeface="Arial" panose="020B0604020202020204" pitchFamily="34" charset="0"/>
                <a:cs typeface="Arial" panose="020B0604020202020204" pitchFamily="34" charset="0"/>
              </a:rPr>
              <a:t>echo "You have won the prize"</a:t>
            </a:r>
          </a:p>
          <a:p>
            <a:pPr>
              <a:lnSpc>
                <a:spcPct val="80000"/>
              </a:lnSpc>
              <a:spcBef>
                <a:spcPct val="40000"/>
              </a:spcBef>
              <a:buFont typeface="Wingdings" panose="05000000000000000000" pitchFamily="2" charset="2"/>
              <a:buNone/>
            </a:pPr>
            <a:r>
              <a:rPr lang="en-US" dirty="0">
                <a:latin typeface="Arial" panose="020B0604020202020204" pitchFamily="34" charset="0"/>
                <a:cs typeface="Arial" panose="020B0604020202020204" pitchFamily="34" charset="0"/>
              </a:rPr>
              <a:t>else</a:t>
            </a:r>
          </a:p>
          <a:p>
            <a:pPr>
              <a:lnSpc>
                <a:spcPct val="80000"/>
              </a:lnSpc>
              <a:spcBef>
                <a:spcPct val="40000"/>
              </a:spcBef>
              <a:buFont typeface="Wingdings" panose="05000000000000000000" pitchFamily="2" charset="2"/>
              <a:buNone/>
            </a:pPr>
            <a:r>
              <a:rPr lang="en-US" dirty="0">
                <a:latin typeface="Arial" panose="020B0604020202020204" pitchFamily="34" charset="0"/>
                <a:cs typeface="Arial" panose="020B0604020202020204" pitchFamily="34" charset="0"/>
              </a:rPr>
              <a:t>echo "Try for the next time"</a:t>
            </a:r>
          </a:p>
          <a:p>
            <a:pPr>
              <a:lnSpc>
                <a:spcPct val="80000"/>
              </a:lnSpc>
              <a:spcBef>
                <a:spcPct val="40000"/>
              </a:spcBef>
              <a:buFont typeface="Wingdings" panose="05000000000000000000" pitchFamily="2" charset="2"/>
              <a:buNone/>
            </a:pPr>
            <a:r>
              <a:rPr lang="en-US" dirty="0">
                <a:latin typeface="Arial" panose="020B0604020202020204" pitchFamily="34" charset="0"/>
                <a:cs typeface="Arial" panose="020B0604020202020204" pitchFamily="34" charset="0"/>
              </a:rPr>
              <a:t>fi</a:t>
            </a:r>
          </a:p>
          <a:p>
            <a:pPr>
              <a:lnSpc>
                <a:spcPct val="80000"/>
              </a:lnSpc>
              <a:spcBef>
                <a:spcPct val="40000"/>
              </a:spcBef>
              <a:buFont typeface="Wingdings" panose="05000000000000000000" pitchFamily="2" charset="2"/>
              <a:buNone/>
            </a:pPr>
            <a:endParaRPr lang="en-US" altLang="zh-CN" sz="2000" b="1" dirty="0">
              <a:latin typeface="Arial" panose="020B0604020202020204" pitchFamily="34" charset="0"/>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7110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latin typeface="Arial" panose="020B0604020202020204" pitchFamily="34" charset="0"/>
                <a:cs typeface="Arial" panose="020B0604020202020204" pitchFamily="34" charset="0"/>
              </a:rPr>
              <a:t>What is shell </a:t>
            </a:r>
            <a:endParaRPr lang="en-IN"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63489" y="1487055"/>
            <a:ext cx="10861433" cy="4474007"/>
          </a:xfrm>
        </p:spPr>
        <p:txBody>
          <a:bodyPr/>
          <a:lstStyle/>
          <a:p>
            <a:pPr algn="just"/>
            <a:r>
              <a:rPr lang="en-US" sz="2400" dirty="0">
                <a:latin typeface="Arial" panose="020B0604020202020204" pitchFamily="34" charset="0"/>
                <a:cs typeface="Arial" panose="020B0604020202020204" pitchFamily="34" charset="0"/>
              </a:rPr>
              <a:t>A shell is special user program which provide an interface to user to use operating system services. Shell accept human readable commands from user and convert them into something which kernel can understand. It is a command language interpreter that execute commands read from input devices such as keyboards or from files. The shell gets started when the user logs in or start the terminal.</a:t>
            </a:r>
          </a:p>
          <a:p>
            <a:pPr algn="just"/>
            <a:r>
              <a:rPr lang="en-US" sz="2400" dirty="0">
                <a:latin typeface="Arial" panose="020B0604020202020204" pitchFamily="34" charset="0"/>
                <a:cs typeface="Arial" panose="020B0604020202020204" pitchFamily="34" charset="0"/>
              </a:rPr>
              <a:t/>
            </a:r>
            <a:br>
              <a:rPr lang="en-US" sz="2400" dirty="0">
                <a:latin typeface="Arial" panose="020B0604020202020204" pitchFamily="34" charset="0"/>
                <a:cs typeface="Arial" panose="020B0604020202020204" pitchFamily="34" charset="0"/>
              </a:rPr>
            </a:b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41112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216073" y="3480839"/>
            <a:ext cx="5759297" cy="2667231"/>
          </a:xfrm>
          <a:prstGeom prst="rect">
            <a:avLst/>
          </a:prstGeom>
        </p:spPr>
      </p:pic>
      <p:sp>
        <p:nvSpPr>
          <p:cNvPr id="8" name="Right Arrow 7"/>
          <p:cNvSpPr/>
          <p:nvPr/>
        </p:nvSpPr>
        <p:spPr bwMode="auto">
          <a:xfrm flipH="1">
            <a:off x="4858327" y="4655127"/>
            <a:ext cx="1136073" cy="535709"/>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endParaRPr kumimoji="0" lang="en-IN" sz="1800" b="0" i="0" u="none" strike="noStrike" cap="none" normalizeH="0" baseline="0" smtClean="0">
              <a:ln>
                <a:noFill/>
              </a:ln>
              <a:solidFill>
                <a:schemeClr val="tx1"/>
              </a:solidFill>
              <a:effectLst/>
              <a:latin typeface="Arial" pitchFamily="34" charset="0"/>
              <a:ea typeface="SimSun" pitchFamily="2" charset="-122"/>
            </a:endParaRPr>
          </a:p>
        </p:txBody>
      </p:sp>
      <p:sp>
        <p:nvSpPr>
          <p:cNvPr id="9" name="TextBox 8"/>
          <p:cNvSpPr txBox="1"/>
          <p:nvPr/>
        </p:nvSpPr>
        <p:spPr>
          <a:xfrm>
            <a:off x="1487055" y="4387273"/>
            <a:ext cx="3121890" cy="1477328"/>
          </a:xfrm>
          <a:prstGeom prst="rect">
            <a:avLst/>
          </a:prstGeom>
          <a:noFill/>
        </p:spPr>
        <p:txBody>
          <a:bodyPr wrap="square" rtlCol="0">
            <a:spAutoFit/>
          </a:bodyPr>
          <a:lstStyle/>
          <a:p>
            <a:r>
              <a:rPr lang="en-IN" dirty="0"/>
              <a:t>If else condition script if </a:t>
            </a:r>
            <a:r>
              <a:rPr lang="en-IN" dirty="0" err="1"/>
              <a:t>condtion</a:t>
            </a:r>
            <a:r>
              <a:rPr lang="en-IN" dirty="0"/>
              <a:t> is true then it will print won or else it will print try for next time</a:t>
            </a:r>
          </a:p>
          <a:p>
            <a:endParaRPr lang="en-IN" dirty="0"/>
          </a:p>
        </p:txBody>
      </p:sp>
      <p:pic>
        <p:nvPicPr>
          <p:cNvPr id="2" name="Picture 1"/>
          <p:cNvPicPr>
            <a:picLocks noChangeAspect="1"/>
          </p:cNvPicPr>
          <p:nvPr/>
        </p:nvPicPr>
        <p:blipFill>
          <a:blip r:embed="rId3"/>
          <a:stretch>
            <a:fillRect/>
          </a:stretch>
        </p:blipFill>
        <p:spPr>
          <a:xfrm>
            <a:off x="576351" y="791110"/>
            <a:ext cx="5639722" cy="2551530"/>
          </a:xfrm>
          <a:prstGeom prst="rect">
            <a:avLst/>
          </a:prstGeom>
        </p:spPr>
      </p:pic>
    </p:spTree>
    <p:extLst>
      <p:ext uri="{BB962C8B-B14F-4D97-AF65-F5344CB8AC3E}">
        <p14:creationId xmlns:p14="http://schemas.microsoft.com/office/powerpoint/2010/main" val="4010661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05981" y="1350120"/>
            <a:ext cx="4435224" cy="2301439"/>
          </a:xfrm>
          <a:prstGeom prst="rect">
            <a:avLst/>
          </a:prstGeom>
        </p:spPr>
      </p:pic>
      <p:sp>
        <p:nvSpPr>
          <p:cNvPr id="5" name="Rectangle 4"/>
          <p:cNvSpPr/>
          <p:nvPr/>
        </p:nvSpPr>
        <p:spPr>
          <a:xfrm>
            <a:off x="5959151" y="1620234"/>
            <a:ext cx="6096000" cy="2031325"/>
          </a:xfrm>
          <a:prstGeom prst="rect">
            <a:avLst/>
          </a:prstGeom>
        </p:spPr>
        <p:txBody>
          <a:bodyPr>
            <a:spAutoFit/>
          </a:bodyPr>
          <a:lstStyle/>
          <a:p>
            <a:r>
              <a:rPr lang="en-IN" b="1" dirty="0">
                <a:latin typeface="Arial" panose="020B0604020202020204" pitchFamily="34" charset="0"/>
                <a:cs typeface="Arial" panose="020B0604020202020204" pitchFamily="34" charset="0"/>
              </a:rPr>
              <a:t>Ex 2:</a:t>
            </a:r>
            <a:r>
              <a:rPr lang="en-IN" dirty="0">
                <a:latin typeface="Arial" panose="020B0604020202020204" pitchFamily="34" charset="0"/>
                <a:cs typeface="Arial" panose="020B0604020202020204" pitchFamily="34" charset="0"/>
              </a:rPr>
              <a:t> read a</a:t>
            </a:r>
          </a:p>
          <a:p>
            <a:r>
              <a:rPr lang="en-US" dirty="0">
                <a:latin typeface="Arial" panose="020B0604020202020204" pitchFamily="34" charset="0"/>
                <a:cs typeface="Arial" panose="020B0604020202020204" pitchFamily="34" charset="0"/>
              </a:rPr>
              <a:t>if [ `expr $a % 2` == 1 ]</a:t>
            </a:r>
          </a:p>
          <a:p>
            <a:r>
              <a:rPr lang="en-IN" dirty="0">
                <a:latin typeface="Arial" panose="020B0604020202020204" pitchFamily="34" charset="0"/>
                <a:cs typeface="Arial" panose="020B0604020202020204" pitchFamily="34" charset="0"/>
              </a:rPr>
              <a:t>then</a:t>
            </a:r>
          </a:p>
          <a:p>
            <a:r>
              <a:rPr lang="en-IN" dirty="0">
                <a:latin typeface="Arial" panose="020B0604020202020204" pitchFamily="34" charset="0"/>
                <a:cs typeface="Arial" panose="020B0604020202020204" pitchFamily="34" charset="0"/>
              </a:rPr>
              <a:t>        echo "odd"</a:t>
            </a:r>
          </a:p>
          <a:p>
            <a:r>
              <a:rPr lang="en-IN" dirty="0">
                <a:latin typeface="Arial" panose="020B0604020202020204" pitchFamily="34" charset="0"/>
                <a:cs typeface="Arial" panose="020B0604020202020204" pitchFamily="34" charset="0"/>
              </a:rPr>
              <a:t>else</a:t>
            </a:r>
          </a:p>
          <a:p>
            <a:r>
              <a:rPr lang="en-IN" dirty="0">
                <a:latin typeface="Arial" panose="020B0604020202020204" pitchFamily="34" charset="0"/>
                <a:cs typeface="Arial" panose="020B0604020202020204" pitchFamily="34" charset="0"/>
              </a:rPr>
              <a:t>        echo "even"</a:t>
            </a:r>
          </a:p>
          <a:p>
            <a:r>
              <a:rPr lang="en-IN" dirty="0">
                <a:latin typeface="Arial" panose="020B0604020202020204" pitchFamily="34" charset="0"/>
                <a:cs typeface="Arial" panose="020B0604020202020204" pitchFamily="34" charset="0"/>
              </a:rPr>
              <a:t>fi</a:t>
            </a:r>
          </a:p>
        </p:txBody>
      </p:sp>
      <p:pic>
        <p:nvPicPr>
          <p:cNvPr id="6" name="Picture 5"/>
          <p:cNvPicPr>
            <a:picLocks noChangeAspect="1"/>
          </p:cNvPicPr>
          <p:nvPr/>
        </p:nvPicPr>
        <p:blipFill>
          <a:blip r:embed="rId3"/>
          <a:stretch>
            <a:fillRect/>
          </a:stretch>
        </p:blipFill>
        <p:spPr>
          <a:xfrm>
            <a:off x="970186" y="4458115"/>
            <a:ext cx="6332769" cy="1188823"/>
          </a:xfrm>
          <a:prstGeom prst="rect">
            <a:avLst/>
          </a:prstGeom>
        </p:spPr>
      </p:pic>
      <p:sp>
        <p:nvSpPr>
          <p:cNvPr id="7" name="Right Arrow 6"/>
          <p:cNvSpPr/>
          <p:nvPr/>
        </p:nvSpPr>
        <p:spPr bwMode="auto">
          <a:xfrm>
            <a:off x="7352522" y="4795935"/>
            <a:ext cx="746449" cy="466530"/>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endParaRPr kumimoji="0" lang="en-IN" sz="1800" b="0" i="0" u="none" strike="noStrike" cap="none" normalizeH="0" baseline="0" smtClean="0">
              <a:ln>
                <a:noFill/>
              </a:ln>
              <a:solidFill>
                <a:schemeClr val="tx1"/>
              </a:solidFill>
              <a:effectLst/>
              <a:latin typeface="Arial" pitchFamily="34" charset="0"/>
              <a:ea typeface="SimSun" pitchFamily="2" charset="-122"/>
            </a:endParaRPr>
          </a:p>
        </p:txBody>
      </p:sp>
      <p:sp>
        <p:nvSpPr>
          <p:cNvPr id="8" name="TextBox 7"/>
          <p:cNvSpPr txBox="1"/>
          <p:nvPr/>
        </p:nvSpPr>
        <p:spPr>
          <a:xfrm>
            <a:off x="8322906" y="4254759"/>
            <a:ext cx="2230016" cy="830997"/>
          </a:xfrm>
          <a:prstGeom prst="rect">
            <a:avLst/>
          </a:prstGeom>
          <a:noFill/>
        </p:spPr>
        <p:txBody>
          <a:bodyPr wrap="square" rtlCol="0">
            <a:spAutoFit/>
          </a:bodyPr>
          <a:lstStyle/>
          <a:p>
            <a:r>
              <a:rPr lang="en-IN" sz="2400" dirty="0" smtClean="0">
                <a:latin typeface="Arial" panose="020B0604020202020204" pitchFamily="34" charset="0"/>
                <a:cs typeface="Arial" panose="020B0604020202020204" pitchFamily="34" charset="0"/>
              </a:rPr>
              <a:t>The output of the script</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54086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97771" y="1493431"/>
            <a:ext cx="3993226" cy="2042337"/>
          </a:xfrm>
          <a:prstGeom prst="rect">
            <a:avLst/>
          </a:prstGeom>
        </p:spPr>
      </p:pic>
      <p:sp>
        <p:nvSpPr>
          <p:cNvPr id="5" name="TextBox 4"/>
          <p:cNvSpPr txBox="1"/>
          <p:nvPr/>
        </p:nvSpPr>
        <p:spPr>
          <a:xfrm>
            <a:off x="550506" y="662473"/>
            <a:ext cx="4870580" cy="461665"/>
          </a:xfrm>
          <a:prstGeom prst="rect">
            <a:avLst/>
          </a:prstGeom>
          <a:noFill/>
        </p:spPr>
        <p:txBody>
          <a:bodyPr wrap="square" rtlCol="0">
            <a:spAutoFit/>
          </a:bodyPr>
          <a:lstStyle/>
          <a:p>
            <a:r>
              <a:rPr lang="en-IN" sz="2400" b="1" dirty="0" smtClean="0">
                <a:latin typeface="Arial" panose="020B0604020202020204" pitchFamily="34" charset="0"/>
                <a:cs typeface="Arial" panose="020B0604020202020204" pitchFamily="34" charset="0"/>
              </a:rPr>
              <a:t>Even by using if-else</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5607698" y="1124138"/>
            <a:ext cx="6260841" cy="3046988"/>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#script</a:t>
            </a:r>
          </a:p>
          <a:p>
            <a:r>
              <a:rPr lang="en-US" sz="2400" dirty="0" smtClean="0">
                <a:latin typeface="Arial" panose="020B0604020202020204" pitchFamily="34" charset="0"/>
                <a:cs typeface="Arial" panose="020B0604020202020204" pitchFamily="34" charset="0"/>
              </a:rPr>
              <a:t>read </a:t>
            </a:r>
            <a:r>
              <a:rPr lang="en-US" sz="2400" dirty="0">
                <a:latin typeface="Arial" panose="020B0604020202020204" pitchFamily="34" charset="0"/>
                <a:cs typeface="Arial" panose="020B0604020202020204" pitchFamily="34" charset="0"/>
              </a:rPr>
              <a:t>a</a:t>
            </a:r>
          </a:p>
          <a:p>
            <a:r>
              <a:rPr lang="en-US" sz="2400" dirty="0">
                <a:latin typeface="Arial" panose="020B0604020202020204" pitchFamily="34" charset="0"/>
                <a:cs typeface="Arial" panose="020B0604020202020204" pitchFamily="34" charset="0"/>
              </a:rPr>
              <a:t>if [ `expr $a % 2` == 0 ]</a:t>
            </a:r>
          </a:p>
          <a:p>
            <a:r>
              <a:rPr lang="en-US" sz="2400" dirty="0">
                <a:latin typeface="Arial" panose="020B0604020202020204" pitchFamily="34" charset="0"/>
                <a:cs typeface="Arial" panose="020B0604020202020204" pitchFamily="34" charset="0"/>
              </a:rPr>
              <a:t>then</a:t>
            </a:r>
          </a:p>
          <a:p>
            <a:r>
              <a:rPr lang="en-US" sz="2400" dirty="0">
                <a:latin typeface="Arial" panose="020B0604020202020204" pitchFamily="34" charset="0"/>
                <a:cs typeface="Arial" panose="020B0604020202020204" pitchFamily="34" charset="0"/>
              </a:rPr>
              <a:t>echo "even"</a:t>
            </a:r>
          </a:p>
          <a:p>
            <a:r>
              <a:rPr lang="en-US" sz="2400" dirty="0">
                <a:latin typeface="Arial" panose="020B0604020202020204" pitchFamily="34" charset="0"/>
                <a:cs typeface="Arial" panose="020B0604020202020204" pitchFamily="34" charset="0"/>
              </a:rPr>
              <a:t>else</a:t>
            </a:r>
          </a:p>
          <a:p>
            <a:r>
              <a:rPr lang="en-US" sz="2400" dirty="0">
                <a:latin typeface="Arial" panose="020B0604020202020204" pitchFamily="34" charset="0"/>
                <a:cs typeface="Arial" panose="020B0604020202020204" pitchFamily="34" charset="0"/>
              </a:rPr>
              <a:t>echo "odd"</a:t>
            </a:r>
          </a:p>
          <a:p>
            <a:r>
              <a:rPr lang="en-US" sz="2400" dirty="0">
                <a:latin typeface="Arial" panose="020B0604020202020204" pitchFamily="34" charset="0"/>
                <a:cs typeface="Arial" panose="020B0604020202020204" pitchFamily="34" charset="0"/>
              </a:rPr>
              <a:t>fi</a:t>
            </a:r>
          </a:p>
        </p:txBody>
      </p:sp>
      <p:pic>
        <p:nvPicPr>
          <p:cNvPr id="7" name="Picture 6"/>
          <p:cNvPicPr>
            <a:picLocks noChangeAspect="1"/>
          </p:cNvPicPr>
          <p:nvPr/>
        </p:nvPicPr>
        <p:blipFill>
          <a:blip r:embed="rId3"/>
          <a:stretch>
            <a:fillRect/>
          </a:stretch>
        </p:blipFill>
        <p:spPr>
          <a:xfrm>
            <a:off x="693337" y="4695042"/>
            <a:ext cx="5486875" cy="1013548"/>
          </a:xfrm>
          <a:prstGeom prst="rect">
            <a:avLst/>
          </a:prstGeom>
        </p:spPr>
      </p:pic>
      <p:sp>
        <p:nvSpPr>
          <p:cNvPr id="8" name="Right Arrow 7"/>
          <p:cNvSpPr/>
          <p:nvPr/>
        </p:nvSpPr>
        <p:spPr bwMode="auto">
          <a:xfrm>
            <a:off x="6298163" y="4917233"/>
            <a:ext cx="1119674" cy="587828"/>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endParaRPr kumimoji="0" lang="en-IN" sz="1800" b="0" i="0" u="none" strike="noStrike" cap="none" normalizeH="0" baseline="0" smtClean="0">
              <a:ln>
                <a:noFill/>
              </a:ln>
              <a:solidFill>
                <a:schemeClr val="tx1"/>
              </a:solidFill>
              <a:effectLst/>
              <a:latin typeface="Arial" pitchFamily="34" charset="0"/>
              <a:ea typeface="SimSun" pitchFamily="2" charset="-122"/>
            </a:endParaRPr>
          </a:p>
        </p:txBody>
      </p:sp>
      <p:sp>
        <p:nvSpPr>
          <p:cNvPr id="9" name="TextBox 8"/>
          <p:cNvSpPr txBox="1"/>
          <p:nvPr/>
        </p:nvSpPr>
        <p:spPr>
          <a:xfrm>
            <a:off x="7535788" y="4917233"/>
            <a:ext cx="2696547" cy="461665"/>
          </a:xfrm>
          <a:prstGeom prst="rect">
            <a:avLst/>
          </a:prstGeom>
          <a:noFill/>
        </p:spPr>
        <p:txBody>
          <a:bodyPr wrap="square" rtlCol="0">
            <a:spAutoFit/>
          </a:bodyPr>
          <a:lstStyle/>
          <a:p>
            <a:r>
              <a:rPr lang="en-IN" sz="2400" dirty="0" smtClean="0">
                <a:latin typeface="Arial" panose="020B0604020202020204" pitchFamily="34" charset="0"/>
                <a:cs typeface="Arial" panose="020B0604020202020204" pitchFamily="34" charset="0"/>
              </a:rPr>
              <a:t>Result</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85052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64286" y="1232592"/>
            <a:ext cx="4336156" cy="2674852"/>
          </a:xfrm>
          <a:prstGeom prst="rect">
            <a:avLst/>
          </a:prstGeom>
        </p:spPr>
      </p:pic>
      <p:sp>
        <p:nvSpPr>
          <p:cNvPr id="5" name="Rectangle 4"/>
          <p:cNvSpPr/>
          <p:nvPr/>
        </p:nvSpPr>
        <p:spPr>
          <a:xfrm>
            <a:off x="5828145" y="973973"/>
            <a:ext cx="6096000" cy="3046988"/>
          </a:xfrm>
          <a:prstGeom prst="rect">
            <a:avLst/>
          </a:prstGeom>
        </p:spPr>
        <p:txBody>
          <a:bodyPr>
            <a:spAutoFit/>
          </a:bodyPr>
          <a:lstStyle/>
          <a:p>
            <a:r>
              <a:rPr lang="en-US" sz="2400" dirty="0">
                <a:latin typeface="Arial" panose="020B0604020202020204" pitchFamily="34" charset="0"/>
                <a:cs typeface="Arial" panose="020B0604020202020204" pitchFamily="34" charset="0"/>
              </a:rPr>
              <a:t>read a</a:t>
            </a:r>
          </a:p>
          <a:p>
            <a:r>
              <a:rPr lang="en-US" sz="2400" dirty="0">
                <a:latin typeface="Arial" panose="020B0604020202020204" pitchFamily="34" charset="0"/>
                <a:cs typeface="Arial" panose="020B0604020202020204" pitchFamily="34" charset="0"/>
              </a:rPr>
              <a:t>if [ `expr $a % 2` == 0 ]</a:t>
            </a:r>
          </a:p>
          <a:p>
            <a:r>
              <a:rPr lang="en-US" sz="2400" dirty="0">
                <a:latin typeface="Arial" panose="020B0604020202020204" pitchFamily="34" charset="0"/>
                <a:cs typeface="Arial" panose="020B0604020202020204" pitchFamily="34" charset="0"/>
              </a:rPr>
              <a:t>then</a:t>
            </a:r>
          </a:p>
          <a:p>
            <a:r>
              <a:rPr lang="en-US" sz="2400" dirty="0">
                <a:latin typeface="Arial" panose="020B0604020202020204" pitchFamily="34" charset="0"/>
                <a:cs typeface="Arial" panose="020B0604020202020204" pitchFamily="34" charset="0"/>
              </a:rPr>
              <a:t>        echo "even"</a:t>
            </a:r>
          </a:p>
          <a:p>
            <a:r>
              <a:rPr lang="en-US" sz="2400" dirty="0" err="1">
                <a:latin typeface="Arial" panose="020B0604020202020204" pitchFamily="34" charset="0"/>
                <a:cs typeface="Arial" panose="020B0604020202020204" pitchFamily="34" charset="0"/>
              </a:rPr>
              <a:t>elif</a:t>
            </a:r>
            <a:r>
              <a:rPr lang="en-US" sz="2400" dirty="0">
                <a:latin typeface="Arial" panose="020B0604020202020204" pitchFamily="34" charset="0"/>
                <a:cs typeface="Arial" panose="020B0604020202020204" pitchFamily="34" charset="0"/>
              </a:rPr>
              <a:t> [ `expr $a % 2` == 1 ]</a:t>
            </a:r>
          </a:p>
          <a:p>
            <a:r>
              <a:rPr lang="en-US" sz="2400" dirty="0">
                <a:latin typeface="Arial" panose="020B0604020202020204" pitchFamily="34" charset="0"/>
                <a:cs typeface="Arial" panose="020B0604020202020204" pitchFamily="34" charset="0"/>
              </a:rPr>
              <a:t>        then</a:t>
            </a:r>
          </a:p>
          <a:p>
            <a:r>
              <a:rPr lang="en-US" sz="2400" dirty="0">
                <a:latin typeface="Arial" panose="020B0604020202020204" pitchFamily="34" charset="0"/>
                <a:cs typeface="Arial" panose="020B0604020202020204" pitchFamily="34" charset="0"/>
              </a:rPr>
              <a:t>                echo "odd"</a:t>
            </a:r>
          </a:p>
          <a:p>
            <a:r>
              <a:rPr lang="en-US" sz="2400" dirty="0">
                <a:latin typeface="Arial" panose="020B0604020202020204" pitchFamily="34" charset="0"/>
                <a:cs typeface="Arial" panose="020B0604020202020204" pitchFamily="34" charset="0"/>
              </a:rPr>
              <a:t>fi</a:t>
            </a:r>
          </a:p>
        </p:txBody>
      </p:sp>
      <p:sp>
        <p:nvSpPr>
          <p:cNvPr id="6" name="TextBox 5"/>
          <p:cNvSpPr txBox="1"/>
          <p:nvPr/>
        </p:nvSpPr>
        <p:spPr>
          <a:xfrm>
            <a:off x="646545" y="397164"/>
            <a:ext cx="3195782" cy="1938992"/>
          </a:xfrm>
          <a:prstGeom prst="rect">
            <a:avLst/>
          </a:prstGeom>
          <a:noFill/>
        </p:spPr>
        <p:txBody>
          <a:bodyPr wrap="square" rtlCol="0">
            <a:spAutoFit/>
          </a:bodyPr>
          <a:lstStyle/>
          <a:p>
            <a:r>
              <a:rPr lang="en-IN" sz="4000" b="1" dirty="0">
                <a:latin typeface="Arial" panose="020B0604020202020204" pitchFamily="34" charset="0"/>
                <a:cs typeface="Arial" panose="020B0604020202020204" pitchFamily="34" charset="0"/>
              </a:rPr>
              <a:t>Else-if:-</a:t>
            </a:r>
          </a:p>
          <a:p>
            <a:endParaRPr lang="en-IN" sz="4000" b="1" dirty="0">
              <a:latin typeface="Arial" panose="020B0604020202020204" pitchFamily="34" charset="0"/>
              <a:cs typeface="Arial" panose="020B0604020202020204" pitchFamily="34" charset="0"/>
            </a:endParaRPr>
          </a:p>
          <a:p>
            <a:endParaRPr lang="en-IN" sz="4000" dirty="0"/>
          </a:p>
        </p:txBody>
      </p:sp>
      <p:pic>
        <p:nvPicPr>
          <p:cNvPr id="7" name="Picture 6"/>
          <p:cNvPicPr>
            <a:picLocks noChangeAspect="1"/>
          </p:cNvPicPr>
          <p:nvPr/>
        </p:nvPicPr>
        <p:blipFill>
          <a:blip r:embed="rId3"/>
          <a:stretch>
            <a:fillRect/>
          </a:stretch>
        </p:blipFill>
        <p:spPr>
          <a:xfrm>
            <a:off x="464286" y="4660494"/>
            <a:ext cx="5639289" cy="1379340"/>
          </a:xfrm>
          <a:prstGeom prst="rect">
            <a:avLst/>
          </a:prstGeom>
        </p:spPr>
      </p:pic>
      <p:sp>
        <p:nvSpPr>
          <p:cNvPr id="8" name="Right Arrow 7"/>
          <p:cNvSpPr/>
          <p:nvPr/>
        </p:nvSpPr>
        <p:spPr bwMode="auto">
          <a:xfrm>
            <a:off x="6262255" y="4867564"/>
            <a:ext cx="738909" cy="526472"/>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endParaRPr kumimoji="0" lang="en-IN" sz="1800" b="0" i="0" u="none" strike="noStrike" cap="none" normalizeH="0" baseline="0" smtClean="0">
              <a:ln>
                <a:noFill/>
              </a:ln>
              <a:solidFill>
                <a:schemeClr val="tx1"/>
              </a:solidFill>
              <a:effectLst/>
              <a:latin typeface="Arial" pitchFamily="34" charset="0"/>
              <a:ea typeface="SimSun" pitchFamily="2" charset="-122"/>
            </a:endParaRPr>
          </a:p>
        </p:txBody>
      </p:sp>
      <p:sp>
        <p:nvSpPr>
          <p:cNvPr id="9" name="TextBox 8"/>
          <p:cNvSpPr txBox="1"/>
          <p:nvPr/>
        </p:nvSpPr>
        <p:spPr>
          <a:xfrm>
            <a:off x="7213600" y="4470400"/>
            <a:ext cx="3851564" cy="1200329"/>
          </a:xfrm>
          <a:prstGeom prst="rect">
            <a:avLst/>
          </a:prstGeom>
          <a:noFill/>
        </p:spPr>
        <p:txBody>
          <a:bodyPr wrap="square" rtlCol="0">
            <a:spAutoFit/>
          </a:bodyPr>
          <a:lstStyle/>
          <a:p>
            <a:r>
              <a:rPr lang="en-IN" sz="2400" dirty="0" smtClean="0">
                <a:latin typeface="Arial" panose="020B0604020202020204" pitchFamily="34" charset="0"/>
                <a:cs typeface="Arial" panose="020B0604020202020204" pitchFamily="34" charset="0"/>
              </a:rPr>
              <a:t>The if condition is false then it will execute </a:t>
            </a:r>
            <a:r>
              <a:rPr lang="en-IN" sz="2400" dirty="0" err="1" smtClean="0">
                <a:latin typeface="Arial" panose="020B0604020202020204" pitchFamily="34" charset="0"/>
                <a:cs typeface="Arial" panose="020B0604020202020204" pitchFamily="34" charset="0"/>
              </a:rPr>
              <a:t>elif</a:t>
            </a:r>
            <a:r>
              <a:rPr lang="en-IN" sz="2400" dirty="0" smtClean="0">
                <a:latin typeface="Arial" panose="020B0604020202020204" pitchFamily="34" charset="0"/>
                <a:cs typeface="Arial" panose="020B0604020202020204" pitchFamily="34" charset="0"/>
              </a:rPr>
              <a:t> block.</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07412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1964" y="1182255"/>
            <a:ext cx="9421781" cy="5019961"/>
          </a:xfrm>
        </p:spPr>
        <p:txBody>
          <a:bodyPr>
            <a:noAutofit/>
          </a:bodyPr>
          <a:lstStyle/>
          <a:p>
            <a:pPr marL="0" indent="0">
              <a:lnSpc>
                <a:spcPct val="80000"/>
              </a:lnSpc>
              <a:spcBef>
                <a:spcPct val="20000"/>
              </a:spcBef>
              <a:spcAft>
                <a:spcPct val="20000"/>
              </a:spcAft>
              <a:buClr>
                <a:srgbClr val="336699"/>
              </a:buClr>
              <a:buSzPct val="115000"/>
            </a:pPr>
            <a:r>
              <a:rPr lang="en-US" altLang="zh-CN" sz="2400" b="1" dirty="0" smtClean="0">
                <a:latin typeface="Arial" panose="020B0604020202020204" pitchFamily="34" charset="0"/>
                <a:ea typeface="SimSun" panose="02010600030101010101" pitchFamily="2" charset="-122"/>
                <a:cs typeface="Arial" panose="020B0604020202020204" pitchFamily="34" charset="0"/>
              </a:rPr>
              <a:t>Ex2:</a:t>
            </a:r>
            <a:r>
              <a:rPr lang="en-US" altLang="zh-CN" dirty="0" smtClean="0">
                <a:latin typeface="Arial" panose="020B0604020202020204" pitchFamily="34" charset="0"/>
                <a:ea typeface="SimSun" panose="02010600030101010101" pitchFamily="2" charset="-122"/>
                <a:cs typeface="Arial" panose="020B0604020202020204" pitchFamily="34" charset="0"/>
              </a:rPr>
              <a:t>-</a:t>
            </a:r>
          </a:p>
          <a:p>
            <a:pPr marL="0" indent="0">
              <a:lnSpc>
                <a:spcPct val="80000"/>
              </a:lnSpc>
              <a:spcBef>
                <a:spcPct val="20000"/>
              </a:spcBef>
              <a:spcAft>
                <a:spcPct val="20000"/>
              </a:spcAft>
              <a:buClr>
                <a:srgbClr val="336699"/>
              </a:buClr>
              <a:buSzPct val="115000"/>
            </a:pPr>
            <a:r>
              <a:rPr lang="en-US" altLang="zh-CN" dirty="0" smtClean="0">
                <a:latin typeface="Arial" panose="020B0604020202020204" pitchFamily="34" charset="0"/>
                <a:ea typeface="SimSun" panose="02010600030101010101" pitchFamily="2" charset="-122"/>
                <a:cs typeface="Arial" panose="020B0604020202020204" pitchFamily="34" charset="0"/>
              </a:rPr>
              <a:t>#!/bin/bash</a:t>
            </a:r>
          </a:p>
          <a:p>
            <a:pPr marL="0" indent="0">
              <a:lnSpc>
                <a:spcPct val="80000"/>
              </a:lnSpc>
              <a:spcBef>
                <a:spcPct val="20000"/>
              </a:spcBef>
              <a:spcAft>
                <a:spcPct val="20000"/>
              </a:spcAft>
              <a:buClr>
                <a:srgbClr val="336699"/>
              </a:buClr>
              <a:buSzPct val="115000"/>
            </a:pPr>
            <a:r>
              <a:rPr lang="en-US" altLang="zh-CN" dirty="0" smtClean="0">
                <a:latin typeface="Arial" panose="020B0604020202020204" pitchFamily="34" charset="0"/>
                <a:ea typeface="SimSun" panose="02010600030101010101" pitchFamily="2" charset="-122"/>
                <a:cs typeface="Arial" panose="020B0604020202020204" pitchFamily="34" charset="0"/>
              </a:rPr>
              <a:t>echo -n "Enter a number: "</a:t>
            </a:r>
          </a:p>
          <a:p>
            <a:pPr marL="0" indent="0">
              <a:lnSpc>
                <a:spcPct val="80000"/>
              </a:lnSpc>
              <a:spcBef>
                <a:spcPct val="20000"/>
              </a:spcBef>
              <a:spcAft>
                <a:spcPct val="20000"/>
              </a:spcAft>
              <a:buClr>
                <a:srgbClr val="336699"/>
              </a:buClr>
              <a:buSzPct val="115000"/>
            </a:pPr>
            <a:r>
              <a:rPr lang="en-US" altLang="zh-CN" dirty="0" smtClean="0">
                <a:latin typeface="Arial" panose="020B0604020202020204" pitchFamily="34" charset="0"/>
                <a:ea typeface="SimSun" panose="02010600030101010101" pitchFamily="2" charset="-122"/>
                <a:cs typeface="Arial" panose="020B0604020202020204" pitchFamily="34" charset="0"/>
              </a:rPr>
              <a:t>read VAR</a:t>
            </a:r>
          </a:p>
          <a:p>
            <a:pPr marL="0" indent="0">
              <a:lnSpc>
                <a:spcPct val="80000"/>
              </a:lnSpc>
              <a:spcBef>
                <a:spcPct val="20000"/>
              </a:spcBef>
              <a:spcAft>
                <a:spcPct val="20000"/>
              </a:spcAft>
              <a:buClr>
                <a:srgbClr val="336699"/>
              </a:buClr>
              <a:buSzPct val="115000"/>
            </a:pPr>
            <a:r>
              <a:rPr lang="en-US" altLang="zh-CN" dirty="0" smtClean="0">
                <a:latin typeface="Arial" panose="020B0604020202020204" pitchFamily="34" charset="0"/>
                <a:ea typeface="SimSun" panose="02010600030101010101" pitchFamily="2" charset="-122"/>
                <a:cs typeface="Arial" panose="020B0604020202020204" pitchFamily="34" charset="0"/>
              </a:rPr>
              <a:t>if [[ $VAR -</a:t>
            </a:r>
            <a:r>
              <a:rPr lang="en-US" altLang="zh-CN" dirty="0" err="1" smtClean="0">
                <a:latin typeface="Arial" panose="020B0604020202020204" pitchFamily="34" charset="0"/>
                <a:ea typeface="SimSun" panose="02010600030101010101" pitchFamily="2" charset="-122"/>
                <a:cs typeface="Arial" panose="020B0604020202020204" pitchFamily="34" charset="0"/>
              </a:rPr>
              <a:t>gt</a:t>
            </a:r>
            <a:r>
              <a:rPr lang="en-US" altLang="zh-CN" dirty="0" smtClean="0">
                <a:latin typeface="Arial" panose="020B0604020202020204" pitchFamily="34" charset="0"/>
                <a:ea typeface="SimSun" panose="02010600030101010101" pitchFamily="2" charset="-122"/>
                <a:cs typeface="Arial" panose="020B0604020202020204" pitchFamily="34" charset="0"/>
              </a:rPr>
              <a:t> 10 ]]</a:t>
            </a:r>
          </a:p>
          <a:p>
            <a:pPr marL="0" indent="0">
              <a:lnSpc>
                <a:spcPct val="80000"/>
              </a:lnSpc>
              <a:spcBef>
                <a:spcPct val="20000"/>
              </a:spcBef>
              <a:spcAft>
                <a:spcPct val="20000"/>
              </a:spcAft>
              <a:buClr>
                <a:srgbClr val="336699"/>
              </a:buClr>
              <a:buSzPct val="115000"/>
            </a:pPr>
            <a:r>
              <a:rPr lang="en-US" altLang="zh-CN" dirty="0" smtClean="0">
                <a:latin typeface="Arial" panose="020B0604020202020204" pitchFamily="34" charset="0"/>
                <a:ea typeface="SimSun" panose="02010600030101010101" pitchFamily="2" charset="-122"/>
                <a:cs typeface="Arial" panose="020B0604020202020204" pitchFamily="34" charset="0"/>
              </a:rPr>
              <a:t>then</a:t>
            </a:r>
          </a:p>
          <a:p>
            <a:pPr marL="0" indent="0">
              <a:lnSpc>
                <a:spcPct val="80000"/>
              </a:lnSpc>
              <a:spcBef>
                <a:spcPct val="20000"/>
              </a:spcBef>
              <a:spcAft>
                <a:spcPct val="20000"/>
              </a:spcAft>
              <a:buClr>
                <a:srgbClr val="336699"/>
              </a:buClr>
              <a:buSzPct val="115000"/>
            </a:pPr>
            <a:r>
              <a:rPr lang="en-US" altLang="zh-CN" dirty="0" smtClean="0">
                <a:latin typeface="Arial" panose="020B0604020202020204" pitchFamily="34" charset="0"/>
                <a:ea typeface="SimSun" panose="02010600030101010101" pitchFamily="2" charset="-122"/>
                <a:cs typeface="Arial" panose="020B0604020202020204" pitchFamily="34" charset="0"/>
              </a:rPr>
              <a:t>  echo "The variable is greater than 10."</a:t>
            </a:r>
          </a:p>
          <a:p>
            <a:pPr marL="0" indent="0">
              <a:lnSpc>
                <a:spcPct val="80000"/>
              </a:lnSpc>
              <a:spcBef>
                <a:spcPct val="20000"/>
              </a:spcBef>
              <a:spcAft>
                <a:spcPct val="20000"/>
              </a:spcAft>
              <a:buClr>
                <a:srgbClr val="336699"/>
              </a:buClr>
              <a:buSzPct val="115000"/>
            </a:pPr>
            <a:r>
              <a:rPr lang="en-US" altLang="zh-CN" dirty="0" err="1" smtClean="0">
                <a:latin typeface="Arial" panose="020B0604020202020204" pitchFamily="34" charset="0"/>
                <a:ea typeface="SimSun" panose="02010600030101010101" pitchFamily="2" charset="-122"/>
                <a:cs typeface="Arial" panose="020B0604020202020204" pitchFamily="34" charset="0"/>
              </a:rPr>
              <a:t>elif</a:t>
            </a:r>
            <a:r>
              <a:rPr lang="en-US" altLang="zh-CN" dirty="0" smtClean="0">
                <a:latin typeface="Arial" panose="020B0604020202020204" pitchFamily="34" charset="0"/>
                <a:ea typeface="SimSun" panose="02010600030101010101" pitchFamily="2" charset="-122"/>
                <a:cs typeface="Arial" panose="020B0604020202020204" pitchFamily="34" charset="0"/>
              </a:rPr>
              <a:t> [[ $VAR -</a:t>
            </a:r>
            <a:r>
              <a:rPr lang="en-US" altLang="zh-CN" dirty="0" err="1" smtClean="0">
                <a:latin typeface="Arial" panose="020B0604020202020204" pitchFamily="34" charset="0"/>
                <a:ea typeface="SimSun" panose="02010600030101010101" pitchFamily="2" charset="-122"/>
                <a:cs typeface="Arial" panose="020B0604020202020204" pitchFamily="34" charset="0"/>
              </a:rPr>
              <a:t>eq</a:t>
            </a:r>
            <a:r>
              <a:rPr lang="en-US" altLang="zh-CN" dirty="0" smtClean="0">
                <a:latin typeface="Arial" panose="020B0604020202020204" pitchFamily="34" charset="0"/>
                <a:ea typeface="SimSun" panose="02010600030101010101" pitchFamily="2" charset="-122"/>
                <a:cs typeface="Arial" panose="020B0604020202020204" pitchFamily="34" charset="0"/>
              </a:rPr>
              <a:t> 10 ]]</a:t>
            </a:r>
          </a:p>
          <a:p>
            <a:pPr marL="0" indent="0">
              <a:lnSpc>
                <a:spcPct val="80000"/>
              </a:lnSpc>
              <a:spcBef>
                <a:spcPct val="20000"/>
              </a:spcBef>
              <a:spcAft>
                <a:spcPct val="20000"/>
              </a:spcAft>
              <a:buClr>
                <a:srgbClr val="336699"/>
              </a:buClr>
              <a:buSzPct val="115000"/>
            </a:pPr>
            <a:r>
              <a:rPr lang="en-US" altLang="zh-CN" dirty="0" smtClean="0">
                <a:latin typeface="Arial" panose="020B0604020202020204" pitchFamily="34" charset="0"/>
                <a:ea typeface="SimSun" panose="02010600030101010101" pitchFamily="2" charset="-122"/>
                <a:cs typeface="Arial" panose="020B0604020202020204" pitchFamily="34" charset="0"/>
              </a:rPr>
              <a:t>then</a:t>
            </a:r>
          </a:p>
          <a:p>
            <a:pPr marL="0" indent="0">
              <a:lnSpc>
                <a:spcPct val="80000"/>
              </a:lnSpc>
              <a:spcBef>
                <a:spcPct val="20000"/>
              </a:spcBef>
              <a:spcAft>
                <a:spcPct val="20000"/>
              </a:spcAft>
              <a:buClr>
                <a:srgbClr val="336699"/>
              </a:buClr>
              <a:buSzPct val="115000"/>
            </a:pPr>
            <a:r>
              <a:rPr lang="en-US" altLang="zh-CN" dirty="0" smtClean="0">
                <a:latin typeface="Arial" panose="020B0604020202020204" pitchFamily="34" charset="0"/>
                <a:ea typeface="SimSun" panose="02010600030101010101" pitchFamily="2" charset="-122"/>
                <a:cs typeface="Arial" panose="020B0604020202020204" pitchFamily="34" charset="0"/>
              </a:rPr>
              <a:t>  echo "The variable is equal to 10."</a:t>
            </a:r>
          </a:p>
          <a:p>
            <a:pPr marL="0" indent="0">
              <a:lnSpc>
                <a:spcPct val="80000"/>
              </a:lnSpc>
              <a:spcBef>
                <a:spcPct val="20000"/>
              </a:spcBef>
              <a:spcAft>
                <a:spcPct val="20000"/>
              </a:spcAft>
              <a:buClr>
                <a:srgbClr val="336699"/>
              </a:buClr>
              <a:buSzPct val="115000"/>
            </a:pPr>
            <a:r>
              <a:rPr lang="en-US" altLang="zh-CN" dirty="0" smtClean="0">
                <a:latin typeface="Arial" panose="020B0604020202020204" pitchFamily="34" charset="0"/>
                <a:ea typeface="SimSun" panose="02010600030101010101" pitchFamily="2" charset="-122"/>
                <a:cs typeface="Arial" panose="020B0604020202020204" pitchFamily="34" charset="0"/>
              </a:rPr>
              <a:t>else</a:t>
            </a:r>
          </a:p>
          <a:p>
            <a:pPr marL="0" indent="0">
              <a:lnSpc>
                <a:spcPct val="80000"/>
              </a:lnSpc>
              <a:spcBef>
                <a:spcPct val="20000"/>
              </a:spcBef>
              <a:spcAft>
                <a:spcPct val="20000"/>
              </a:spcAft>
              <a:buClr>
                <a:srgbClr val="336699"/>
              </a:buClr>
              <a:buSzPct val="115000"/>
            </a:pPr>
            <a:r>
              <a:rPr lang="en-US" altLang="zh-CN" dirty="0" smtClean="0">
                <a:latin typeface="Arial" panose="020B0604020202020204" pitchFamily="34" charset="0"/>
                <a:ea typeface="SimSun" panose="02010600030101010101" pitchFamily="2" charset="-122"/>
                <a:cs typeface="Arial" panose="020B0604020202020204" pitchFamily="34" charset="0"/>
              </a:rPr>
              <a:t>  echo "The variable is less than 10."</a:t>
            </a:r>
          </a:p>
          <a:p>
            <a:pPr marL="0" indent="0">
              <a:lnSpc>
                <a:spcPct val="80000"/>
              </a:lnSpc>
              <a:spcBef>
                <a:spcPct val="20000"/>
              </a:spcBef>
              <a:spcAft>
                <a:spcPct val="20000"/>
              </a:spcAft>
              <a:buClr>
                <a:srgbClr val="336699"/>
              </a:buClr>
              <a:buSzPct val="115000"/>
            </a:pPr>
            <a:r>
              <a:rPr lang="en-US" altLang="zh-CN" dirty="0" smtClean="0">
                <a:latin typeface="Arial" panose="020B0604020202020204" pitchFamily="34" charset="0"/>
                <a:ea typeface="SimSun" panose="02010600030101010101" pitchFamily="2" charset="-122"/>
                <a:cs typeface="Arial" panose="020B0604020202020204" pitchFamily="34" charset="0"/>
              </a:rPr>
              <a:t>fi</a:t>
            </a:r>
            <a:endParaRPr lang="en-US" altLang="zh-CN" dirty="0">
              <a:latin typeface="Arial" panose="020B0604020202020204" pitchFamily="34" charset="0"/>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8108384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27033" y="723839"/>
            <a:ext cx="6439458" cy="3340161"/>
          </a:xfrm>
          <a:prstGeom prst="rect">
            <a:avLst/>
          </a:prstGeom>
        </p:spPr>
      </p:pic>
      <p:pic>
        <p:nvPicPr>
          <p:cNvPr id="5" name="Picture 4"/>
          <p:cNvPicPr>
            <a:picLocks noChangeAspect="1"/>
          </p:cNvPicPr>
          <p:nvPr/>
        </p:nvPicPr>
        <p:blipFill>
          <a:blip r:embed="rId3"/>
          <a:stretch>
            <a:fillRect/>
          </a:stretch>
        </p:blipFill>
        <p:spPr>
          <a:xfrm>
            <a:off x="327033" y="4764867"/>
            <a:ext cx="6439458" cy="1318374"/>
          </a:xfrm>
          <a:prstGeom prst="rect">
            <a:avLst/>
          </a:prstGeom>
        </p:spPr>
      </p:pic>
      <p:sp>
        <p:nvSpPr>
          <p:cNvPr id="6" name="Right Arrow 5"/>
          <p:cNvSpPr/>
          <p:nvPr/>
        </p:nvSpPr>
        <p:spPr bwMode="auto">
          <a:xfrm>
            <a:off x="6927273" y="2761673"/>
            <a:ext cx="1505527" cy="581891"/>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endParaRPr kumimoji="0" lang="en-IN" sz="1800" b="0" i="0" u="none" strike="noStrike" cap="none" normalizeH="0" baseline="0" smtClean="0">
              <a:ln>
                <a:noFill/>
              </a:ln>
              <a:solidFill>
                <a:schemeClr val="tx1"/>
              </a:solidFill>
              <a:effectLst/>
              <a:latin typeface="Arial" pitchFamily="34" charset="0"/>
              <a:ea typeface="SimSun" pitchFamily="2" charset="-122"/>
            </a:endParaRPr>
          </a:p>
        </p:txBody>
      </p:sp>
      <p:sp>
        <p:nvSpPr>
          <p:cNvPr id="8" name="TextBox 7"/>
          <p:cNvSpPr txBox="1"/>
          <p:nvPr/>
        </p:nvSpPr>
        <p:spPr>
          <a:xfrm>
            <a:off x="8599055" y="2521527"/>
            <a:ext cx="3592945" cy="1323439"/>
          </a:xfrm>
          <a:prstGeom prst="rect">
            <a:avLst/>
          </a:prstGeom>
          <a:noFill/>
        </p:spPr>
        <p:txBody>
          <a:bodyPr wrap="square" rtlCol="0">
            <a:spAutoFit/>
          </a:bodyPr>
          <a:lstStyle/>
          <a:p>
            <a:r>
              <a:rPr lang="en-IN" sz="2000" dirty="0" smtClean="0">
                <a:latin typeface="Arial" panose="020B0604020202020204" pitchFamily="34" charset="0"/>
                <a:cs typeface="Arial" panose="020B0604020202020204" pitchFamily="34" charset="0"/>
              </a:rPr>
              <a:t>It will take the input from the user based on the input it will check the condition &amp; print the output.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62519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656" y="498764"/>
            <a:ext cx="10939408" cy="1298291"/>
          </a:xfrm>
        </p:spPr>
        <p:txBody>
          <a:bodyPr/>
          <a:lstStyle/>
          <a:p>
            <a:r>
              <a:rPr lang="en-US" sz="4000" dirty="0" smtClean="0">
                <a:latin typeface="Arial" panose="020B0604020202020204" pitchFamily="34" charset="0"/>
                <a:cs typeface="Arial" panose="020B0604020202020204" pitchFamily="34" charset="0"/>
              </a:rPr>
              <a:t>Patterns</a:t>
            </a:r>
            <a:endParaRPr lang="en-IN"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34110" y="1533236"/>
            <a:ext cx="11076002" cy="4562764"/>
          </a:xfrm>
        </p:spPr>
        <p:txBody>
          <a:bodyPr/>
          <a:lstStyle/>
          <a:p>
            <a:r>
              <a:rPr lang="en-US" dirty="0"/>
              <a:t>#!/bin/</a:t>
            </a:r>
            <a:r>
              <a:rPr lang="en-US" dirty="0" err="1"/>
              <a:t>sh</a:t>
            </a:r>
            <a:endParaRPr lang="en-US" dirty="0"/>
          </a:p>
          <a:p>
            <a:r>
              <a:rPr lang="en-US" dirty="0" smtClean="0"/>
              <a:t>a=0                                                                                                                                              while </a:t>
            </a:r>
            <a:r>
              <a:rPr lang="en-US" dirty="0"/>
              <a:t>[ "$a" -</a:t>
            </a:r>
            <a:r>
              <a:rPr lang="en-US" dirty="0" err="1"/>
              <a:t>lt</a:t>
            </a:r>
            <a:r>
              <a:rPr lang="en-US" dirty="0"/>
              <a:t> 10 ]    # this is </a:t>
            </a:r>
            <a:r>
              <a:rPr lang="en-US" dirty="0" smtClean="0"/>
              <a:t>loop1                                                                                                    do                                                                                                                                                    b</a:t>
            </a:r>
            <a:r>
              <a:rPr lang="en-US" dirty="0"/>
              <a:t>="$</a:t>
            </a:r>
            <a:r>
              <a:rPr lang="en-US" dirty="0" smtClean="0"/>
              <a:t>a“                                                                                                                                          while </a:t>
            </a:r>
            <a:r>
              <a:rPr lang="en-US" dirty="0"/>
              <a:t>[ "$b" -</a:t>
            </a:r>
            <a:r>
              <a:rPr lang="en-US" dirty="0" err="1"/>
              <a:t>ge</a:t>
            </a:r>
            <a:r>
              <a:rPr lang="en-US" dirty="0"/>
              <a:t> 0 ]  # this is </a:t>
            </a:r>
            <a:r>
              <a:rPr lang="en-US" dirty="0" smtClean="0"/>
              <a:t>loop2                                                                                                    do                                                                                                                                                        echo </a:t>
            </a:r>
            <a:r>
              <a:rPr lang="en-US" dirty="0"/>
              <a:t>-n "$</a:t>
            </a:r>
            <a:r>
              <a:rPr lang="en-US" dirty="0" smtClean="0"/>
              <a:t>b”                                                                                                                            b</a:t>
            </a:r>
            <a:r>
              <a:rPr lang="en-US" dirty="0"/>
              <a:t>=`expr $b - </a:t>
            </a:r>
            <a:r>
              <a:rPr lang="en-US" dirty="0" smtClean="0"/>
              <a:t>1`                                                                                                                               done                                                                                                                                             echo                                                                                                                                          a</a:t>
            </a:r>
            <a:r>
              <a:rPr lang="en-US" dirty="0"/>
              <a:t>=`expr $a + 1`</a:t>
            </a:r>
          </a:p>
          <a:p>
            <a:r>
              <a:rPr lang="en-US" dirty="0"/>
              <a:t>done</a:t>
            </a:r>
            <a:endParaRPr lang="en-IN" dirty="0"/>
          </a:p>
        </p:txBody>
      </p:sp>
    </p:spTree>
    <p:extLst>
      <p:ext uri="{BB962C8B-B14F-4D97-AF65-F5344CB8AC3E}">
        <p14:creationId xmlns:p14="http://schemas.microsoft.com/office/powerpoint/2010/main" val="17813444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1295" y="369454"/>
            <a:ext cx="6233700" cy="3104970"/>
          </a:xfrm>
          <a:prstGeom prst="rect">
            <a:avLst/>
          </a:prstGeom>
        </p:spPr>
      </p:pic>
      <p:sp>
        <p:nvSpPr>
          <p:cNvPr id="5" name="Right Arrow 4"/>
          <p:cNvSpPr/>
          <p:nvPr/>
        </p:nvSpPr>
        <p:spPr bwMode="auto">
          <a:xfrm>
            <a:off x="6640945" y="1745673"/>
            <a:ext cx="1136073" cy="572654"/>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endParaRPr kumimoji="0" lang="en-IN" sz="1800" b="0" i="0" u="none" strike="noStrike" cap="none" normalizeH="0" baseline="0" smtClean="0">
              <a:ln>
                <a:noFill/>
              </a:ln>
              <a:solidFill>
                <a:schemeClr val="tx1"/>
              </a:solidFill>
              <a:effectLst/>
              <a:latin typeface="Arial" pitchFamily="34" charset="0"/>
              <a:ea typeface="SimSun" pitchFamily="2" charset="-122"/>
            </a:endParaRPr>
          </a:p>
        </p:txBody>
      </p:sp>
      <p:sp>
        <p:nvSpPr>
          <p:cNvPr id="6" name="TextBox 5"/>
          <p:cNvSpPr txBox="1"/>
          <p:nvPr/>
        </p:nvSpPr>
        <p:spPr>
          <a:xfrm>
            <a:off x="8054109" y="1459345"/>
            <a:ext cx="3168073" cy="923330"/>
          </a:xfrm>
          <a:prstGeom prst="rect">
            <a:avLst/>
          </a:prstGeom>
          <a:noFill/>
        </p:spPr>
        <p:txBody>
          <a:bodyPr wrap="square" rtlCol="0">
            <a:spAutoFit/>
          </a:bodyPr>
          <a:lstStyle/>
          <a:p>
            <a:r>
              <a:rPr lang="en-US" dirty="0" smtClean="0"/>
              <a:t>The task is to print the numbers in serial like half-diamond shape.</a:t>
            </a:r>
            <a:endParaRPr lang="en-IN" dirty="0"/>
          </a:p>
        </p:txBody>
      </p:sp>
      <p:pic>
        <p:nvPicPr>
          <p:cNvPr id="7" name="Picture 6"/>
          <p:cNvPicPr>
            <a:picLocks noChangeAspect="1"/>
          </p:cNvPicPr>
          <p:nvPr/>
        </p:nvPicPr>
        <p:blipFill>
          <a:blip r:embed="rId3"/>
          <a:stretch>
            <a:fillRect/>
          </a:stretch>
        </p:blipFill>
        <p:spPr>
          <a:xfrm>
            <a:off x="5661891" y="3676005"/>
            <a:ext cx="6444067" cy="2540192"/>
          </a:xfrm>
          <a:prstGeom prst="rect">
            <a:avLst/>
          </a:prstGeom>
        </p:spPr>
      </p:pic>
      <p:sp>
        <p:nvSpPr>
          <p:cNvPr id="8" name="Right Arrow 7"/>
          <p:cNvSpPr/>
          <p:nvPr/>
        </p:nvSpPr>
        <p:spPr bwMode="auto">
          <a:xfrm flipH="1">
            <a:off x="4525817" y="4761374"/>
            <a:ext cx="1025237" cy="577244"/>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endParaRPr kumimoji="0" lang="en-IN" sz="1800" b="0" i="0" u="none" strike="noStrike" cap="none" normalizeH="0" baseline="0" smtClean="0">
              <a:ln>
                <a:noFill/>
              </a:ln>
              <a:solidFill>
                <a:schemeClr val="tx1"/>
              </a:solidFill>
              <a:effectLst/>
              <a:latin typeface="Arial" pitchFamily="34" charset="0"/>
              <a:ea typeface="SimSun" pitchFamily="2" charset="-122"/>
            </a:endParaRPr>
          </a:p>
        </p:txBody>
      </p:sp>
      <p:sp>
        <p:nvSpPr>
          <p:cNvPr id="9" name="TextBox 8"/>
          <p:cNvSpPr txBox="1"/>
          <p:nvPr/>
        </p:nvSpPr>
        <p:spPr>
          <a:xfrm>
            <a:off x="1570182" y="4535055"/>
            <a:ext cx="2641600" cy="923330"/>
          </a:xfrm>
          <a:prstGeom prst="rect">
            <a:avLst/>
          </a:prstGeom>
          <a:noFill/>
        </p:spPr>
        <p:txBody>
          <a:bodyPr wrap="square" rtlCol="0">
            <a:spAutoFit/>
          </a:bodyPr>
          <a:lstStyle/>
          <a:p>
            <a:r>
              <a:rPr lang="en-US" dirty="0" smtClean="0"/>
              <a:t>The output of the pattern is printed in </a:t>
            </a:r>
            <a:r>
              <a:rPr lang="en-US" dirty="0" err="1" smtClean="0"/>
              <a:t>hald</a:t>
            </a:r>
            <a:r>
              <a:rPr lang="en-US" dirty="0" smtClean="0"/>
              <a:t>-diamond shape. </a:t>
            </a:r>
            <a:endParaRPr lang="en-IN" dirty="0"/>
          </a:p>
        </p:txBody>
      </p:sp>
    </p:spTree>
    <p:extLst>
      <p:ext uri="{BB962C8B-B14F-4D97-AF65-F5344CB8AC3E}">
        <p14:creationId xmlns:p14="http://schemas.microsoft.com/office/powerpoint/2010/main" val="42408946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4255" y="517236"/>
            <a:ext cx="9375598" cy="5731165"/>
          </a:xfrm>
        </p:spPr>
        <p:txBody>
          <a:bodyPr>
            <a:normAutofit/>
          </a:bodyPr>
          <a:lstStyle/>
          <a:p>
            <a:r>
              <a:rPr lang="en-IN" sz="4000" b="1" dirty="0" smtClean="0">
                <a:solidFill>
                  <a:schemeClr val="tx1"/>
                </a:solidFill>
                <a:latin typeface="Arial" panose="020B0604020202020204" pitchFamily="34" charset="0"/>
                <a:cs typeface="Arial" panose="020B0604020202020204" pitchFamily="34" charset="0"/>
              </a:rPr>
              <a:t>Functions</a:t>
            </a:r>
            <a:endParaRPr lang="en-IN" sz="4000" dirty="0" smtClean="0">
              <a:latin typeface="Arial" panose="020B0604020202020204" pitchFamily="34" charset="0"/>
              <a:cs typeface="Arial" panose="020B0604020202020204" pitchFamily="34" charset="0"/>
            </a:endParaRPr>
          </a:p>
          <a:p>
            <a:pPr marL="0" indent="0">
              <a:buNone/>
            </a:pPr>
            <a:r>
              <a:rPr lang="en-IN" dirty="0" smtClean="0">
                <a:latin typeface="Arial" panose="020B0604020202020204" pitchFamily="34" charset="0"/>
                <a:cs typeface="Arial" panose="020B0604020202020204" pitchFamily="34" charset="0"/>
              </a:rPr>
              <a:t>                  Functions are  Group of statements it will get executed  when ever it is called or invoked.</a:t>
            </a:r>
            <a:r>
              <a:rPr lang="en-GB" altLang="x-none" b="1" dirty="0" smtClean="0">
                <a:latin typeface="Arial" panose="020B0604020202020204" pitchFamily="34" charset="0"/>
                <a:cs typeface="Arial" panose="020B0604020202020204" pitchFamily="34" charset="0"/>
              </a:rPr>
              <a:t>    </a:t>
            </a:r>
          </a:p>
          <a:p>
            <a:pPr>
              <a:lnSpc>
                <a:spcPct val="80000"/>
              </a:lnSpc>
              <a:buFont typeface="Wingdings" panose="05000000000000000000" pitchFamily="2" charset="2"/>
              <a:buNone/>
            </a:pPr>
            <a:r>
              <a:rPr lang="en-GB" altLang="x-none" b="1" dirty="0">
                <a:latin typeface="Arial" panose="020B0604020202020204" pitchFamily="34" charset="0"/>
                <a:cs typeface="Arial" panose="020B0604020202020204" pitchFamily="34" charset="0"/>
              </a:rPr>
              <a:t> </a:t>
            </a:r>
            <a:r>
              <a:rPr lang="en-GB" altLang="x-none" b="1" dirty="0" smtClean="0">
                <a:latin typeface="Arial" panose="020B0604020202020204" pitchFamily="34" charset="0"/>
                <a:cs typeface="Arial" panose="020B0604020202020204" pitchFamily="34" charset="0"/>
              </a:rPr>
              <a:t>    SYNTAX</a:t>
            </a:r>
            <a:r>
              <a:rPr lang="en-GB" altLang="x-none" b="1" dirty="0">
                <a:latin typeface="Arial" panose="020B0604020202020204" pitchFamily="34" charset="0"/>
                <a:cs typeface="Arial" panose="020B0604020202020204" pitchFamily="34" charset="0"/>
              </a:rPr>
              <a:t>: </a:t>
            </a:r>
          </a:p>
          <a:p>
            <a:pPr>
              <a:lnSpc>
                <a:spcPct val="80000"/>
              </a:lnSpc>
              <a:buFont typeface="Wingdings" panose="05000000000000000000" pitchFamily="2" charset="2"/>
              <a:buNone/>
            </a:pPr>
            <a:r>
              <a:rPr lang="en-GB" altLang="x-none" b="1" dirty="0">
                <a:latin typeface="Arial" panose="020B0604020202020204" pitchFamily="34" charset="0"/>
                <a:cs typeface="Arial" panose="020B0604020202020204" pitchFamily="34" charset="0"/>
              </a:rPr>
              <a:t>  </a:t>
            </a:r>
            <a:r>
              <a:rPr lang="en-GB" altLang="x-none" b="1" dirty="0" smtClean="0">
                <a:latin typeface="Arial" panose="020B0604020202020204" pitchFamily="34" charset="0"/>
                <a:cs typeface="Arial" panose="020B0604020202020204" pitchFamily="34" charset="0"/>
              </a:rPr>
              <a:t>     </a:t>
            </a:r>
            <a:r>
              <a:rPr lang="en-GB" altLang="x-none" b="1" dirty="0" err="1" smtClean="0">
                <a:latin typeface="Arial" panose="020B0604020202020204" pitchFamily="34" charset="0"/>
                <a:cs typeface="Arial" panose="020B0604020202020204" pitchFamily="34" charset="0"/>
              </a:rPr>
              <a:t>functionname</a:t>
            </a:r>
            <a:r>
              <a:rPr lang="en-GB" altLang="x-none" b="1" dirty="0">
                <a:latin typeface="Arial" panose="020B0604020202020204" pitchFamily="34" charset="0"/>
                <a:cs typeface="Arial" panose="020B0604020202020204" pitchFamily="34" charset="0"/>
              </a:rPr>
              <a:t>()</a:t>
            </a:r>
          </a:p>
          <a:p>
            <a:pPr>
              <a:lnSpc>
                <a:spcPct val="80000"/>
              </a:lnSpc>
              <a:buFont typeface="Wingdings" panose="05000000000000000000" pitchFamily="2" charset="2"/>
              <a:buNone/>
            </a:pPr>
            <a:r>
              <a:rPr lang="en-GB" altLang="x-none" b="1" dirty="0">
                <a:latin typeface="Arial" panose="020B0604020202020204" pitchFamily="34" charset="0"/>
                <a:cs typeface="Arial" panose="020B0604020202020204" pitchFamily="34" charset="0"/>
              </a:rPr>
              <a:t>		 {</a:t>
            </a:r>
          </a:p>
          <a:p>
            <a:pPr>
              <a:lnSpc>
                <a:spcPct val="80000"/>
              </a:lnSpc>
              <a:buFont typeface="Wingdings" panose="05000000000000000000" pitchFamily="2" charset="2"/>
              <a:buNone/>
            </a:pPr>
            <a:r>
              <a:rPr lang="en-GB" altLang="x-none" b="1" dirty="0">
                <a:latin typeface="Arial" panose="020B0604020202020204" pitchFamily="34" charset="0"/>
                <a:cs typeface="Arial" panose="020B0604020202020204" pitchFamily="34" charset="0"/>
              </a:rPr>
              <a:t>		    </a:t>
            </a:r>
            <a:r>
              <a:rPr lang="en-GB" altLang="x-none" b="1" dirty="0" smtClean="0">
                <a:latin typeface="Arial" panose="020B0604020202020204" pitchFamily="34" charset="0"/>
                <a:cs typeface="Arial" panose="020B0604020202020204" pitchFamily="34" charset="0"/>
              </a:rPr>
              <a:t>block </a:t>
            </a:r>
            <a:r>
              <a:rPr lang="en-GB" altLang="x-none" b="1" dirty="0">
                <a:latin typeface="Arial" panose="020B0604020202020204" pitchFamily="34" charset="0"/>
                <a:cs typeface="Arial" panose="020B0604020202020204" pitchFamily="34" charset="0"/>
              </a:rPr>
              <a:t>of commands </a:t>
            </a:r>
          </a:p>
          <a:p>
            <a:pPr>
              <a:lnSpc>
                <a:spcPct val="80000"/>
              </a:lnSpc>
              <a:buFont typeface="Wingdings" panose="05000000000000000000" pitchFamily="2" charset="2"/>
              <a:buNone/>
            </a:pPr>
            <a:r>
              <a:rPr lang="en-GB" altLang="x-none" b="1" dirty="0">
                <a:latin typeface="Arial" panose="020B0604020202020204" pitchFamily="34" charset="0"/>
                <a:cs typeface="Arial" panose="020B0604020202020204" pitchFamily="34" charset="0"/>
              </a:rPr>
              <a:t>  </a:t>
            </a:r>
            <a:r>
              <a:rPr lang="en-GB" altLang="x-none" b="1" dirty="0" smtClean="0">
                <a:latin typeface="Arial" panose="020B0604020202020204" pitchFamily="34" charset="0"/>
                <a:cs typeface="Arial" panose="020B0604020202020204" pitchFamily="34" charset="0"/>
              </a:rPr>
              <a:t>          }</a:t>
            </a:r>
          </a:p>
          <a:p>
            <a:pPr>
              <a:lnSpc>
                <a:spcPct val="80000"/>
              </a:lnSpc>
              <a:buFont typeface="Wingdings" panose="05000000000000000000" pitchFamily="2" charset="2"/>
              <a:buNone/>
            </a:pPr>
            <a:r>
              <a:rPr lang="en-GB" altLang="x-none" b="1" dirty="0" smtClean="0">
                <a:latin typeface="Arial" panose="020B0604020202020204" pitchFamily="34" charset="0"/>
                <a:cs typeface="Arial" panose="020B0604020202020204" pitchFamily="34" charset="0"/>
              </a:rPr>
              <a:t>	</a:t>
            </a:r>
            <a:endParaRPr lang="en-US" dirty="0">
              <a:solidFill>
                <a:srgbClr val="003366"/>
              </a:solidFill>
              <a:latin typeface="Arial" panose="020B0604020202020204" pitchFamily="34" charset="0"/>
              <a:cs typeface="Arial" panose="020B0604020202020204" pitchFamily="34" charset="0"/>
            </a:endParaRPr>
          </a:p>
          <a:p>
            <a:pPr>
              <a:lnSpc>
                <a:spcPct val="80000"/>
              </a:lnSpc>
              <a:buFont typeface="Wingdings" panose="05000000000000000000" pitchFamily="2" charset="2"/>
              <a:buNone/>
            </a:pP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5440219" y="2699803"/>
            <a:ext cx="6096000" cy="2862322"/>
          </a:xfrm>
          <a:prstGeom prst="rect">
            <a:avLst/>
          </a:prstGeom>
        </p:spPr>
        <p:txBody>
          <a:bodyPr>
            <a:spAutoFit/>
          </a:bodyPr>
          <a:lstStyle/>
          <a:p>
            <a:r>
              <a:rPr lang="en-US" dirty="0"/>
              <a:t>Example : </a:t>
            </a:r>
          </a:p>
          <a:p>
            <a:r>
              <a:rPr lang="en-US" dirty="0"/>
              <a:t>#!/bin/</a:t>
            </a:r>
            <a:r>
              <a:rPr lang="en-US" dirty="0" err="1"/>
              <a:t>sh</a:t>
            </a:r>
            <a:endParaRPr lang="en-US" dirty="0"/>
          </a:p>
          <a:p>
            <a:endParaRPr lang="en-US" dirty="0"/>
          </a:p>
          <a:p>
            <a:r>
              <a:rPr lang="en-US" dirty="0"/>
              <a:t># Define your function here</a:t>
            </a:r>
          </a:p>
          <a:p>
            <a:r>
              <a:rPr lang="en-US" dirty="0"/>
              <a:t>Hello () {</a:t>
            </a:r>
          </a:p>
          <a:p>
            <a:r>
              <a:rPr lang="en-US" dirty="0"/>
              <a:t>   echo "Hello World"</a:t>
            </a:r>
          </a:p>
          <a:p>
            <a:r>
              <a:rPr lang="en-US" dirty="0"/>
              <a:t>}</a:t>
            </a:r>
          </a:p>
          <a:p>
            <a:endParaRPr lang="en-US" dirty="0"/>
          </a:p>
          <a:p>
            <a:r>
              <a:rPr lang="en-US" dirty="0"/>
              <a:t># Invoke your function</a:t>
            </a:r>
          </a:p>
          <a:p>
            <a:r>
              <a:rPr lang="en-US" dirty="0"/>
              <a:t>Hello</a:t>
            </a:r>
            <a:endParaRPr lang="en-IN" dirty="0"/>
          </a:p>
        </p:txBody>
      </p:sp>
    </p:spTree>
    <p:extLst>
      <p:ext uri="{BB962C8B-B14F-4D97-AF65-F5344CB8AC3E}">
        <p14:creationId xmlns:p14="http://schemas.microsoft.com/office/powerpoint/2010/main" val="28324086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79460" y="1655493"/>
            <a:ext cx="4596516" cy="2392305"/>
          </a:xfrm>
          <a:prstGeom prst="rect">
            <a:avLst/>
          </a:prstGeom>
        </p:spPr>
      </p:pic>
      <p:sp>
        <p:nvSpPr>
          <p:cNvPr id="7" name="TextBox 6"/>
          <p:cNvSpPr txBox="1"/>
          <p:nvPr/>
        </p:nvSpPr>
        <p:spPr>
          <a:xfrm>
            <a:off x="6685280" y="1634802"/>
            <a:ext cx="4613661" cy="2308324"/>
          </a:xfrm>
          <a:prstGeom prst="rect">
            <a:avLst/>
          </a:prstGeom>
          <a:noFill/>
        </p:spPr>
        <p:txBody>
          <a:bodyPr wrap="square" rtlCol="0">
            <a:spAutoFit/>
          </a:bodyPr>
          <a:lstStyle/>
          <a:p>
            <a:r>
              <a:rPr lang="en-IN" sz="2400" dirty="0" smtClean="0">
                <a:latin typeface="Arial" panose="020B0604020202020204" pitchFamily="34" charset="0"/>
                <a:cs typeface="Arial" panose="020B0604020202020204" pitchFamily="34" charset="0"/>
              </a:rPr>
              <a:t>             sum</a:t>
            </a:r>
            <a:r>
              <a:rPr lang="en-IN" sz="2400" dirty="0">
                <a:latin typeface="Arial" panose="020B0604020202020204" pitchFamily="34" charset="0"/>
                <a:cs typeface="Arial" panose="020B0604020202020204" pitchFamily="34" charset="0"/>
              </a:rPr>
              <a:t>() </a:t>
            </a:r>
            <a:endParaRPr lang="en-IN" sz="2400"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             {</a:t>
            </a:r>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              x=`expr $1 + $2`</a:t>
            </a:r>
          </a:p>
          <a:p>
            <a:r>
              <a:rPr lang="en-IN" sz="2400" dirty="0">
                <a:latin typeface="Arial" panose="020B0604020202020204" pitchFamily="34" charset="0"/>
                <a:cs typeface="Arial" panose="020B0604020202020204" pitchFamily="34" charset="0"/>
              </a:rPr>
              <a:t>              echo $x</a:t>
            </a:r>
          </a:p>
          <a:p>
            <a:r>
              <a:rPr lang="en-IN" sz="2400" dirty="0">
                <a:latin typeface="Arial" panose="020B0604020202020204" pitchFamily="34" charset="0"/>
                <a:cs typeface="Arial" panose="020B0604020202020204" pitchFamily="34" charset="0"/>
              </a:rPr>
              <a:t>              } </a:t>
            </a:r>
          </a:p>
          <a:p>
            <a:r>
              <a:rPr lang="en-IN" sz="2400" dirty="0">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sum </a:t>
            </a:r>
            <a:r>
              <a:rPr lang="en-IN" sz="2400" dirty="0">
                <a:latin typeface="Arial" panose="020B0604020202020204" pitchFamily="34" charset="0"/>
                <a:cs typeface="Arial" panose="020B0604020202020204" pitchFamily="34" charset="0"/>
              </a:rPr>
              <a:t>5 3</a:t>
            </a:r>
          </a:p>
        </p:txBody>
      </p:sp>
      <p:pic>
        <p:nvPicPr>
          <p:cNvPr id="8" name="Picture 7"/>
          <p:cNvPicPr>
            <a:picLocks noChangeAspect="1"/>
          </p:cNvPicPr>
          <p:nvPr/>
        </p:nvPicPr>
        <p:blipFill>
          <a:blip r:embed="rId3"/>
          <a:stretch>
            <a:fillRect/>
          </a:stretch>
        </p:blipFill>
        <p:spPr>
          <a:xfrm>
            <a:off x="290710" y="4891067"/>
            <a:ext cx="7098381" cy="1158340"/>
          </a:xfrm>
          <a:prstGeom prst="rect">
            <a:avLst/>
          </a:prstGeom>
        </p:spPr>
      </p:pic>
      <p:sp>
        <p:nvSpPr>
          <p:cNvPr id="9" name="Rectangle 8"/>
          <p:cNvSpPr/>
          <p:nvPr/>
        </p:nvSpPr>
        <p:spPr>
          <a:xfrm>
            <a:off x="8485350" y="5183971"/>
            <a:ext cx="2813591"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Output of the function is 8</a:t>
            </a:r>
          </a:p>
        </p:txBody>
      </p:sp>
      <p:sp>
        <p:nvSpPr>
          <p:cNvPr id="10" name="Right Arrow 9"/>
          <p:cNvSpPr/>
          <p:nvPr/>
        </p:nvSpPr>
        <p:spPr bwMode="auto">
          <a:xfrm>
            <a:off x="7638473" y="5126182"/>
            <a:ext cx="942109" cy="554182"/>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endParaRPr kumimoji="0" lang="en-IN" sz="1800" b="0" i="0" u="none" strike="noStrike" cap="none" normalizeH="0" baseline="0" smtClean="0">
              <a:ln>
                <a:noFill/>
              </a:ln>
              <a:solidFill>
                <a:schemeClr val="tx1"/>
              </a:solidFill>
              <a:effectLst/>
              <a:latin typeface="Arial" pitchFamily="34" charset="0"/>
              <a:ea typeface="SimSun" pitchFamily="2" charset="-122"/>
            </a:endParaRPr>
          </a:p>
        </p:txBody>
      </p:sp>
      <p:sp>
        <p:nvSpPr>
          <p:cNvPr id="12" name="TextBox 11"/>
          <p:cNvSpPr txBox="1"/>
          <p:nvPr/>
        </p:nvSpPr>
        <p:spPr>
          <a:xfrm>
            <a:off x="479460" y="951345"/>
            <a:ext cx="4304976" cy="707886"/>
          </a:xfrm>
          <a:prstGeom prst="rect">
            <a:avLst/>
          </a:prstGeom>
          <a:noFill/>
        </p:spPr>
        <p:txBody>
          <a:bodyPr wrap="square" rtlCol="0">
            <a:spAutoFit/>
          </a:bodyPr>
          <a:lstStyle/>
          <a:p>
            <a:r>
              <a:rPr lang="en-US" sz="4000" b="1" dirty="0" smtClean="0">
                <a:latin typeface="Arial" panose="020B0604020202020204" pitchFamily="34" charset="0"/>
                <a:cs typeface="Arial" panose="020B0604020202020204" pitchFamily="34" charset="0"/>
              </a:rPr>
              <a:t>Example </a:t>
            </a:r>
            <a:endParaRPr lang="en-IN"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4516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70546" y="1182254"/>
            <a:ext cx="5735781" cy="4738255"/>
          </a:xfrm>
          <a:prstGeom prst="rect">
            <a:avLst/>
          </a:prstGeom>
        </p:spPr>
      </p:pic>
      <p:sp>
        <p:nvSpPr>
          <p:cNvPr id="5" name="TextBox 4"/>
          <p:cNvSpPr txBox="1"/>
          <p:nvPr/>
        </p:nvSpPr>
        <p:spPr>
          <a:xfrm>
            <a:off x="729673" y="572655"/>
            <a:ext cx="4969163" cy="707886"/>
          </a:xfrm>
          <a:prstGeom prst="rect">
            <a:avLst/>
          </a:prstGeom>
          <a:noFill/>
        </p:spPr>
        <p:txBody>
          <a:bodyPr wrap="square" rtlCol="0">
            <a:spAutoFit/>
          </a:bodyPr>
          <a:lstStyle/>
          <a:p>
            <a:r>
              <a:rPr lang="en-IN" sz="4000" b="1" dirty="0" smtClean="0">
                <a:latin typeface="Arial" panose="020B0604020202020204" pitchFamily="34" charset="0"/>
                <a:cs typeface="Arial" panose="020B0604020202020204" pitchFamily="34" charset="0"/>
              </a:rPr>
              <a:t>Structure of shell</a:t>
            </a:r>
            <a:endParaRPr lang="en-IN"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36682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55782" y="1397431"/>
            <a:ext cx="6096000" cy="2677656"/>
          </a:xfrm>
          <a:prstGeom prst="rect">
            <a:avLst/>
          </a:prstGeom>
        </p:spPr>
        <p:txBody>
          <a:bodyPr>
            <a:spAutoFit/>
          </a:bodyPr>
          <a:lstStyle/>
          <a:p>
            <a:r>
              <a:rPr lang="en-IN" sz="2400" dirty="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bin/</a:t>
            </a:r>
            <a:r>
              <a:rPr lang="en-IN" sz="2400" dirty="0" err="1" smtClean="0">
                <a:latin typeface="Arial" panose="020B0604020202020204" pitchFamily="34" charset="0"/>
                <a:cs typeface="Arial" panose="020B0604020202020204" pitchFamily="34" charset="0"/>
              </a:rPr>
              <a:t>sh</a:t>
            </a:r>
            <a:endParaRPr lang="en-IN" sz="24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 Define your function here</a:t>
            </a:r>
          </a:p>
          <a:p>
            <a:r>
              <a:rPr lang="en-IN" sz="2400" dirty="0">
                <a:latin typeface="Arial" panose="020B0604020202020204" pitchFamily="34" charset="0"/>
                <a:cs typeface="Arial" panose="020B0604020202020204" pitchFamily="34" charset="0"/>
              </a:rPr>
              <a:t>Hello () {</a:t>
            </a:r>
          </a:p>
          <a:p>
            <a:r>
              <a:rPr lang="en-IN" sz="2400" dirty="0">
                <a:latin typeface="Arial" panose="020B0604020202020204" pitchFamily="34" charset="0"/>
                <a:cs typeface="Arial" panose="020B0604020202020204" pitchFamily="34" charset="0"/>
              </a:rPr>
              <a:t>   echo "Hello World $1 $2"</a:t>
            </a:r>
          </a:p>
          <a:p>
            <a:r>
              <a:rPr lang="en-IN" sz="2400" dirty="0" smtClean="0">
                <a:latin typeface="Arial" panose="020B0604020202020204" pitchFamily="34" charset="0"/>
                <a:cs typeface="Arial" panose="020B0604020202020204" pitchFamily="34" charset="0"/>
              </a:rPr>
              <a:t>}</a:t>
            </a:r>
            <a:endParaRPr lang="en-IN" sz="24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 Invoke your function</a:t>
            </a:r>
          </a:p>
          <a:p>
            <a:r>
              <a:rPr lang="en-IN" sz="2400" dirty="0">
                <a:latin typeface="Arial" panose="020B0604020202020204" pitchFamily="34" charset="0"/>
                <a:cs typeface="Arial" panose="020B0604020202020204" pitchFamily="34" charset="0"/>
              </a:rPr>
              <a:t>Hello </a:t>
            </a:r>
            <a:r>
              <a:rPr lang="en-IN" sz="2400" dirty="0" smtClean="0">
                <a:latin typeface="Arial" panose="020B0604020202020204" pitchFamily="34" charset="0"/>
                <a:cs typeface="Arial" panose="020B0604020202020204" pitchFamily="34" charset="0"/>
              </a:rPr>
              <a:t>varun polampalli</a:t>
            </a:r>
            <a:endParaRPr lang="en-IN" sz="2400" dirty="0">
              <a:latin typeface="Arial" panose="020B0604020202020204" pitchFamily="34" charset="0"/>
              <a:cs typeface="Arial" panose="020B0604020202020204" pitchFamily="34" charset="0"/>
            </a:endParaRPr>
          </a:p>
        </p:txBody>
      </p:sp>
      <p:sp>
        <p:nvSpPr>
          <p:cNvPr id="7" name="TextBox 6"/>
          <p:cNvSpPr txBox="1"/>
          <p:nvPr/>
        </p:nvSpPr>
        <p:spPr>
          <a:xfrm>
            <a:off x="674255" y="637309"/>
            <a:ext cx="6336145" cy="707886"/>
          </a:xfrm>
          <a:prstGeom prst="rect">
            <a:avLst/>
          </a:prstGeom>
          <a:noFill/>
        </p:spPr>
        <p:txBody>
          <a:bodyPr wrap="square" rtlCol="0">
            <a:spAutoFit/>
          </a:bodyPr>
          <a:lstStyle/>
          <a:p>
            <a:r>
              <a:rPr lang="en-US" sz="4000" b="1" dirty="0" smtClean="0">
                <a:latin typeface="Arial" panose="020B0604020202020204" pitchFamily="34" charset="0"/>
                <a:cs typeface="Arial" panose="020B0604020202020204" pitchFamily="34" charset="0"/>
              </a:rPr>
              <a:t>Passing the parameters</a:t>
            </a:r>
            <a:endParaRPr lang="en-IN" sz="4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4946926" y="3529669"/>
            <a:ext cx="6934801" cy="2568163"/>
          </a:xfrm>
          <a:prstGeom prst="rect">
            <a:avLst/>
          </a:prstGeom>
        </p:spPr>
      </p:pic>
      <p:sp>
        <p:nvSpPr>
          <p:cNvPr id="9" name="Rectangle 8"/>
          <p:cNvSpPr/>
          <p:nvPr/>
        </p:nvSpPr>
        <p:spPr bwMode="auto">
          <a:xfrm>
            <a:off x="3472874" y="2559621"/>
            <a:ext cx="1375862" cy="353276"/>
          </a:xfrm>
          <a:prstGeom prst="rect">
            <a:avLst/>
          </a:prstGeom>
          <a:noFill/>
          <a:ln w="57150"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endParaRPr kumimoji="0" lang="en-IN" sz="1800" b="0" i="0" u="none" strike="noStrike" cap="none" normalizeH="0" baseline="0" smtClean="0">
              <a:ln>
                <a:noFill/>
              </a:ln>
              <a:solidFill>
                <a:schemeClr val="tx1"/>
              </a:solidFill>
              <a:effectLst/>
              <a:latin typeface="Arial" pitchFamily="34" charset="0"/>
              <a:ea typeface="SimSun" pitchFamily="2" charset="-122"/>
            </a:endParaRPr>
          </a:p>
        </p:txBody>
      </p:sp>
      <p:sp>
        <p:nvSpPr>
          <p:cNvPr id="10" name="Rectangle 9"/>
          <p:cNvSpPr/>
          <p:nvPr/>
        </p:nvSpPr>
        <p:spPr bwMode="auto">
          <a:xfrm>
            <a:off x="1505528" y="3678611"/>
            <a:ext cx="2346035" cy="396476"/>
          </a:xfrm>
          <a:prstGeom prst="rect">
            <a:avLst/>
          </a:prstGeom>
          <a:noFill/>
          <a:ln w="57150"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endParaRPr kumimoji="0" lang="en-IN" sz="1800" b="0" i="0" u="none" strike="noStrike" cap="none" normalizeH="0" baseline="0" smtClean="0">
              <a:ln>
                <a:noFill/>
              </a:ln>
              <a:solidFill>
                <a:schemeClr val="tx1"/>
              </a:solidFill>
              <a:effectLst/>
              <a:latin typeface="Arial" pitchFamily="34" charset="0"/>
              <a:ea typeface="SimSun" pitchFamily="2" charset="-122"/>
            </a:endParaRPr>
          </a:p>
        </p:txBody>
      </p:sp>
      <p:sp>
        <p:nvSpPr>
          <p:cNvPr id="11" name="Down Arrow 10"/>
          <p:cNvSpPr/>
          <p:nvPr/>
        </p:nvSpPr>
        <p:spPr bwMode="auto">
          <a:xfrm>
            <a:off x="2964873" y="4075087"/>
            <a:ext cx="304800" cy="515386"/>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endParaRPr kumimoji="0" lang="en-IN" sz="1800" b="0" i="0" u="none" strike="noStrike" cap="none" normalizeH="0" baseline="0" smtClean="0">
              <a:ln>
                <a:noFill/>
              </a:ln>
              <a:solidFill>
                <a:schemeClr val="tx1"/>
              </a:solidFill>
              <a:effectLst/>
              <a:latin typeface="Arial" pitchFamily="34" charset="0"/>
              <a:ea typeface="SimSun" pitchFamily="2" charset="-122"/>
            </a:endParaRPr>
          </a:p>
        </p:txBody>
      </p:sp>
      <p:sp>
        <p:nvSpPr>
          <p:cNvPr id="12" name="TextBox 11"/>
          <p:cNvSpPr txBox="1"/>
          <p:nvPr/>
        </p:nvSpPr>
        <p:spPr>
          <a:xfrm>
            <a:off x="1976581" y="4608258"/>
            <a:ext cx="2318327" cy="830997"/>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Passing the parameter</a:t>
            </a:r>
            <a:endParaRPr lang="en-IN" sz="2400" dirty="0">
              <a:latin typeface="Arial" panose="020B0604020202020204" pitchFamily="34" charset="0"/>
              <a:cs typeface="Arial" panose="020B0604020202020204" pitchFamily="34" charset="0"/>
            </a:endParaRPr>
          </a:p>
        </p:txBody>
      </p:sp>
      <p:sp>
        <p:nvSpPr>
          <p:cNvPr id="13" name="Right Arrow 12"/>
          <p:cNvSpPr/>
          <p:nvPr/>
        </p:nvSpPr>
        <p:spPr bwMode="auto">
          <a:xfrm>
            <a:off x="4946926" y="2559621"/>
            <a:ext cx="557947" cy="353276"/>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endParaRPr kumimoji="0" lang="en-IN" sz="1800" b="0" i="0" u="none" strike="noStrike" cap="none" normalizeH="0" baseline="0" smtClean="0">
              <a:ln>
                <a:noFill/>
              </a:ln>
              <a:solidFill>
                <a:schemeClr val="tx1"/>
              </a:solidFill>
              <a:effectLst/>
              <a:latin typeface="Arial" pitchFamily="34" charset="0"/>
              <a:ea typeface="SimSun" pitchFamily="2" charset="-122"/>
            </a:endParaRPr>
          </a:p>
        </p:txBody>
      </p:sp>
      <p:sp>
        <p:nvSpPr>
          <p:cNvPr id="14" name="TextBox 13"/>
          <p:cNvSpPr txBox="1"/>
          <p:nvPr/>
        </p:nvSpPr>
        <p:spPr>
          <a:xfrm>
            <a:off x="5763491" y="2429164"/>
            <a:ext cx="1902337"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Arguments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82040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423" y="519262"/>
            <a:ext cx="10863385" cy="1019175"/>
          </a:xfrm>
        </p:spPr>
        <p:txBody>
          <a:bodyPr/>
          <a:lstStyle/>
          <a:p>
            <a:r>
              <a:rPr lang="en-US" sz="4000" dirty="0" smtClean="0">
                <a:latin typeface="Arial" panose="020B0604020202020204" pitchFamily="34" charset="0"/>
                <a:cs typeface="Arial" panose="020B0604020202020204" pitchFamily="34" charset="0"/>
              </a:rPr>
              <a:t>Calling the functions</a:t>
            </a:r>
            <a:endParaRPr lang="en-IN" sz="4000" dirty="0">
              <a:latin typeface="Arial" panose="020B0604020202020204" pitchFamily="34" charset="0"/>
              <a:cs typeface="Arial" panose="020B0604020202020204" pitchFamily="34" charset="0"/>
            </a:endParaRPr>
          </a:p>
        </p:txBody>
      </p:sp>
      <p:sp>
        <p:nvSpPr>
          <p:cNvPr id="5" name="Rectangle 4"/>
          <p:cNvSpPr/>
          <p:nvPr/>
        </p:nvSpPr>
        <p:spPr>
          <a:xfrm>
            <a:off x="563417" y="1369950"/>
            <a:ext cx="7038109" cy="3170099"/>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a:t>
            </a:r>
            <a:r>
              <a:rPr lang="en-US" sz="2000" dirty="0" smtClean="0">
                <a:latin typeface="Arial" panose="020B0604020202020204" pitchFamily="34" charset="0"/>
                <a:cs typeface="Arial" panose="020B0604020202020204" pitchFamily="34" charset="0"/>
              </a:rPr>
              <a:t>bin/</a:t>
            </a:r>
            <a:r>
              <a:rPr lang="en-US" sz="2000" dirty="0" err="1" smtClean="0">
                <a:latin typeface="Arial" panose="020B0604020202020204" pitchFamily="34" charset="0"/>
                <a:cs typeface="Arial" panose="020B0604020202020204" pitchFamily="34" charset="0"/>
              </a:rPr>
              <a:t>sh</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Calling one function from another</a:t>
            </a:r>
          </a:p>
          <a:p>
            <a:r>
              <a:rPr lang="en-US" sz="2000" dirty="0" err="1">
                <a:latin typeface="Arial" panose="020B0604020202020204" pitchFamily="34" charset="0"/>
                <a:cs typeface="Arial" panose="020B0604020202020204" pitchFamily="34" charset="0"/>
              </a:rPr>
              <a:t>number_one</a:t>
            </a:r>
            <a:r>
              <a:rPr lang="en-US" sz="2000" dirty="0">
                <a:latin typeface="Arial" panose="020B0604020202020204" pitchFamily="34" charset="0"/>
                <a:cs typeface="Arial" panose="020B0604020202020204" pitchFamily="34" charset="0"/>
              </a:rPr>
              <a:t> () {</a:t>
            </a:r>
          </a:p>
          <a:p>
            <a:r>
              <a:rPr lang="en-US" sz="2000" dirty="0">
                <a:latin typeface="Arial" panose="020B0604020202020204" pitchFamily="34" charset="0"/>
                <a:cs typeface="Arial" panose="020B0604020202020204" pitchFamily="34" charset="0"/>
              </a:rPr>
              <a:t>   echo "This is the first function speaking</a:t>
            </a:r>
            <a:r>
              <a:rPr lang="en-US" sz="2000" dirty="0" smtClean="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number_two</a:t>
            </a:r>
            <a:r>
              <a:rPr lang="en-US" sz="2000" dirty="0">
                <a:latin typeface="Arial" panose="020B0604020202020204" pitchFamily="34" charset="0"/>
                <a:cs typeface="Arial" panose="020B0604020202020204" pitchFamily="34" charset="0"/>
              </a:rPr>
              <a:t> () {</a:t>
            </a:r>
          </a:p>
          <a:p>
            <a:r>
              <a:rPr lang="en-US" sz="2000" dirty="0">
                <a:latin typeface="Arial" panose="020B0604020202020204" pitchFamily="34" charset="0"/>
                <a:cs typeface="Arial" panose="020B0604020202020204" pitchFamily="34" charset="0"/>
              </a:rPr>
              <a:t>   echo "This is now the second function speaking..."</a:t>
            </a:r>
          </a:p>
          <a:p>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Calling function one.</a:t>
            </a:r>
          </a:p>
          <a:p>
            <a:r>
              <a:rPr lang="en-US" sz="2000" dirty="0" err="1" smtClean="0">
                <a:latin typeface="Arial" panose="020B0604020202020204" pitchFamily="34" charset="0"/>
                <a:cs typeface="Arial" panose="020B0604020202020204" pitchFamily="34" charset="0"/>
              </a:rPr>
              <a:t>number_one</a:t>
            </a:r>
            <a:r>
              <a:rPr lang="en-US" sz="2000" dirty="0" smtClean="0">
                <a:latin typeface="Arial" panose="020B0604020202020204" pitchFamily="34" charset="0"/>
                <a:cs typeface="Arial" panose="020B0604020202020204" pitchFamily="34" charset="0"/>
              </a:rPr>
              <a:t>                     calling the </a:t>
            </a:r>
            <a:r>
              <a:rPr lang="en-US" sz="2000" b="1" dirty="0" smtClean="0">
                <a:latin typeface="Arial" panose="020B0604020202020204" pitchFamily="34" charset="0"/>
                <a:cs typeface="Arial" panose="020B0604020202020204" pitchFamily="34" charset="0"/>
              </a:rPr>
              <a:t>number one </a:t>
            </a:r>
            <a:r>
              <a:rPr lang="en-US" sz="2000" dirty="0" smtClean="0">
                <a:latin typeface="Arial" panose="020B0604020202020204" pitchFamily="34" charset="0"/>
                <a:cs typeface="Arial" panose="020B0604020202020204" pitchFamily="34" charset="0"/>
              </a:rPr>
              <a:t>function</a:t>
            </a:r>
            <a:endParaRPr lang="en-IN" sz="2000" dirty="0">
              <a:latin typeface="Arial" panose="020B0604020202020204" pitchFamily="34" charset="0"/>
              <a:cs typeface="Arial" panose="020B0604020202020204" pitchFamily="34" charset="0"/>
            </a:endParaRPr>
          </a:p>
        </p:txBody>
      </p:sp>
      <p:sp>
        <p:nvSpPr>
          <p:cNvPr id="6" name="Rectangle 5"/>
          <p:cNvSpPr/>
          <p:nvPr/>
        </p:nvSpPr>
        <p:spPr bwMode="auto">
          <a:xfrm>
            <a:off x="603914" y="4217389"/>
            <a:ext cx="1893455" cy="322660"/>
          </a:xfrm>
          <a:prstGeom prst="rect">
            <a:avLst/>
          </a:prstGeom>
          <a:noFill/>
          <a:ln w="57150"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endParaRPr kumimoji="0" lang="en-IN" sz="1800" b="0" i="0" u="none" strike="noStrike" cap="none" normalizeH="0" baseline="0" smtClean="0">
              <a:ln>
                <a:noFill/>
              </a:ln>
              <a:solidFill>
                <a:schemeClr val="tx1"/>
              </a:solidFill>
              <a:effectLst/>
              <a:latin typeface="Arial" pitchFamily="34" charset="0"/>
              <a:ea typeface="SimSun" pitchFamily="2" charset="-122"/>
            </a:endParaRPr>
          </a:p>
        </p:txBody>
      </p:sp>
      <p:sp>
        <p:nvSpPr>
          <p:cNvPr id="7" name="Right Arrow 6"/>
          <p:cNvSpPr/>
          <p:nvPr/>
        </p:nvSpPr>
        <p:spPr bwMode="auto">
          <a:xfrm>
            <a:off x="2578363" y="4196378"/>
            <a:ext cx="757382" cy="343671"/>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endParaRPr kumimoji="0" lang="en-IN" sz="1800" b="0" i="0" u="none" strike="noStrike" cap="none" normalizeH="0" baseline="0" dirty="0" smtClean="0">
              <a:ln>
                <a:noFill/>
              </a:ln>
              <a:solidFill>
                <a:schemeClr val="tx1"/>
              </a:solidFill>
              <a:effectLst/>
              <a:latin typeface="Arial" pitchFamily="34" charset="0"/>
              <a:ea typeface="SimSun" pitchFamily="2" charset="-122"/>
            </a:endParaRPr>
          </a:p>
        </p:txBody>
      </p:sp>
      <p:pic>
        <p:nvPicPr>
          <p:cNvPr id="10" name="Picture 9"/>
          <p:cNvPicPr>
            <a:picLocks noChangeAspect="1"/>
          </p:cNvPicPr>
          <p:nvPr/>
        </p:nvPicPr>
        <p:blipFill>
          <a:blip r:embed="rId2"/>
          <a:stretch>
            <a:fillRect/>
          </a:stretch>
        </p:blipFill>
        <p:spPr>
          <a:xfrm>
            <a:off x="5254527" y="4556274"/>
            <a:ext cx="6264183" cy="1668925"/>
          </a:xfrm>
          <a:prstGeom prst="rect">
            <a:avLst/>
          </a:prstGeom>
        </p:spPr>
      </p:pic>
      <p:sp>
        <p:nvSpPr>
          <p:cNvPr id="11" name="Right Arrow 10"/>
          <p:cNvSpPr/>
          <p:nvPr/>
        </p:nvSpPr>
        <p:spPr bwMode="auto">
          <a:xfrm flipH="1">
            <a:off x="4231672" y="5030518"/>
            <a:ext cx="839091" cy="360218"/>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endParaRPr kumimoji="0" lang="en-IN" sz="1800" b="0" i="0" u="none" strike="noStrike" cap="none" normalizeH="0" baseline="0" smtClean="0">
              <a:ln>
                <a:noFill/>
              </a:ln>
              <a:solidFill>
                <a:schemeClr val="tx1"/>
              </a:solidFill>
              <a:effectLst/>
              <a:latin typeface="Arial" pitchFamily="34" charset="0"/>
              <a:ea typeface="SimSun" pitchFamily="2" charset="-122"/>
            </a:endParaRPr>
          </a:p>
        </p:txBody>
      </p:sp>
      <p:sp>
        <p:nvSpPr>
          <p:cNvPr id="12" name="TextBox 11"/>
          <p:cNvSpPr txBox="1"/>
          <p:nvPr/>
        </p:nvSpPr>
        <p:spPr>
          <a:xfrm>
            <a:off x="482423" y="4830619"/>
            <a:ext cx="3378376" cy="1200329"/>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When we run the script </a:t>
            </a:r>
            <a:r>
              <a:rPr lang="en-US" sz="2400" dirty="0" err="1" smtClean="0">
                <a:latin typeface="Arial" panose="020B0604020202020204" pitchFamily="34" charset="0"/>
                <a:cs typeface="Arial" panose="020B0604020202020204" pitchFamily="34" charset="0"/>
              </a:rPr>
              <a:t>number_one</a:t>
            </a:r>
            <a:r>
              <a:rPr lang="en-US" sz="2400" dirty="0" smtClean="0">
                <a:latin typeface="Arial" panose="020B0604020202020204" pitchFamily="34" charset="0"/>
                <a:cs typeface="Arial" panose="020B0604020202020204" pitchFamily="34" charset="0"/>
              </a:rPr>
              <a:t> function will get executed.</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44355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latin typeface="Arial" panose="020B0604020202020204" pitchFamily="34" charset="0"/>
                <a:cs typeface="Arial" panose="020B0604020202020204" pitchFamily="34" charset="0"/>
              </a:rPr>
              <a:t>Command line arguments</a:t>
            </a:r>
            <a:endParaRPr lang="en-IN" sz="40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232229" y="1913013"/>
            <a:ext cx="6719077" cy="1707028"/>
          </a:xfrm>
          <a:prstGeom prst="rect">
            <a:avLst/>
          </a:prstGeom>
        </p:spPr>
      </p:pic>
      <p:pic>
        <p:nvPicPr>
          <p:cNvPr id="6" name="Picture 5"/>
          <p:cNvPicPr>
            <a:picLocks noChangeAspect="1"/>
          </p:cNvPicPr>
          <p:nvPr/>
        </p:nvPicPr>
        <p:blipFill>
          <a:blip r:embed="rId3"/>
          <a:stretch>
            <a:fillRect/>
          </a:stretch>
        </p:blipFill>
        <p:spPr>
          <a:xfrm>
            <a:off x="3536301" y="4630805"/>
            <a:ext cx="8426395" cy="1272650"/>
          </a:xfrm>
          <a:prstGeom prst="rect">
            <a:avLst/>
          </a:prstGeom>
        </p:spPr>
      </p:pic>
      <p:sp>
        <p:nvSpPr>
          <p:cNvPr id="7" name="Right Arrow 6"/>
          <p:cNvSpPr/>
          <p:nvPr/>
        </p:nvSpPr>
        <p:spPr bwMode="auto">
          <a:xfrm>
            <a:off x="7249886" y="2258008"/>
            <a:ext cx="737118" cy="354563"/>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endParaRPr kumimoji="0" lang="en-IN" sz="1800" b="0" i="0" u="none" strike="noStrike" cap="none" normalizeH="0" baseline="0" smtClean="0">
              <a:ln>
                <a:noFill/>
              </a:ln>
              <a:solidFill>
                <a:schemeClr val="tx1"/>
              </a:solidFill>
              <a:effectLst/>
              <a:latin typeface="Arial" pitchFamily="34" charset="0"/>
              <a:ea typeface="SimSun" pitchFamily="2" charset="-122"/>
            </a:endParaRPr>
          </a:p>
        </p:txBody>
      </p:sp>
      <p:sp>
        <p:nvSpPr>
          <p:cNvPr id="8" name="TextBox 7"/>
          <p:cNvSpPr txBox="1"/>
          <p:nvPr/>
        </p:nvSpPr>
        <p:spPr>
          <a:xfrm>
            <a:off x="8229600" y="2108718"/>
            <a:ext cx="2677886" cy="1200329"/>
          </a:xfrm>
          <a:prstGeom prst="rect">
            <a:avLst/>
          </a:prstGeom>
          <a:noFill/>
        </p:spPr>
        <p:txBody>
          <a:bodyPr wrap="square" rtlCol="0">
            <a:spAutoFit/>
          </a:bodyPr>
          <a:lstStyle/>
          <a:p>
            <a:r>
              <a:rPr lang="en-IN" sz="2400" dirty="0" smtClean="0">
                <a:latin typeface="Arial" panose="020B0604020202020204" pitchFamily="34" charset="0"/>
                <a:cs typeface="Arial" panose="020B0604020202020204" pitchFamily="34" charset="0"/>
              </a:rPr>
              <a:t>Defining the value through command line </a:t>
            </a:r>
            <a:endParaRPr lang="en-IN" sz="2400" dirty="0">
              <a:latin typeface="Arial" panose="020B0604020202020204" pitchFamily="34" charset="0"/>
              <a:cs typeface="Arial" panose="020B0604020202020204" pitchFamily="34" charset="0"/>
            </a:endParaRPr>
          </a:p>
        </p:txBody>
      </p:sp>
      <p:sp>
        <p:nvSpPr>
          <p:cNvPr id="9" name="Right Arrow 8"/>
          <p:cNvSpPr/>
          <p:nvPr/>
        </p:nvSpPr>
        <p:spPr bwMode="auto">
          <a:xfrm flipH="1">
            <a:off x="2248677" y="5038530"/>
            <a:ext cx="1017037" cy="457200"/>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endParaRPr kumimoji="0" lang="en-IN" sz="1800" b="0" i="0" u="none" strike="noStrike" cap="none" normalizeH="0" baseline="0" smtClean="0">
              <a:ln>
                <a:noFill/>
              </a:ln>
              <a:solidFill>
                <a:schemeClr val="tx1"/>
              </a:solidFill>
              <a:effectLst/>
              <a:latin typeface="Arial" pitchFamily="34" charset="0"/>
              <a:ea typeface="SimSun" pitchFamily="2" charset="-122"/>
            </a:endParaRPr>
          </a:p>
        </p:txBody>
      </p:sp>
      <p:sp>
        <p:nvSpPr>
          <p:cNvPr id="10" name="TextBox 9"/>
          <p:cNvSpPr txBox="1"/>
          <p:nvPr/>
        </p:nvSpPr>
        <p:spPr>
          <a:xfrm>
            <a:off x="363893" y="4913187"/>
            <a:ext cx="1884784" cy="830997"/>
          </a:xfrm>
          <a:prstGeom prst="rect">
            <a:avLst/>
          </a:prstGeom>
          <a:noFill/>
        </p:spPr>
        <p:txBody>
          <a:bodyPr wrap="square" rtlCol="0">
            <a:spAutoFit/>
          </a:bodyPr>
          <a:lstStyle/>
          <a:p>
            <a:r>
              <a:rPr lang="en-IN" sz="2400" dirty="0" smtClean="0">
                <a:latin typeface="Arial" panose="020B0604020202020204" pitchFamily="34" charset="0"/>
                <a:cs typeface="Arial" panose="020B0604020202020204" pitchFamily="34" charset="0"/>
              </a:rPr>
              <a:t>Passing the value .</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46789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10733" y="1715926"/>
            <a:ext cx="4997587" cy="3679033"/>
          </a:xfrm>
          <a:prstGeom prst="rect">
            <a:avLst/>
          </a:prstGeom>
        </p:spPr>
      </p:pic>
      <p:sp>
        <p:nvSpPr>
          <p:cNvPr id="6" name="Right Arrow 5"/>
          <p:cNvSpPr/>
          <p:nvPr/>
        </p:nvSpPr>
        <p:spPr bwMode="auto">
          <a:xfrm>
            <a:off x="4135120" y="5679440"/>
            <a:ext cx="45719" cy="45719"/>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endParaRPr kumimoji="0" lang="en-IN" sz="1800" b="0" i="0" u="none" strike="noStrike" cap="none" normalizeH="0" baseline="0" smtClean="0">
              <a:ln>
                <a:noFill/>
              </a:ln>
              <a:solidFill>
                <a:schemeClr val="tx1"/>
              </a:solidFill>
              <a:effectLst/>
              <a:latin typeface="Arial" pitchFamily="34" charset="0"/>
              <a:ea typeface="SimSun" pitchFamily="2" charset="-122"/>
            </a:endParaRPr>
          </a:p>
        </p:txBody>
      </p:sp>
      <p:sp>
        <p:nvSpPr>
          <p:cNvPr id="7" name="Right Arrow 6"/>
          <p:cNvSpPr/>
          <p:nvPr/>
        </p:nvSpPr>
        <p:spPr bwMode="auto">
          <a:xfrm>
            <a:off x="6075680" y="2468880"/>
            <a:ext cx="924560" cy="670560"/>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endParaRPr kumimoji="0" lang="en-IN" sz="1800" b="0" i="0" u="none" strike="noStrike" cap="none" normalizeH="0" baseline="0" smtClean="0">
              <a:ln>
                <a:noFill/>
              </a:ln>
              <a:solidFill>
                <a:schemeClr val="tx1"/>
              </a:solidFill>
              <a:effectLst/>
              <a:latin typeface="Arial" pitchFamily="34" charset="0"/>
              <a:ea typeface="SimSun" pitchFamily="2" charset="-122"/>
            </a:endParaRPr>
          </a:p>
        </p:txBody>
      </p:sp>
      <p:sp>
        <p:nvSpPr>
          <p:cNvPr id="8" name="TextBox 7"/>
          <p:cNvSpPr txBox="1"/>
          <p:nvPr/>
        </p:nvSpPr>
        <p:spPr>
          <a:xfrm>
            <a:off x="7315200" y="1981200"/>
            <a:ext cx="3840480" cy="1569660"/>
          </a:xfrm>
          <a:prstGeom prst="rect">
            <a:avLst/>
          </a:prstGeom>
          <a:noFill/>
        </p:spPr>
        <p:txBody>
          <a:bodyPr wrap="square" rtlCol="0">
            <a:spAutoFit/>
          </a:bodyPr>
          <a:lstStyle/>
          <a:p>
            <a:r>
              <a:rPr lang="en-IN" sz="2400" dirty="0" smtClean="0">
                <a:latin typeface="Arial" panose="020B0604020202020204" pitchFamily="34" charset="0"/>
                <a:cs typeface="Arial" panose="020B0604020202020204" pitchFamily="34" charset="0"/>
              </a:rPr>
              <a:t>Basic command line argument shell script for printing the value from 1 to 13 .</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24582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0721" y="2135520"/>
            <a:ext cx="9784468" cy="3635359"/>
          </a:xfrm>
          <a:prstGeom prst="rect">
            <a:avLst/>
          </a:prstGeom>
        </p:spPr>
      </p:pic>
      <p:sp>
        <p:nvSpPr>
          <p:cNvPr id="5" name="TextBox 4"/>
          <p:cNvSpPr txBox="1"/>
          <p:nvPr/>
        </p:nvSpPr>
        <p:spPr>
          <a:xfrm>
            <a:off x="548640" y="904240"/>
            <a:ext cx="9519920" cy="1200329"/>
          </a:xfrm>
          <a:prstGeom prst="rect">
            <a:avLst/>
          </a:prstGeom>
          <a:noFill/>
        </p:spPr>
        <p:txBody>
          <a:bodyPr wrap="square" rtlCol="0">
            <a:spAutoFit/>
          </a:bodyPr>
          <a:lstStyle/>
          <a:p>
            <a:r>
              <a:rPr lang="en-IN" sz="2400" dirty="0" smtClean="0">
                <a:latin typeface="Arial" panose="020B0604020202020204" pitchFamily="34" charset="0"/>
                <a:cs typeface="Arial" panose="020B0604020202020204" pitchFamily="34" charset="0"/>
              </a:rPr>
              <a:t>When we pass the command line arguments for 1 to 13 </a:t>
            </a:r>
          </a:p>
          <a:p>
            <a:r>
              <a:rPr lang="en-IN" sz="2400" dirty="0" smtClean="0">
                <a:latin typeface="Arial" panose="020B0604020202020204" pitchFamily="34" charset="0"/>
                <a:cs typeface="Arial" panose="020B0604020202020204" pitchFamily="34" charset="0"/>
              </a:rPr>
              <a:t>From 11 it will consider only 1</a:t>
            </a:r>
            <a:r>
              <a:rPr lang="en-IN" sz="2400" baseline="30000" dirty="0" smtClean="0">
                <a:latin typeface="Arial" panose="020B0604020202020204" pitchFamily="34" charset="0"/>
                <a:cs typeface="Arial" panose="020B0604020202020204" pitchFamily="34" charset="0"/>
              </a:rPr>
              <a:t>st</a:t>
            </a:r>
            <a:r>
              <a:rPr lang="en-IN" sz="2400" dirty="0" smtClean="0">
                <a:latin typeface="Arial" panose="020B0604020202020204" pitchFamily="34" charset="0"/>
                <a:cs typeface="Arial" panose="020B0604020202020204" pitchFamily="34" charset="0"/>
              </a:rPr>
              <a:t> digit &amp;it will print the value of 1</a:t>
            </a:r>
          </a:p>
          <a:p>
            <a:r>
              <a:rPr lang="en-IN" sz="2400" dirty="0" smtClean="0">
                <a:latin typeface="Arial" panose="020B0604020202020204" pitchFamily="34" charset="0"/>
                <a:cs typeface="Arial" panose="020B0604020202020204" pitchFamily="34" charset="0"/>
              </a:rPr>
              <a:t>For this we have to use {}. </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20044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278" y="1442898"/>
            <a:ext cx="10863385" cy="1019175"/>
          </a:xfrm>
        </p:spPr>
        <p:txBody>
          <a:bodyPr/>
          <a:lstStyle/>
          <a:p>
            <a:r>
              <a:rPr lang="en-US" sz="4000" dirty="0">
                <a:latin typeface="Arial" panose="020B0604020202020204" pitchFamily="34" charset="0"/>
                <a:cs typeface="Arial" panose="020B0604020202020204" pitchFamily="34" charset="0"/>
              </a:rPr>
              <a:t>Shell Script to Perform Operations on a File</a:t>
            </a:r>
            <a:br>
              <a:rPr lang="en-US" sz="4000" dirty="0">
                <a:latin typeface="Arial" panose="020B0604020202020204" pitchFamily="34" charset="0"/>
                <a:cs typeface="Arial" panose="020B0604020202020204" pitchFamily="34" charset="0"/>
              </a:rPr>
            </a:br>
            <a:r>
              <a:rPr lang="en-IN" sz="4000" dirty="0">
                <a:latin typeface="Arial" panose="020B0604020202020204" pitchFamily="34" charset="0"/>
                <a:cs typeface="Arial" panose="020B0604020202020204" pitchFamily="34" charset="0"/>
              </a:rPr>
              <a:t/>
            </a:r>
            <a:br>
              <a:rPr lang="en-IN" sz="4000" dirty="0">
                <a:latin typeface="Arial" panose="020B0604020202020204" pitchFamily="34" charset="0"/>
                <a:cs typeface="Arial" panose="020B0604020202020204" pitchFamily="34" charset="0"/>
              </a:rPr>
            </a:br>
            <a:endParaRPr lang="en-IN" sz="4000" dirty="0"/>
          </a:p>
        </p:txBody>
      </p:sp>
      <p:sp>
        <p:nvSpPr>
          <p:cNvPr id="3" name="Content Placeholder 2"/>
          <p:cNvSpPr>
            <a:spLocks noGrp="1"/>
          </p:cNvSpPr>
          <p:nvPr>
            <p:ph idx="1"/>
          </p:nvPr>
        </p:nvSpPr>
        <p:spPr/>
        <p:txBody>
          <a:bodyPr/>
          <a:lstStyle/>
          <a:p>
            <a:r>
              <a:rPr lang="en-US" sz="2400" dirty="0">
                <a:latin typeface="Arial" panose="020B0604020202020204" pitchFamily="34" charset="0"/>
                <a:cs typeface="Arial" panose="020B0604020202020204" pitchFamily="34" charset="0"/>
              </a:rPr>
              <a:t>Most of the time, we use shell scripting to interact with the files. Shell scripting offers some operators as well as some commands to check and perform different properties and functionalities associated with the file.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83494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08987" y="1957711"/>
            <a:ext cx="6302286" cy="2133785"/>
          </a:xfrm>
          <a:prstGeom prst="rect">
            <a:avLst/>
          </a:prstGeom>
        </p:spPr>
      </p:pic>
      <p:sp>
        <p:nvSpPr>
          <p:cNvPr id="5" name="Rectangle 4"/>
          <p:cNvSpPr/>
          <p:nvPr/>
        </p:nvSpPr>
        <p:spPr>
          <a:xfrm>
            <a:off x="7278254" y="2053027"/>
            <a:ext cx="6096000" cy="1477328"/>
          </a:xfrm>
          <a:prstGeom prst="rect">
            <a:avLst/>
          </a:prstGeom>
        </p:spPr>
        <p:txBody>
          <a:bodyPr>
            <a:spAutoFit/>
          </a:bodyPr>
          <a:lstStyle/>
          <a:p>
            <a:r>
              <a:rPr lang="en-US" dirty="0"/>
              <a:t>read -p "Enter file name : " filename</a:t>
            </a:r>
          </a:p>
          <a:p>
            <a:r>
              <a:rPr lang="en-US" dirty="0"/>
              <a:t>while read line</a:t>
            </a:r>
          </a:p>
          <a:p>
            <a:r>
              <a:rPr lang="en-US" dirty="0"/>
              <a:t>do </a:t>
            </a:r>
          </a:p>
          <a:p>
            <a:r>
              <a:rPr lang="en-US" dirty="0"/>
              <a:t>echo $line</a:t>
            </a:r>
          </a:p>
          <a:p>
            <a:r>
              <a:rPr lang="en-US" dirty="0"/>
              <a:t>done &lt; $filename</a:t>
            </a:r>
            <a:endParaRPr lang="en-IN" dirty="0"/>
          </a:p>
        </p:txBody>
      </p:sp>
      <p:pic>
        <p:nvPicPr>
          <p:cNvPr id="6" name="Picture 5"/>
          <p:cNvPicPr>
            <a:picLocks noChangeAspect="1"/>
          </p:cNvPicPr>
          <p:nvPr/>
        </p:nvPicPr>
        <p:blipFill>
          <a:blip r:embed="rId3"/>
          <a:stretch>
            <a:fillRect/>
          </a:stretch>
        </p:blipFill>
        <p:spPr>
          <a:xfrm>
            <a:off x="508987" y="4476102"/>
            <a:ext cx="6500423" cy="1600339"/>
          </a:xfrm>
          <a:prstGeom prst="rect">
            <a:avLst/>
          </a:prstGeom>
        </p:spPr>
      </p:pic>
      <p:sp>
        <p:nvSpPr>
          <p:cNvPr id="8" name="TextBox 7"/>
          <p:cNvSpPr txBox="1"/>
          <p:nvPr/>
        </p:nvSpPr>
        <p:spPr>
          <a:xfrm>
            <a:off x="314036" y="230776"/>
            <a:ext cx="5874327" cy="954107"/>
          </a:xfrm>
          <a:prstGeom prst="rect">
            <a:avLst/>
          </a:prstGeom>
          <a:noFill/>
        </p:spPr>
        <p:txBody>
          <a:bodyPr wrap="square" rtlCol="0">
            <a:spAutoFit/>
          </a:bodyPr>
          <a:lstStyle/>
          <a:p>
            <a:r>
              <a:rPr lang="en-IN" sz="2800" b="1" dirty="0">
                <a:latin typeface="Arial" panose="020B0604020202020204" pitchFamily="34" charset="0"/>
                <a:cs typeface="Arial" panose="020B0604020202020204" pitchFamily="34" charset="0"/>
              </a:rPr>
              <a:t>File Reading Functionalities</a:t>
            </a:r>
          </a:p>
          <a:p>
            <a:endParaRPr lang="en-IN" sz="2800" dirty="0">
              <a:latin typeface="Arial" panose="020B0604020202020204" pitchFamily="34" charset="0"/>
              <a:cs typeface="Arial" panose="020B0604020202020204" pitchFamily="34" charset="0"/>
            </a:endParaRPr>
          </a:p>
        </p:txBody>
      </p:sp>
      <p:sp>
        <p:nvSpPr>
          <p:cNvPr id="9" name="TextBox 8"/>
          <p:cNvSpPr txBox="1"/>
          <p:nvPr/>
        </p:nvSpPr>
        <p:spPr>
          <a:xfrm>
            <a:off x="314036" y="757382"/>
            <a:ext cx="8349673" cy="1200329"/>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Reading line by line: </a:t>
            </a:r>
            <a:r>
              <a:rPr lang="en-US" sz="2400" dirty="0">
                <a:latin typeface="Arial" panose="020B0604020202020204" pitchFamily="34" charset="0"/>
                <a:cs typeface="Arial" panose="020B0604020202020204" pitchFamily="34" charset="0"/>
              </a:rPr>
              <a:t>First, we take input using the read command then run the while loop which runs line after line.</a:t>
            </a:r>
          </a:p>
          <a:p>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57604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77091"/>
            <a:ext cx="8358909" cy="1200329"/>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Arial" panose="020B0604020202020204" pitchFamily="34" charset="0"/>
                <a:cs typeface="Arial" panose="020B0604020202020204" pitchFamily="34" charset="0"/>
              </a:rPr>
              <a:t>Counting characters, words &amp; lines in the file:</a:t>
            </a:r>
            <a:r>
              <a:rPr lang="en-US" sz="2400" dirty="0">
                <a:latin typeface="Arial" panose="020B0604020202020204" pitchFamily="34" charset="0"/>
                <a:cs typeface="Arial" panose="020B0604020202020204" pitchFamily="34" charset="0"/>
              </a:rPr>
              <a:t> </a:t>
            </a:r>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                                 We </a:t>
            </a:r>
            <a:r>
              <a:rPr lang="en-US" sz="2400" dirty="0">
                <a:latin typeface="Arial" panose="020B0604020202020204" pitchFamily="34" charset="0"/>
                <a:cs typeface="Arial" panose="020B0604020202020204" pitchFamily="34" charset="0"/>
              </a:rPr>
              <a:t>take three variables, one for counting characters, words, and lines respectively. </a:t>
            </a:r>
            <a:endParaRPr lang="en-IN" sz="24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rotWithShape="1">
          <a:blip r:embed="rId2"/>
          <a:srcRect b="20983"/>
          <a:stretch/>
        </p:blipFill>
        <p:spPr>
          <a:xfrm>
            <a:off x="306367" y="1597492"/>
            <a:ext cx="6462320" cy="2300253"/>
          </a:xfrm>
          <a:prstGeom prst="rect">
            <a:avLst/>
          </a:prstGeom>
        </p:spPr>
      </p:pic>
      <p:sp>
        <p:nvSpPr>
          <p:cNvPr id="6" name="Rectangle 5"/>
          <p:cNvSpPr/>
          <p:nvPr/>
        </p:nvSpPr>
        <p:spPr>
          <a:xfrm>
            <a:off x="6908800" y="1597492"/>
            <a:ext cx="6049818" cy="2862322"/>
          </a:xfrm>
          <a:prstGeom prst="rect">
            <a:avLst/>
          </a:prstGeom>
        </p:spPr>
        <p:txBody>
          <a:bodyPr wrap="square">
            <a:spAutoFit/>
          </a:bodyPr>
          <a:lstStyle/>
          <a:p>
            <a:r>
              <a:rPr lang="en-US" sz="2000" dirty="0" smtClean="0">
                <a:latin typeface="Arial" panose="020B0604020202020204" pitchFamily="34" charset="0"/>
                <a:cs typeface="Arial" panose="020B0604020202020204" pitchFamily="34" charset="0"/>
              </a:rPr>
              <a:t>#script to count the </a:t>
            </a:r>
            <a:r>
              <a:rPr lang="en-US" sz="2000" dirty="0" err="1" smtClean="0">
                <a:latin typeface="Arial" panose="020B0604020202020204" pitchFamily="34" charset="0"/>
                <a:cs typeface="Arial" panose="020B0604020202020204" pitchFamily="34" charset="0"/>
              </a:rPr>
              <a:t>char,words</a:t>
            </a:r>
            <a:r>
              <a:rPr lang="en-US" sz="2000" dirty="0" smtClean="0">
                <a:latin typeface="Arial" panose="020B0604020202020204" pitchFamily="34" charset="0"/>
                <a:cs typeface="Arial" panose="020B0604020202020204" pitchFamily="34" charset="0"/>
              </a:rPr>
              <a:t>&amp; lines from file</a:t>
            </a:r>
          </a:p>
          <a:p>
            <a:r>
              <a:rPr lang="en-US" sz="2000" dirty="0" smtClean="0">
                <a:latin typeface="Arial" panose="020B0604020202020204" pitchFamily="34" charset="0"/>
                <a:cs typeface="Arial" panose="020B0604020202020204" pitchFamily="34" charset="0"/>
              </a:rPr>
              <a:t>echo </a:t>
            </a:r>
            <a:r>
              <a:rPr lang="en-US" sz="2000" dirty="0">
                <a:latin typeface="Arial" panose="020B0604020202020204" pitchFamily="34" charset="0"/>
                <a:cs typeface="Arial" panose="020B0604020202020204" pitchFamily="34" charset="0"/>
              </a:rPr>
              <a:t>Enter the filename</a:t>
            </a:r>
          </a:p>
          <a:p>
            <a:r>
              <a:rPr lang="en-US" sz="2000" dirty="0">
                <a:latin typeface="Arial" panose="020B0604020202020204" pitchFamily="34" charset="0"/>
                <a:cs typeface="Arial" panose="020B0604020202020204" pitchFamily="34" charset="0"/>
              </a:rPr>
              <a:t>read file</a:t>
            </a:r>
          </a:p>
          <a:p>
            <a:r>
              <a:rPr lang="en-US" sz="2000" dirty="0">
                <a:latin typeface="Arial" panose="020B0604020202020204" pitchFamily="34" charset="0"/>
                <a:cs typeface="Arial" panose="020B0604020202020204" pitchFamily="34" charset="0"/>
              </a:rPr>
              <a:t>c=`cat $file | </a:t>
            </a:r>
            <a:r>
              <a:rPr lang="en-US" sz="2000" dirty="0" err="1">
                <a:latin typeface="Arial" panose="020B0604020202020204" pitchFamily="34" charset="0"/>
                <a:cs typeface="Arial" panose="020B0604020202020204" pitchFamily="34" charset="0"/>
              </a:rPr>
              <a:t>wc</a:t>
            </a:r>
            <a:r>
              <a:rPr lang="en-US" sz="2000" dirty="0">
                <a:latin typeface="Arial" panose="020B0604020202020204" pitchFamily="34" charset="0"/>
                <a:cs typeface="Arial" panose="020B0604020202020204" pitchFamily="34" charset="0"/>
              </a:rPr>
              <a:t> -c</a:t>
            </a:r>
            <a:r>
              <a:rPr lang="en-US" sz="2000" dirty="0" smtClean="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w=`cat $file | </a:t>
            </a:r>
            <a:r>
              <a:rPr lang="en-US" sz="2000" dirty="0" err="1">
                <a:latin typeface="Arial" panose="020B0604020202020204" pitchFamily="34" charset="0"/>
                <a:cs typeface="Arial" panose="020B0604020202020204" pitchFamily="34" charset="0"/>
              </a:rPr>
              <a:t>wc</a:t>
            </a:r>
            <a:r>
              <a:rPr lang="en-US" sz="2000" dirty="0">
                <a:latin typeface="Arial" panose="020B0604020202020204" pitchFamily="34" charset="0"/>
                <a:cs typeface="Arial" panose="020B0604020202020204" pitchFamily="34" charset="0"/>
              </a:rPr>
              <a:t> -w`</a:t>
            </a:r>
          </a:p>
          <a:p>
            <a:r>
              <a:rPr lang="en-US" sz="2000" dirty="0">
                <a:latin typeface="Arial" panose="020B0604020202020204" pitchFamily="34" charset="0"/>
                <a:cs typeface="Arial" panose="020B0604020202020204" pitchFamily="34" charset="0"/>
              </a:rPr>
              <a:t>l=`</a:t>
            </a:r>
            <a:r>
              <a:rPr lang="en-US" sz="2000" dirty="0" err="1">
                <a:latin typeface="Arial" panose="020B0604020202020204" pitchFamily="34" charset="0"/>
                <a:cs typeface="Arial" panose="020B0604020202020204" pitchFamily="34" charset="0"/>
              </a:rPr>
              <a:t>grep</a:t>
            </a:r>
            <a:r>
              <a:rPr lang="en-US" sz="2000" dirty="0">
                <a:latin typeface="Arial" panose="020B0604020202020204" pitchFamily="34" charset="0"/>
                <a:cs typeface="Arial" panose="020B0604020202020204" pitchFamily="34" charset="0"/>
              </a:rPr>
              <a:t> -c "." $file`</a:t>
            </a:r>
          </a:p>
          <a:p>
            <a:r>
              <a:rPr lang="en-US" sz="2000" dirty="0">
                <a:latin typeface="Arial" panose="020B0604020202020204" pitchFamily="34" charset="0"/>
                <a:cs typeface="Arial" panose="020B0604020202020204" pitchFamily="34" charset="0"/>
              </a:rPr>
              <a:t>echo Number of characters in $file is $c</a:t>
            </a:r>
          </a:p>
          <a:p>
            <a:r>
              <a:rPr lang="en-US" sz="2000" dirty="0">
                <a:latin typeface="Arial" panose="020B0604020202020204" pitchFamily="34" charset="0"/>
                <a:cs typeface="Arial" panose="020B0604020202020204" pitchFamily="34" charset="0"/>
              </a:rPr>
              <a:t>echo Number of words in $file is $w</a:t>
            </a:r>
          </a:p>
          <a:p>
            <a:r>
              <a:rPr lang="en-US" sz="2000" dirty="0">
                <a:latin typeface="Arial" panose="020B0604020202020204" pitchFamily="34" charset="0"/>
                <a:cs typeface="Arial" panose="020B0604020202020204" pitchFamily="34" charset="0"/>
              </a:rPr>
              <a:t>echo Number of lines in $file is $l</a:t>
            </a:r>
            <a:endParaRPr lang="en-IN" sz="20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306367" y="4253638"/>
            <a:ext cx="6462320" cy="2019475"/>
          </a:xfrm>
          <a:prstGeom prst="rect">
            <a:avLst/>
          </a:prstGeom>
        </p:spPr>
      </p:pic>
    </p:spTree>
    <p:extLst>
      <p:ext uri="{BB962C8B-B14F-4D97-AF65-F5344CB8AC3E}">
        <p14:creationId xmlns:p14="http://schemas.microsoft.com/office/powerpoint/2010/main" val="4200839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16371"/>
          <a:stretch/>
        </p:blipFill>
        <p:spPr>
          <a:xfrm>
            <a:off x="184727" y="1584273"/>
            <a:ext cx="6373091" cy="2507197"/>
          </a:xfrm>
          <a:prstGeom prst="rect">
            <a:avLst/>
          </a:prstGeom>
        </p:spPr>
      </p:pic>
      <p:sp>
        <p:nvSpPr>
          <p:cNvPr id="5" name="TextBox 4"/>
          <p:cNvSpPr txBox="1"/>
          <p:nvPr/>
        </p:nvSpPr>
        <p:spPr>
          <a:xfrm>
            <a:off x="184727" y="277091"/>
            <a:ext cx="7961746" cy="1569660"/>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Arial" panose="020B0604020202020204" pitchFamily="34" charset="0"/>
                <a:cs typeface="Arial" panose="020B0604020202020204" pitchFamily="34" charset="0"/>
              </a:rPr>
              <a:t>-d file: </a:t>
            </a:r>
            <a:r>
              <a:rPr lang="en-US" sz="2400" dirty="0">
                <a:latin typeface="Arial" panose="020B0604020202020204" pitchFamily="34" charset="0"/>
                <a:cs typeface="Arial" panose="020B0604020202020204" pitchFamily="34" charset="0"/>
              </a:rPr>
              <a:t>The operator looks over if the file is present as a directory. If Yes, it returns true else false. It is [-d $file] syntactically.</a:t>
            </a:r>
          </a:p>
          <a:p>
            <a:endParaRPr lang="en-IN" sz="2400" dirty="0">
              <a:latin typeface="Arial" panose="020B0604020202020204" pitchFamily="34" charset="0"/>
              <a:cs typeface="Arial" panose="020B0604020202020204" pitchFamily="34" charset="0"/>
            </a:endParaRPr>
          </a:p>
        </p:txBody>
      </p:sp>
      <p:sp>
        <p:nvSpPr>
          <p:cNvPr id="6" name="Rectangle 5"/>
          <p:cNvSpPr/>
          <p:nvPr/>
        </p:nvSpPr>
        <p:spPr>
          <a:xfrm>
            <a:off x="6899563" y="1584273"/>
            <a:ext cx="6096000" cy="2585323"/>
          </a:xfrm>
          <a:prstGeom prst="rect">
            <a:avLst/>
          </a:prstGeom>
        </p:spPr>
        <p:txBody>
          <a:bodyPr>
            <a:spAutoFit/>
          </a:bodyPr>
          <a:lstStyle/>
          <a:p>
            <a:r>
              <a:rPr lang="en-US" dirty="0"/>
              <a:t>echo -e "Enter the name of the file : \c"</a:t>
            </a:r>
          </a:p>
          <a:p>
            <a:r>
              <a:rPr lang="en-US" dirty="0"/>
              <a:t>read </a:t>
            </a:r>
            <a:r>
              <a:rPr lang="en-US" dirty="0" err="1"/>
              <a:t>file_name</a:t>
            </a:r>
            <a:endParaRPr lang="en-US" dirty="0"/>
          </a:p>
          <a:p>
            <a:endParaRPr lang="en-US" dirty="0"/>
          </a:p>
          <a:p>
            <a:r>
              <a:rPr lang="en-US" dirty="0"/>
              <a:t>if [ -d $</a:t>
            </a:r>
            <a:r>
              <a:rPr lang="en-US" dirty="0" err="1"/>
              <a:t>file_name</a:t>
            </a:r>
            <a:r>
              <a:rPr lang="en-US" dirty="0"/>
              <a:t> ]</a:t>
            </a:r>
          </a:p>
          <a:p>
            <a:r>
              <a:rPr lang="en-US" dirty="0"/>
              <a:t>then</a:t>
            </a:r>
          </a:p>
          <a:p>
            <a:r>
              <a:rPr lang="en-US" dirty="0"/>
              <a:t>   echo "$</a:t>
            </a:r>
            <a:r>
              <a:rPr lang="en-US" dirty="0" err="1"/>
              <a:t>file_name</a:t>
            </a:r>
            <a:r>
              <a:rPr lang="en-US" dirty="0"/>
              <a:t> is a directory"</a:t>
            </a:r>
          </a:p>
          <a:p>
            <a:r>
              <a:rPr lang="en-US" dirty="0"/>
              <a:t>else</a:t>
            </a:r>
          </a:p>
          <a:p>
            <a:r>
              <a:rPr lang="en-US" dirty="0"/>
              <a:t>   echo "$</a:t>
            </a:r>
            <a:r>
              <a:rPr lang="en-US" dirty="0" err="1"/>
              <a:t>file_name</a:t>
            </a:r>
            <a:r>
              <a:rPr lang="en-US" dirty="0"/>
              <a:t> is not a directory"</a:t>
            </a:r>
          </a:p>
          <a:p>
            <a:r>
              <a:rPr lang="en-US" dirty="0"/>
              <a:t>fi</a:t>
            </a:r>
            <a:endParaRPr lang="en-IN" dirty="0"/>
          </a:p>
        </p:txBody>
      </p:sp>
      <p:pic>
        <p:nvPicPr>
          <p:cNvPr id="7" name="Picture 6"/>
          <p:cNvPicPr>
            <a:picLocks noChangeAspect="1"/>
          </p:cNvPicPr>
          <p:nvPr/>
        </p:nvPicPr>
        <p:blipFill>
          <a:blip r:embed="rId3"/>
          <a:stretch>
            <a:fillRect/>
          </a:stretch>
        </p:blipFill>
        <p:spPr>
          <a:xfrm>
            <a:off x="184727" y="4581236"/>
            <a:ext cx="6077528" cy="1413164"/>
          </a:xfrm>
          <a:prstGeom prst="rect">
            <a:avLst/>
          </a:prstGeom>
        </p:spPr>
      </p:pic>
      <p:sp>
        <p:nvSpPr>
          <p:cNvPr id="8" name="Right Arrow 7"/>
          <p:cNvSpPr/>
          <p:nvPr/>
        </p:nvSpPr>
        <p:spPr bwMode="auto">
          <a:xfrm>
            <a:off x="6437745" y="5089236"/>
            <a:ext cx="1034473" cy="489528"/>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endParaRPr kumimoji="0" lang="en-IN" sz="1800" b="0" i="0" u="none" strike="noStrike" cap="none" normalizeH="0" baseline="0" smtClean="0">
              <a:ln>
                <a:noFill/>
              </a:ln>
              <a:solidFill>
                <a:schemeClr val="tx1"/>
              </a:solidFill>
              <a:effectLst/>
              <a:latin typeface="Arial" pitchFamily="34" charset="0"/>
              <a:ea typeface="SimSun" pitchFamily="2" charset="-122"/>
            </a:endParaRPr>
          </a:p>
        </p:txBody>
      </p:sp>
      <p:sp>
        <p:nvSpPr>
          <p:cNvPr id="9" name="TextBox 8"/>
          <p:cNvSpPr txBox="1"/>
          <p:nvPr/>
        </p:nvSpPr>
        <p:spPr>
          <a:xfrm>
            <a:off x="7740073" y="4959927"/>
            <a:ext cx="3897745" cy="1323439"/>
          </a:xfrm>
          <a:prstGeom prst="rect">
            <a:avLst/>
          </a:prstGeom>
          <a:noFill/>
        </p:spPr>
        <p:txBody>
          <a:bodyPr wrap="square" rtlCol="0">
            <a:spAutoFit/>
          </a:bodyPr>
          <a:lstStyle/>
          <a:p>
            <a:r>
              <a:rPr lang="en-IN" sz="2000" dirty="0" smtClean="0">
                <a:latin typeface="Arial" panose="020B0604020202020204" pitchFamily="34" charset="0"/>
                <a:cs typeface="Arial" panose="020B0604020202020204" pitchFamily="34" charset="0"/>
              </a:rPr>
              <a:t>Its checks whether new is directory or not if it is directory then it print if block or it will print else block.</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53104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9118" y="1270695"/>
            <a:ext cx="6096528" cy="2598645"/>
          </a:xfrm>
          <a:prstGeom prst="rect">
            <a:avLst/>
          </a:prstGeom>
        </p:spPr>
      </p:pic>
      <p:pic>
        <p:nvPicPr>
          <p:cNvPr id="5" name="Picture 4"/>
          <p:cNvPicPr>
            <a:picLocks noChangeAspect="1"/>
          </p:cNvPicPr>
          <p:nvPr/>
        </p:nvPicPr>
        <p:blipFill>
          <a:blip r:embed="rId3"/>
          <a:stretch>
            <a:fillRect/>
          </a:stretch>
        </p:blipFill>
        <p:spPr>
          <a:xfrm>
            <a:off x="313773" y="4183313"/>
            <a:ext cx="4770533" cy="1539373"/>
          </a:xfrm>
          <a:prstGeom prst="rect">
            <a:avLst/>
          </a:prstGeom>
        </p:spPr>
      </p:pic>
      <p:sp>
        <p:nvSpPr>
          <p:cNvPr id="6" name="Rectangle 5"/>
          <p:cNvSpPr/>
          <p:nvPr/>
        </p:nvSpPr>
        <p:spPr>
          <a:xfrm>
            <a:off x="6890327" y="1200727"/>
            <a:ext cx="6105236" cy="3785652"/>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#To check whether file exist or not</a:t>
            </a:r>
          </a:p>
          <a:p>
            <a:r>
              <a:rPr lang="en-US" sz="2400" dirty="0" smtClean="0">
                <a:latin typeface="Arial" panose="020B0604020202020204" pitchFamily="34" charset="0"/>
                <a:cs typeface="Arial" panose="020B0604020202020204" pitchFamily="34" charset="0"/>
              </a:rPr>
              <a:t>echo </a:t>
            </a:r>
            <a:r>
              <a:rPr lang="en-US" sz="2400" dirty="0">
                <a:latin typeface="Arial" panose="020B0604020202020204" pitchFamily="34" charset="0"/>
                <a:cs typeface="Arial" panose="020B0604020202020204" pitchFamily="34" charset="0"/>
              </a:rPr>
              <a:t>"enter the file name"</a:t>
            </a:r>
          </a:p>
          <a:p>
            <a:r>
              <a:rPr lang="en-US" sz="2400" dirty="0">
                <a:latin typeface="Arial" panose="020B0604020202020204" pitchFamily="34" charset="0"/>
                <a:cs typeface="Arial" panose="020B0604020202020204" pitchFamily="34" charset="0"/>
              </a:rPr>
              <a:t>read file</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if [ -e $file </a:t>
            </a:r>
            <a:r>
              <a:rPr lang="en-US" sz="2400" dirty="0" smtClean="0">
                <a:latin typeface="Arial" panose="020B0604020202020204" pitchFamily="34" charset="0"/>
                <a:cs typeface="Arial" panose="020B0604020202020204" pitchFamily="34" charset="0"/>
              </a:rPr>
              <a:t>]    #to check the exist or not</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then</a:t>
            </a:r>
          </a:p>
          <a:p>
            <a:r>
              <a:rPr lang="en-US" sz="2400" dirty="0">
                <a:latin typeface="Arial" panose="020B0604020202020204" pitchFamily="34" charset="0"/>
                <a:cs typeface="Arial" panose="020B0604020202020204" pitchFamily="34" charset="0"/>
              </a:rPr>
              <a:t>        echo "file is present"</a:t>
            </a:r>
          </a:p>
          <a:p>
            <a:r>
              <a:rPr lang="en-US" sz="2400" dirty="0">
                <a:latin typeface="Arial" panose="020B0604020202020204" pitchFamily="34" charset="0"/>
                <a:cs typeface="Arial" panose="020B0604020202020204" pitchFamily="34" charset="0"/>
              </a:rPr>
              <a:t>else</a:t>
            </a:r>
          </a:p>
          <a:p>
            <a:r>
              <a:rPr lang="en-US" sz="2400" dirty="0">
                <a:latin typeface="Arial" panose="020B0604020202020204" pitchFamily="34" charset="0"/>
                <a:cs typeface="Arial" panose="020B0604020202020204" pitchFamily="34" charset="0"/>
              </a:rPr>
              <a:t>        echo "file is not present"</a:t>
            </a:r>
          </a:p>
          <a:p>
            <a:r>
              <a:rPr lang="en-US" sz="2400" dirty="0">
                <a:latin typeface="Arial" panose="020B0604020202020204" pitchFamily="34" charset="0"/>
                <a:cs typeface="Arial" panose="020B0604020202020204" pitchFamily="34" charset="0"/>
              </a:rPr>
              <a:t>fi</a:t>
            </a:r>
          </a:p>
        </p:txBody>
      </p:sp>
      <p:sp>
        <p:nvSpPr>
          <p:cNvPr id="7" name="TextBox 6"/>
          <p:cNvSpPr txBox="1"/>
          <p:nvPr/>
        </p:nvSpPr>
        <p:spPr>
          <a:xfrm>
            <a:off x="313773" y="203200"/>
            <a:ext cx="7112263" cy="1323439"/>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Arial" panose="020B0604020202020204" pitchFamily="34" charset="0"/>
                <a:cs typeface="Arial" panose="020B0604020202020204" pitchFamily="34" charset="0"/>
              </a:rPr>
              <a:t>-e file: </a:t>
            </a:r>
            <a:r>
              <a:rPr lang="en-US" sz="2000" dirty="0">
                <a:latin typeface="Arial" panose="020B0604020202020204" pitchFamily="34" charset="0"/>
                <a:cs typeface="Arial" panose="020B0604020202020204" pitchFamily="34" charset="0"/>
              </a:rPr>
              <a:t>The operator inspects if the file exists or not. Even if a directory is passed, it returns true if the directory exists. It is [-e $file] syntactically.</a:t>
            </a:r>
          </a:p>
          <a:p>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1101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latin typeface="Arial" panose="020B0604020202020204" pitchFamily="34" charset="0"/>
                <a:cs typeface="Arial" panose="020B0604020202020204" pitchFamily="34" charset="0"/>
              </a:rPr>
              <a:t>Processing of shell script</a:t>
            </a:r>
            <a:endParaRPr lang="en-IN" sz="40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2088913" y="1919389"/>
            <a:ext cx="7035632" cy="3207087"/>
          </a:xfrm>
          <a:prstGeom prst="rect">
            <a:avLst/>
          </a:prstGeom>
        </p:spPr>
      </p:pic>
    </p:spTree>
    <p:extLst>
      <p:ext uri="{BB962C8B-B14F-4D97-AF65-F5344CB8AC3E}">
        <p14:creationId xmlns:p14="http://schemas.microsoft.com/office/powerpoint/2010/main" val="19194984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4800" y="1363881"/>
            <a:ext cx="5799323" cy="2301439"/>
          </a:xfrm>
          <a:prstGeom prst="rect">
            <a:avLst/>
          </a:prstGeom>
        </p:spPr>
      </p:pic>
      <p:sp>
        <p:nvSpPr>
          <p:cNvPr id="5" name="TextBox 4"/>
          <p:cNvSpPr txBox="1"/>
          <p:nvPr/>
        </p:nvSpPr>
        <p:spPr>
          <a:xfrm>
            <a:off x="304800" y="350982"/>
            <a:ext cx="7804727" cy="1200329"/>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Arial" panose="020B0604020202020204" pitchFamily="34" charset="0"/>
                <a:cs typeface="Arial" panose="020B0604020202020204" pitchFamily="34" charset="0"/>
              </a:rPr>
              <a:t>-f file: </a:t>
            </a:r>
            <a:r>
              <a:rPr lang="en-US" sz="2400" dirty="0">
                <a:latin typeface="Arial" panose="020B0604020202020204" pitchFamily="34" charset="0"/>
                <a:cs typeface="Arial" panose="020B0604020202020204" pitchFamily="34" charset="0"/>
              </a:rPr>
              <a:t>If the file is an ordinary file or special file, then it returns true else false. It is [-f $file] syntactically.</a:t>
            </a:r>
          </a:p>
          <a:p>
            <a:endParaRPr lang="en-IN" sz="2400" dirty="0">
              <a:latin typeface="Arial" panose="020B0604020202020204" pitchFamily="34" charset="0"/>
              <a:cs typeface="Arial" panose="020B0604020202020204" pitchFamily="34" charset="0"/>
            </a:endParaRPr>
          </a:p>
        </p:txBody>
      </p:sp>
      <p:sp>
        <p:nvSpPr>
          <p:cNvPr id="6" name="Rectangle 5"/>
          <p:cNvSpPr/>
          <p:nvPr/>
        </p:nvSpPr>
        <p:spPr>
          <a:xfrm>
            <a:off x="7056582" y="1363881"/>
            <a:ext cx="6096000" cy="3416320"/>
          </a:xfrm>
          <a:prstGeom prst="rect">
            <a:avLst/>
          </a:prstGeom>
        </p:spPr>
        <p:txBody>
          <a:bodyPr>
            <a:spAutoFit/>
          </a:bodyPr>
          <a:lstStyle/>
          <a:p>
            <a:r>
              <a:rPr lang="en-US" sz="2400" dirty="0">
                <a:latin typeface="Arial" panose="020B0604020202020204" pitchFamily="34" charset="0"/>
                <a:cs typeface="Arial" panose="020B0604020202020204" pitchFamily="34" charset="0"/>
              </a:rPr>
              <a:t>echo "enter the file name"</a:t>
            </a:r>
          </a:p>
          <a:p>
            <a:r>
              <a:rPr lang="en-US" sz="2400" dirty="0">
                <a:latin typeface="Arial" panose="020B0604020202020204" pitchFamily="34" charset="0"/>
                <a:cs typeface="Arial" panose="020B0604020202020204" pitchFamily="34" charset="0"/>
              </a:rPr>
              <a:t>read file</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if [ -f $file ]</a:t>
            </a:r>
          </a:p>
          <a:p>
            <a:r>
              <a:rPr lang="en-US" sz="2400" dirty="0">
                <a:latin typeface="Arial" panose="020B0604020202020204" pitchFamily="34" charset="0"/>
                <a:cs typeface="Arial" panose="020B0604020202020204" pitchFamily="34" charset="0"/>
              </a:rPr>
              <a:t>then</a:t>
            </a:r>
          </a:p>
          <a:p>
            <a:r>
              <a:rPr lang="en-US" sz="2400" dirty="0">
                <a:latin typeface="Arial" panose="020B0604020202020204" pitchFamily="34" charset="0"/>
                <a:cs typeface="Arial" panose="020B0604020202020204" pitchFamily="34" charset="0"/>
              </a:rPr>
              <a:t>        echo "file is present"</a:t>
            </a:r>
          </a:p>
          <a:p>
            <a:r>
              <a:rPr lang="en-US" sz="2400" dirty="0">
                <a:latin typeface="Arial" panose="020B0604020202020204" pitchFamily="34" charset="0"/>
                <a:cs typeface="Arial" panose="020B0604020202020204" pitchFamily="34" charset="0"/>
              </a:rPr>
              <a:t>else</a:t>
            </a:r>
          </a:p>
          <a:p>
            <a:r>
              <a:rPr lang="en-US" sz="2400" dirty="0">
                <a:latin typeface="Arial" panose="020B0604020202020204" pitchFamily="34" charset="0"/>
                <a:cs typeface="Arial" panose="020B0604020202020204" pitchFamily="34" charset="0"/>
              </a:rPr>
              <a:t>        echo "file is not present"</a:t>
            </a:r>
          </a:p>
          <a:p>
            <a:r>
              <a:rPr lang="en-US" sz="2400" dirty="0">
                <a:latin typeface="Arial" panose="020B0604020202020204" pitchFamily="34" charset="0"/>
                <a:cs typeface="Arial" panose="020B0604020202020204" pitchFamily="34" charset="0"/>
              </a:rPr>
              <a:t>fi</a:t>
            </a:r>
          </a:p>
        </p:txBody>
      </p:sp>
      <p:pic>
        <p:nvPicPr>
          <p:cNvPr id="7" name="Picture 6"/>
          <p:cNvPicPr>
            <a:picLocks noChangeAspect="1"/>
          </p:cNvPicPr>
          <p:nvPr/>
        </p:nvPicPr>
        <p:blipFill>
          <a:blip r:embed="rId3"/>
          <a:stretch>
            <a:fillRect/>
          </a:stretch>
        </p:blipFill>
        <p:spPr>
          <a:xfrm>
            <a:off x="304799" y="4392518"/>
            <a:ext cx="5671127" cy="1842027"/>
          </a:xfrm>
          <a:prstGeom prst="rect">
            <a:avLst/>
          </a:prstGeom>
        </p:spPr>
      </p:pic>
    </p:spTree>
    <p:extLst>
      <p:ext uri="{BB962C8B-B14F-4D97-AF65-F5344CB8AC3E}">
        <p14:creationId xmlns:p14="http://schemas.microsoft.com/office/powerpoint/2010/main" val="33114002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0982" y="1592594"/>
            <a:ext cx="6123635" cy="2194750"/>
          </a:xfrm>
          <a:prstGeom prst="rect">
            <a:avLst/>
          </a:prstGeom>
        </p:spPr>
      </p:pic>
      <p:sp>
        <p:nvSpPr>
          <p:cNvPr id="5" name="Rectangle 4"/>
          <p:cNvSpPr/>
          <p:nvPr/>
        </p:nvSpPr>
        <p:spPr>
          <a:xfrm>
            <a:off x="7102764" y="1961430"/>
            <a:ext cx="6096000" cy="3416320"/>
          </a:xfrm>
          <a:prstGeom prst="rect">
            <a:avLst/>
          </a:prstGeom>
        </p:spPr>
        <p:txBody>
          <a:bodyPr>
            <a:spAutoFit/>
          </a:bodyPr>
          <a:lstStyle/>
          <a:p>
            <a:r>
              <a:rPr lang="en-US" sz="2400" dirty="0" smtClean="0">
                <a:latin typeface="Arial" panose="020B0604020202020204" pitchFamily="34" charset="0"/>
                <a:cs typeface="Arial" panose="020B0604020202020204" pitchFamily="34" charset="0"/>
              </a:rPr>
              <a:t>#script</a:t>
            </a:r>
          </a:p>
          <a:p>
            <a:r>
              <a:rPr lang="en-US" sz="2400" dirty="0" smtClean="0">
                <a:latin typeface="Arial" panose="020B0604020202020204" pitchFamily="34" charset="0"/>
                <a:cs typeface="Arial" panose="020B0604020202020204" pitchFamily="34" charset="0"/>
              </a:rPr>
              <a:t>read </a:t>
            </a:r>
            <a:r>
              <a:rPr lang="en-US" sz="2400" dirty="0">
                <a:latin typeface="Arial" panose="020B0604020202020204" pitchFamily="34" charset="0"/>
                <a:cs typeface="Arial" panose="020B0604020202020204" pitchFamily="34" charset="0"/>
              </a:rPr>
              <a:t>-p "enter the file name" file</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if [ -s $file ]</a:t>
            </a:r>
          </a:p>
          <a:p>
            <a:r>
              <a:rPr lang="en-US" sz="2400" dirty="0">
                <a:latin typeface="Arial" panose="020B0604020202020204" pitchFamily="34" charset="0"/>
                <a:cs typeface="Arial" panose="020B0604020202020204" pitchFamily="34" charset="0"/>
              </a:rPr>
              <a:t>then</a:t>
            </a:r>
          </a:p>
          <a:p>
            <a:r>
              <a:rPr lang="en-US" sz="2400" dirty="0">
                <a:latin typeface="Arial" panose="020B0604020202020204" pitchFamily="34" charset="0"/>
                <a:cs typeface="Arial" panose="020B0604020202020204" pitchFamily="34" charset="0"/>
              </a:rPr>
              <a:t>        echo "file is &gt; 0"</a:t>
            </a:r>
          </a:p>
          <a:p>
            <a:r>
              <a:rPr lang="en-US" sz="2400" dirty="0">
                <a:latin typeface="Arial" panose="020B0604020202020204" pitchFamily="34" charset="0"/>
                <a:cs typeface="Arial" panose="020B0604020202020204" pitchFamily="34" charset="0"/>
              </a:rPr>
              <a:t>else</a:t>
            </a:r>
          </a:p>
          <a:p>
            <a:r>
              <a:rPr lang="en-US" sz="2400" dirty="0">
                <a:latin typeface="Arial" panose="020B0604020202020204" pitchFamily="34" charset="0"/>
                <a:cs typeface="Arial" panose="020B0604020202020204" pitchFamily="34" charset="0"/>
              </a:rPr>
              <a:t>        echo "file is= 0"</a:t>
            </a:r>
          </a:p>
          <a:p>
            <a:r>
              <a:rPr lang="en-US" sz="2400" dirty="0">
                <a:latin typeface="Arial" panose="020B0604020202020204" pitchFamily="34" charset="0"/>
                <a:cs typeface="Arial" panose="020B0604020202020204" pitchFamily="34" charset="0"/>
              </a:rPr>
              <a:t>fi</a:t>
            </a:r>
          </a:p>
        </p:txBody>
      </p:sp>
      <p:pic>
        <p:nvPicPr>
          <p:cNvPr id="6" name="Picture 5"/>
          <p:cNvPicPr>
            <a:picLocks noChangeAspect="1"/>
          </p:cNvPicPr>
          <p:nvPr/>
        </p:nvPicPr>
        <p:blipFill>
          <a:blip r:embed="rId3"/>
          <a:stretch>
            <a:fillRect/>
          </a:stretch>
        </p:blipFill>
        <p:spPr>
          <a:xfrm>
            <a:off x="443418" y="4330179"/>
            <a:ext cx="4930567" cy="1356478"/>
          </a:xfrm>
          <a:prstGeom prst="rect">
            <a:avLst/>
          </a:prstGeom>
        </p:spPr>
      </p:pic>
      <p:sp>
        <p:nvSpPr>
          <p:cNvPr id="7" name="TextBox 6"/>
          <p:cNvSpPr txBox="1"/>
          <p:nvPr/>
        </p:nvSpPr>
        <p:spPr>
          <a:xfrm>
            <a:off x="267855" y="258618"/>
            <a:ext cx="7970981" cy="1569660"/>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-s file: </a:t>
            </a:r>
            <a:r>
              <a:rPr lang="en-US" sz="2400" dirty="0">
                <a:latin typeface="Arial" panose="020B0604020202020204" pitchFamily="34" charset="0"/>
                <a:cs typeface="Arial" panose="020B0604020202020204" pitchFamily="34" charset="0"/>
              </a:rPr>
              <a:t>This operator checks if the file has a size greater than zero or not, which returns true or false subsequently. It is [-s $file]  syntactically.</a:t>
            </a:r>
          </a:p>
          <a:p>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22738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18791" b="7761"/>
          <a:stretch/>
        </p:blipFill>
        <p:spPr>
          <a:xfrm>
            <a:off x="179711" y="1468582"/>
            <a:ext cx="6530906" cy="2613892"/>
          </a:xfrm>
          <a:prstGeom prst="rect">
            <a:avLst/>
          </a:prstGeom>
        </p:spPr>
      </p:pic>
      <p:sp>
        <p:nvSpPr>
          <p:cNvPr id="5" name="TextBox 4"/>
          <p:cNvSpPr txBox="1"/>
          <p:nvPr/>
        </p:nvSpPr>
        <p:spPr>
          <a:xfrm>
            <a:off x="179711" y="138545"/>
            <a:ext cx="8007927" cy="1569660"/>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-w file: </a:t>
            </a:r>
            <a:r>
              <a:rPr lang="en-US" sz="2400" dirty="0">
                <a:latin typeface="Arial" panose="020B0604020202020204" pitchFamily="34" charset="0"/>
                <a:cs typeface="Arial" panose="020B0604020202020204" pitchFamily="34" charset="0"/>
              </a:rPr>
              <a:t> If wringing is allowed over the file, then the operator returns true, and if not then false. It is [-w $file] syntactically.</a:t>
            </a:r>
          </a:p>
          <a:p>
            <a:endParaRPr lang="en-IN" sz="24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stretch>
            <a:fillRect/>
          </a:stretch>
        </p:blipFill>
        <p:spPr>
          <a:xfrm>
            <a:off x="261248" y="4561667"/>
            <a:ext cx="5906012" cy="1318374"/>
          </a:xfrm>
          <a:prstGeom prst="rect">
            <a:avLst/>
          </a:prstGeom>
        </p:spPr>
      </p:pic>
      <p:sp>
        <p:nvSpPr>
          <p:cNvPr id="7" name="Rectangle 6"/>
          <p:cNvSpPr/>
          <p:nvPr/>
        </p:nvSpPr>
        <p:spPr>
          <a:xfrm>
            <a:off x="6844145" y="1708205"/>
            <a:ext cx="6096000" cy="3416320"/>
          </a:xfrm>
          <a:prstGeom prst="rect">
            <a:avLst/>
          </a:prstGeom>
        </p:spPr>
        <p:txBody>
          <a:bodyPr>
            <a:spAutoFit/>
          </a:bodyPr>
          <a:lstStyle/>
          <a:p>
            <a:r>
              <a:rPr lang="en-US" sz="2400" dirty="0">
                <a:latin typeface="Arial" panose="020B0604020202020204" pitchFamily="34" charset="0"/>
                <a:cs typeface="Arial" panose="020B0604020202020204" pitchFamily="34" charset="0"/>
              </a:rPr>
              <a:t>echo -e "Enter the name of the file : \c"</a:t>
            </a:r>
          </a:p>
          <a:p>
            <a:r>
              <a:rPr lang="en-US" sz="2400" dirty="0">
                <a:latin typeface="Arial" panose="020B0604020202020204" pitchFamily="34" charset="0"/>
                <a:cs typeface="Arial" panose="020B0604020202020204" pitchFamily="34" charset="0"/>
              </a:rPr>
              <a:t>read </a:t>
            </a:r>
            <a:r>
              <a:rPr lang="en-US" sz="2400" dirty="0" err="1">
                <a:latin typeface="Arial" panose="020B0604020202020204" pitchFamily="34" charset="0"/>
                <a:cs typeface="Arial" panose="020B0604020202020204" pitchFamily="34" charset="0"/>
              </a:rPr>
              <a:t>file_name</a:t>
            </a: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if [ -w $</a:t>
            </a:r>
            <a:r>
              <a:rPr lang="en-US" sz="2400" dirty="0" err="1">
                <a:latin typeface="Arial" panose="020B0604020202020204" pitchFamily="34" charset="0"/>
                <a:cs typeface="Arial" panose="020B0604020202020204" pitchFamily="34" charset="0"/>
              </a:rPr>
              <a:t>file_name</a:t>
            </a:r>
            <a:r>
              <a:rPr lang="en-US" sz="2400" dirty="0">
                <a:latin typeface="Arial" panose="020B0604020202020204" pitchFamily="34" charset="0"/>
                <a:cs typeface="Arial" panose="020B0604020202020204" pitchFamily="34" charset="0"/>
              </a:rPr>
              <a:t> ]</a:t>
            </a:r>
          </a:p>
          <a:p>
            <a:r>
              <a:rPr lang="en-US" sz="2400" dirty="0">
                <a:latin typeface="Arial" panose="020B0604020202020204" pitchFamily="34" charset="0"/>
                <a:cs typeface="Arial" panose="020B0604020202020204" pitchFamily="34" charset="0"/>
              </a:rPr>
              <a:t>then</a:t>
            </a:r>
          </a:p>
          <a:p>
            <a:r>
              <a:rPr lang="en-US" sz="2400" dirty="0">
                <a:latin typeface="Arial" panose="020B0604020202020204" pitchFamily="34" charset="0"/>
                <a:cs typeface="Arial" panose="020B0604020202020204" pitchFamily="34" charset="0"/>
              </a:rPr>
              <a:t>   echo "$</a:t>
            </a:r>
            <a:r>
              <a:rPr lang="en-US" sz="2400" dirty="0" err="1">
                <a:latin typeface="Arial" panose="020B0604020202020204" pitchFamily="34" charset="0"/>
                <a:cs typeface="Arial" panose="020B0604020202020204" pitchFamily="34" charset="0"/>
              </a:rPr>
              <a:t>file_name</a:t>
            </a:r>
            <a:r>
              <a:rPr lang="en-US" sz="2400" dirty="0">
                <a:latin typeface="Arial" panose="020B0604020202020204" pitchFamily="34" charset="0"/>
                <a:cs typeface="Arial" panose="020B0604020202020204" pitchFamily="34" charset="0"/>
              </a:rPr>
              <a:t> is writable"</a:t>
            </a:r>
          </a:p>
          <a:p>
            <a:r>
              <a:rPr lang="en-US" sz="2400" dirty="0">
                <a:latin typeface="Arial" panose="020B0604020202020204" pitchFamily="34" charset="0"/>
                <a:cs typeface="Arial" panose="020B0604020202020204" pitchFamily="34" charset="0"/>
              </a:rPr>
              <a:t>else</a:t>
            </a:r>
          </a:p>
          <a:p>
            <a:r>
              <a:rPr lang="en-US" sz="2400" dirty="0">
                <a:latin typeface="Arial" panose="020B0604020202020204" pitchFamily="34" charset="0"/>
                <a:cs typeface="Arial" panose="020B0604020202020204" pitchFamily="34" charset="0"/>
              </a:rPr>
              <a:t>   echo "$</a:t>
            </a:r>
            <a:r>
              <a:rPr lang="en-US" sz="2400" dirty="0" err="1">
                <a:latin typeface="Arial" panose="020B0604020202020204" pitchFamily="34" charset="0"/>
                <a:cs typeface="Arial" panose="020B0604020202020204" pitchFamily="34" charset="0"/>
              </a:rPr>
              <a:t>file_name</a:t>
            </a:r>
            <a:r>
              <a:rPr lang="en-US" sz="2400" dirty="0">
                <a:latin typeface="Arial" panose="020B0604020202020204" pitchFamily="34" charset="0"/>
                <a:cs typeface="Arial" panose="020B0604020202020204" pitchFamily="34" charset="0"/>
              </a:rPr>
              <a:t> is not writable"</a:t>
            </a:r>
          </a:p>
          <a:p>
            <a:r>
              <a:rPr lang="en-US" sz="2400" dirty="0">
                <a:latin typeface="Arial" panose="020B0604020202020204" pitchFamily="34" charset="0"/>
                <a:cs typeface="Arial" panose="020B0604020202020204" pitchFamily="34" charset="0"/>
              </a:rPr>
              <a:t>fi </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99360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8035"/>
          <a:stretch/>
        </p:blipFill>
        <p:spPr>
          <a:xfrm>
            <a:off x="111459" y="1415901"/>
            <a:ext cx="6335521" cy="2469094"/>
          </a:xfrm>
          <a:prstGeom prst="rect">
            <a:avLst/>
          </a:prstGeom>
        </p:spPr>
      </p:pic>
      <p:sp>
        <p:nvSpPr>
          <p:cNvPr id="5" name="Rectangle 4"/>
          <p:cNvSpPr/>
          <p:nvPr/>
        </p:nvSpPr>
        <p:spPr>
          <a:xfrm>
            <a:off x="6761018" y="1148047"/>
            <a:ext cx="6096000" cy="3416320"/>
          </a:xfrm>
          <a:prstGeom prst="rect">
            <a:avLst/>
          </a:prstGeom>
        </p:spPr>
        <p:txBody>
          <a:bodyPr>
            <a:spAutoFit/>
          </a:bodyPr>
          <a:lstStyle/>
          <a:p>
            <a:r>
              <a:rPr lang="en-US" sz="2400" dirty="0">
                <a:latin typeface="Arial" panose="020B0604020202020204" pitchFamily="34" charset="0"/>
                <a:cs typeface="Arial" panose="020B0604020202020204" pitchFamily="34" charset="0"/>
              </a:rPr>
              <a:t>echo -e "Enter the name of the file : \c"</a:t>
            </a:r>
          </a:p>
          <a:p>
            <a:r>
              <a:rPr lang="en-US" sz="2400" dirty="0">
                <a:latin typeface="Arial" panose="020B0604020202020204" pitchFamily="34" charset="0"/>
                <a:cs typeface="Arial" panose="020B0604020202020204" pitchFamily="34" charset="0"/>
              </a:rPr>
              <a:t>read </a:t>
            </a:r>
            <a:r>
              <a:rPr lang="en-US" sz="2400" dirty="0" err="1">
                <a:latin typeface="Arial" panose="020B0604020202020204" pitchFamily="34" charset="0"/>
                <a:cs typeface="Arial" panose="020B0604020202020204" pitchFamily="34" charset="0"/>
              </a:rPr>
              <a:t>file_name</a:t>
            </a: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if [ -x $</a:t>
            </a:r>
            <a:r>
              <a:rPr lang="en-US" sz="2400" dirty="0" err="1">
                <a:latin typeface="Arial" panose="020B0604020202020204" pitchFamily="34" charset="0"/>
                <a:cs typeface="Arial" panose="020B0604020202020204" pitchFamily="34" charset="0"/>
              </a:rPr>
              <a:t>file_name</a:t>
            </a:r>
            <a:r>
              <a:rPr lang="en-US" sz="2400" dirty="0">
                <a:latin typeface="Arial" panose="020B0604020202020204" pitchFamily="34" charset="0"/>
                <a:cs typeface="Arial" panose="020B0604020202020204" pitchFamily="34" charset="0"/>
              </a:rPr>
              <a:t> ]</a:t>
            </a:r>
          </a:p>
          <a:p>
            <a:r>
              <a:rPr lang="en-US" sz="2400" dirty="0">
                <a:latin typeface="Arial" panose="020B0604020202020204" pitchFamily="34" charset="0"/>
                <a:cs typeface="Arial" panose="020B0604020202020204" pitchFamily="34" charset="0"/>
              </a:rPr>
              <a:t>then</a:t>
            </a:r>
          </a:p>
          <a:p>
            <a:r>
              <a:rPr lang="en-US" sz="2400" dirty="0">
                <a:latin typeface="Arial" panose="020B0604020202020204" pitchFamily="34" charset="0"/>
                <a:cs typeface="Arial" panose="020B0604020202020204" pitchFamily="34" charset="0"/>
              </a:rPr>
              <a:t>   echo "$</a:t>
            </a:r>
            <a:r>
              <a:rPr lang="en-US" sz="2400" dirty="0" err="1">
                <a:latin typeface="Arial" panose="020B0604020202020204" pitchFamily="34" charset="0"/>
                <a:cs typeface="Arial" panose="020B0604020202020204" pitchFamily="34" charset="0"/>
              </a:rPr>
              <a:t>file_name</a:t>
            </a:r>
            <a:r>
              <a:rPr lang="en-US" sz="2400" dirty="0">
                <a:latin typeface="Arial" panose="020B0604020202020204" pitchFamily="34" charset="0"/>
                <a:cs typeface="Arial" panose="020B0604020202020204" pitchFamily="34" charset="0"/>
              </a:rPr>
              <a:t> is executable"</a:t>
            </a:r>
          </a:p>
          <a:p>
            <a:r>
              <a:rPr lang="en-US" sz="2400" dirty="0">
                <a:latin typeface="Arial" panose="020B0604020202020204" pitchFamily="34" charset="0"/>
                <a:cs typeface="Arial" panose="020B0604020202020204" pitchFamily="34" charset="0"/>
              </a:rPr>
              <a:t>else</a:t>
            </a:r>
          </a:p>
          <a:p>
            <a:r>
              <a:rPr lang="en-US" sz="2400" dirty="0">
                <a:latin typeface="Arial" panose="020B0604020202020204" pitchFamily="34" charset="0"/>
                <a:cs typeface="Arial" panose="020B0604020202020204" pitchFamily="34" charset="0"/>
              </a:rPr>
              <a:t>   echo "$</a:t>
            </a:r>
            <a:r>
              <a:rPr lang="en-US" sz="2400" dirty="0" err="1">
                <a:latin typeface="Arial" panose="020B0604020202020204" pitchFamily="34" charset="0"/>
                <a:cs typeface="Arial" panose="020B0604020202020204" pitchFamily="34" charset="0"/>
              </a:rPr>
              <a:t>file_name</a:t>
            </a:r>
            <a:r>
              <a:rPr lang="en-US" sz="2400" dirty="0">
                <a:latin typeface="Arial" panose="020B0604020202020204" pitchFamily="34" charset="0"/>
                <a:cs typeface="Arial" panose="020B0604020202020204" pitchFamily="34" charset="0"/>
              </a:rPr>
              <a:t> is not executable"</a:t>
            </a:r>
          </a:p>
          <a:p>
            <a:r>
              <a:rPr lang="en-US" sz="2400" dirty="0">
                <a:latin typeface="Arial" panose="020B0604020202020204" pitchFamily="34" charset="0"/>
                <a:cs typeface="Arial" panose="020B0604020202020204" pitchFamily="34" charset="0"/>
              </a:rPr>
              <a:t>fi </a:t>
            </a:r>
            <a:endParaRPr lang="en-IN" sz="24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stretch>
            <a:fillRect/>
          </a:stretch>
        </p:blipFill>
        <p:spPr>
          <a:xfrm>
            <a:off x="111460" y="4564368"/>
            <a:ext cx="6335521" cy="1430778"/>
          </a:xfrm>
          <a:prstGeom prst="rect">
            <a:avLst/>
          </a:prstGeom>
        </p:spPr>
      </p:pic>
      <p:sp>
        <p:nvSpPr>
          <p:cNvPr id="7" name="TextBox 6"/>
          <p:cNvSpPr txBox="1"/>
          <p:nvPr/>
        </p:nvSpPr>
        <p:spPr>
          <a:xfrm>
            <a:off x="111459" y="110836"/>
            <a:ext cx="8284396" cy="1569660"/>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-x file: </a:t>
            </a:r>
            <a:r>
              <a:rPr lang="en-US" sz="2400" dirty="0">
                <a:latin typeface="Arial" panose="020B0604020202020204" pitchFamily="34" charset="0"/>
                <a:cs typeface="Arial" panose="020B0604020202020204" pitchFamily="34" charset="0"/>
              </a:rPr>
              <a:t>The operator looks over if the file is executable or not, and returns true and false subsequently. It is [-x $file]  syntactically.</a:t>
            </a:r>
          </a:p>
          <a:p>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5572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3127" y="2752436"/>
            <a:ext cx="8886984" cy="3343564"/>
          </a:xfrm>
        </p:spPr>
        <p:txBody>
          <a:bodyPr/>
          <a:lstStyle/>
          <a:p>
            <a:r>
              <a:rPr lang="en-IN" sz="7200" b="1" dirty="0" smtClean="0">
                <a:latin typeface="Arial" panose="020B0604020202020204" pitchFamily="34" charset="0"/>
                <a:cs typeface="Arial" panose="020B0604020202020204" pitchFamily="34" charset="0"/>
              </a:rPr>
              <a:t>THANK YOU</a:t>
            </a:r>
            <a:endParaRPr lang="en-IN" sz="7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5109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1819" y="822037"/>
            <a:ext cx="10963104" cy="5139026"/>
          </a:xfrm>
        </p:spPr>
        <p:txBody>
          <a:bodyPr/>
          <a:lstStyle/>
          <a:p>
            <a:pPr algn="just"/>
            <a:r>
              <a:rPr lang="en-US" sz="2400" dirty="0">
                <a:latin typeface="Arial" panose="020B0604020202020204" pitchFamily="34" charset="0"/>
                <a:cs typeface="Arial" panose="020B0604020202020204" pitchFamily="34" charset="0"/>
              </a:rPr>
              <a:t>Shell is broadly classified into two categories –</a:t>
            </a:r>
          </a:p>
          <a:p>
            <a:pPr marL="342900" indent="-342900" algn="just">
              <a:buFont typeface="Arial" panose="020B0604020202020204" pitchFamily="34" charset="0"/>
              <a:buChar char="•"/>
            </a:pPr>
            <a:r>
              <a:rPr lang="en-US" sz="2400" b="1" dirty="0">
                <a:latin typeface="Arial" panose="020B0604020202020204" pitchFamily="34" charset="0"/>
                <a:cs typeface="Arial" panose="020B0604020202020204" pitchFamily="34" charset="0"/>
              </a:rPr>
              <a:t>Command Line </a:t>
            </a:r>
            <a:r>
              <a:rPr lang="en-US" sz="2400" b="1" dirty="0" smtClean="0">
                <a:latin typeface="Arial" panose="020B0604020202020204" pitchFamily="34" charset="0"/>
                <a:cs typeface="Arial" panose="020B0604020202020204" pitchFamily="34" charset="0"/>
              </a:rPr>
              <a:t>Shell : </a:t>
            </a:r>
            <a:r>
              <a:rPr lang="en-US" sz="2400" dirty="0">
                <a:latin typeface="Arial" panose="020B0604020202020204" pitchFamily="34" charset="0"/>
                <a:cs typeface="Arial" panose="020B0604020202020204" pitchFamily="34" charset="0"/>
              </a:rPr>
              <a:t>Shell can be accessed by user using a command line interface. A special program called Terminal in </a:t>
            </a:r>
            <a:r>
              <a:rPr lang="en-US" sz="2400" dirty="0" err="1">
                <a:latin typeface="Arial" panose="020B0604020202020204" pitchFamily="34" charset="0"/>
                <a:cs typeface="Arial" panose="020B0604020202020204" pitchFamily="34" charset="0"/>
              </a:rPr>
              <a:t>linux</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macOS</a:t>
            </a:r>
            <a:r>
              <a:rPr lang="en-US" sz="2400" dirty="0">
                <a:latin typeface="Arial" panose="020B0604020202020204" pitchFamily="34" charset="0"/>
                <a:cs typeface="Arial" panose="020B0604020202020204" pitchFamily="34" charset="0"/>
              </a:rPr>
              <a:t> or Command Prompt in Windows OS is provided to type in the human readable commands such as “cat”, “ls” etc. and then it is being execute. The result is then displayed on the terminal to the </a:t>
            </a:r>
            <a:r>
              <a:rPr lang="en-US" sz="2400" dirty="0" smtClean="0">
                <a:latin typeface="Arial" panose="020B0604020202020204" pitchFamily="34" charset="0"/>
                <a:cs typeface="Arial" panose="020B0604020202020204" pitchFamily="34" charset="0"/>
              </a:rPr>
              <a:t>user.</a:t>
            </a:r>
          </a:p>
          <a:p>
            <a:pPr marL="0" indent="0" algn="just"/>
            <a:endParaRPr lang="en-US"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400" b="1" dirty="0">
                <a:latin typeface="Arial" panose="020B0604020202020204" pitchFamily="34" charset="0"/>
                <a:cs typeface="Arial" panose="020B0604020202020204" pitchFamily="34" charset="0"/>
              </a:rPr>
              <a:t>Graphical </a:t>
            </a:r>
            <a:r>
              <a:rPr lang="en-US" sz="2400" b="1" dirty="0" smtClean="0">
                <a:latin typeface="Arial" panose="020B0604020202020204" pitchFamily="34" charset="0"/>
                <a:cs typeface="Arial" panose="020B0604020202020204" pitchFamily="34" charset="0"/>
              </a:rPr>
              <a:t>shell : </a:t>
            </a:r>
            <a:r>
              <a:rPr lang="en-US" sz="2400" dirty="0">
                <a:latin typeface="Arial" panose="020B0604020202020204" pitchFamily="34" charset="0"/>
                <a:cs typeface="Arial" panose="020B0604020202020204" pitchFamily="34" charset="0"/>
              </a:rPr>
              <a:t>Graphical shells provide means for manipulating programs based on graphical user interface (GUI), by allowing for operations such as opening, closing, moving and resizing windows, as well as switching focus between windows. Window OS or Ubuntu OS can be considered as good example which provide GUI to user for interacting with program. User do not need to type in command for every </a:t>
            </a:r>
            <a:r>
              <a:rPr lang="en-US" sz="2400" dirty="0" smtClean="0">
                <a:latin typeface="Arial" panose="020B0604020202020204" pitchFamily="34" charset="0"/>
                <a:cs typeface="Arial" panose="020B0604020202020204" pitchFamily="34" charset="0"/>
              </a:rPr>
              <a:t>actions.</a:t>
            </a:r>
            <a:endParaRPr lang="en-US" sz="2400" b="1"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
            </a:r>
            <a:br>
              <a:rPr lang="en-US" sz="2400" dirty="0">
                <a:latin typeface="Arial" panose="020B0604020202020204" pitchFamily="34" charset="0"/>
                <a:cs typeface="Arial" panose="020B0604020202020204" pitchFamily="34" charset="0"/>
              </a:rPr>
            </a:b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7363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018" y="1034473"/>
            <a:ext cx="10759904" cy="4926590"/>
          </a:xfrm>
        </p:spPr>
        <p:txBody>
          <a:bodyPr/>
          <a:lstStyle/>
          <a:p>
            <a:r>
              <a:rPr lang="en-US" sz="2000" dirty="0">
                <a:latin typeface="Arial" panose="020B0604020202020204" pitchFamily="34" charset="0"/>
                <a:cs typeface="Arial" panose="020B0604020202020204" pitchFamily="34" charset="0"/>
              </a:rPr>
              <a:t>There are several shells are available for Linux systems like –</a:t>
            </a:r>
          </a:p>
          <a:p>
            <a:pPr marL="342900" indent="-342900">
              <a:buFont typeface="Arial" panose="020B0604020202020204" pitchFamily="34" charset="0"/>
              <a:buChar char="•"/>
            </a:pPr>
            <a:r>
              <a:rPr lang="en-US" sz="2000" b="1" u="sng" dirty="0">
                <a:latin typeface="Arial" panose="020B0604020202020204" pitchFamily="34" charset="0"/>
                <a:cs typeface="Arial" panose="020B0604020202020204" pitchFamily="34" charset="0"/>
              </a:rPr>
              <a:t>BASH (Bourne Again </a:t>
            </a:r>
            <a:r>
              <a:rPr lang="en-US" sz="2000" b="1" u="sng" dirty="0" err="1">
                <a:latin typeface="Arial" panose="020B0604020202020204" pitchFamily="34" charset="0"/>
                <a:cs typeface="Arial" panose="020B0604020202020204" pitchFamily="34" charset="0"/>
              </a:rPr>
              <a:t>SHell</a:t>
            </a:r>
            <a:r>
              <a:rPr lang="en-US" sz="2000" b="1" u="sng" dirty="0" smtClean="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The original UNIX shell is known as </a:t>
            </a:r>
            <a:r>
              <a:rPr lang="en-US" sz="2000" dirty="0" err="1">
                <a:latin typeface="Arial" panose="020B0604020202020204" pitchFamily="34" charset="0"/>
                <a:cs typeface="Arial" panose="020B0604020202020204" pitchFamily="34" charset="0"/>
              </a:rPr>
              <a:t>sh</a:t>
            </a:r>
            <a:r>
              <a:rPr lang="en-US" sz="2000" dirty="0">
                <a:latin typeface="Arial" panose="020B0604020202020204" pitchFamily="34" charset="0"/>
                <a:cs typeface="Arial" panose="020B0604020202020204" pitchFamily="34" charset="0"/>
              </a:rPr>
              <a:t>, short for Shell or the Bourne Shell, named for Steven Bourne, the </a:t>
            </a:r>
            <a:r>
              <a:rPr lang="en-US" sz="2000" dirty="0" err="1">
                <a:latin typeface="Arial" panose="020B0604020202020204" pitchFamily="34" charset="0"/>
                <a:cs typeface="Arial" panose="020B0604020202020204" pitchFamily="34" charset="0"/>
              </a:rPr>
              <a:t>crea</a:t>
            </a:r>
            <a:r>
              <a:rPr lang="en-US" sz="2000" dirty="0">
                <a:latin typeface="Arial" panose="020B0604020202020204" pitchFamily="34" charset="0"/>
                <a:cs typeface="Arial" panose="020B0604020202020204" pitchFamily="34" charset="0"/>
              </a:rPr>
              <a:t> tor of </a:t>
            </a:r>
            <a:r>
              <a:rPr lang="en-US" sz="2000" dirty="0" err="1">
                <a:latin typeface="Arial" panose="020B0604020202020204" pitchFamily="34" charset="0"/>
                <a:cs typeface="Arial" panose="020B0604020202020204" pitchFamily="34" charset="0"/>
              </a:rPr>
              <a:t>sh.Bourne</a:t>
            </a:r>
            <a:r>
              <a:rPr lang="en-US" sz="2000" dirty="0">
                <a:latin typeface="Arial" panose="020B0604020202020204" pitchFamily="34" charset="0"/>
                <a:cs typeface="Arial" panose="020B0604020202020204" pitchFamily="34" charset="0"/>
              </a:rPr>
              <a:t> Shell has been considered a standard p art of UNIX for decades. The shell prompt is $, </a:t>
            </a:r>
            <a:r>
              <a:rPr lang="en-US" sz="2000" dirty="0" err="1">
                <a:latin typeface="Arial" panose="020B0604020202020204" pitchFamily="34" charset="0"/>
                <a:cs typeface="Arial" panose="020B0604020202020204" pitchFamily="34" charset="0"/>
              </a:rPr>
              <a:t>Executi</a:t>
            </a:r>
            <a:r>
              <a:rPr lang="en-US" sz="2000" dirty="0">
                <a:latin typeface="Arial" panose="020B0604020202020204" pitchFamily="34" charset="0"/>
                <a:cs typeface="Arial" panose="020B0604020202020204" pitchFamily="34" charset="0"/>
              </a:rPr>
              <a:t> on command sh</a:t>
            </a:r>
            <a:r>
              <a:rPr lang="en-US" sz="20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000" b="1" u="sng" dirty="0" smtClean="0">
                <a:latin typeface="Arial" panose="020B0604020202020204" pitchFamily="34" charset="0"/>
                <a:cs typeface="Arial" panose="020B0604020202020204" pitchFamily="34" charset="0"/>
              </a:rPr>
              <a:t>CSH (C </a:t>
            </a:r>
            <a:r>
              <a:rPr lang="en-US" sz="2000" b="1" u="sng" dirty="0" err="1" smtClean="0">
                <a:latin typeface="Arial" panose="020B0604020202020204" pitchFamily="34" charset="0"/>
                <a:cs typeface="Arial" panose="020B0604020202020204" pitchFamily="34" charset="0"/>
              </a:rPr>
              <a:t>SHell</a:t>
            </a:r>
            <a:r>
              <a:rPr lang="en-US" sz="2000" b="1" u="sng" dirty="0" smtClean="0">
                <a:latin typeface="Arial" panose="020B0604020202020204" pitchFamily="34" charset="0"/>
                <a:cs typeface="Arial" panose="020B0604020202020204" pitchFamily="34" charset="0"/>
              </a:rPr>
              <a:t>)</a:t>
            </a:r>
            <a:r>
              <a:rPr lang="en-US" sz="2000" b="1" dirty="0" smtClean="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Designed by Bill Joy at the University of California at Berkeley, the C shell was so named because much of its syntax parallels that of the C programming language. T he shell prompt is % and execution command </a:t>
            </a:r>
            <a:r>
              <a:rPr lang="en-US" sz="2000" dirty="0" err="1">
                <a:latin typeface="Arial" panose="020B0604020202020204" pitchFamily="34" charset="0"/>
                <a:cs typeface="Arial" panose="020B0604020202020204" pitchFamily="34" charset="0"/>
              </a:rPr>
              <a:t>Csh</a:t>
            </a:r>
            <a:r>
              <a:rPr lang="en-US" sz="2000"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US" sz="2000" b="1" u="sng" dirty="0" smtClean="0">
                <a:latin typeface="Arial" panose="020B0604020202020204" pitchFamily="34" charset="0"/>
                <a:cs typeface="Arial" panose="020B0604020202020204" pitchFamily="34" charset="0"/>
              </a:rPr>
              <a:t>KSH </a:t>
            </a:r>
            <a:r>
              <a:rPr lang="en-US" sz="2000" b="1" u="sng" dirty="0">
                <a:latin typeface="Arial" panose="020B0604020202020204" pitchFamily="34" charset="0"/>
                <a:cs typeface="Arial" panose="020B0604020202020204" pitchFamily="34" charset="0"/>
              </a:rPr>
              <a:t>(</a:t>
            </a:r>
            <a:r>
              <a:rPr lang="en-US" sz="2000" b="1" u="sng" dirty="0" err="1">
                <a:latin typeface="Arial" panose="020B0604020202020204" pitchFamily="34" charset="0"/>
                <a:cs typeface="Arial" panose="020B0604020202020204" pitchFamily="34" charset="0"/>
              </a:rPr>
              <a:t>Korn</a:t>
            </a:r>
            <a:r>
              <a:rPr lang="en-US" sz="2000" b="1" u="sng" dirty="0">
                <a:latin typeface="Arial" panose="020B0604020202020204" pitchFamily="34" charset="0"/>
                <a:cs typeface="Arial" panose="020B0604020202020204" pitchFamily="34" charset="0"/>
              </a:rPr>
              <a:t> </a:t>
            </a:r>
            <a:r>
              <a:rPr lang="en-US" sz="2000" b="1" u="sng" dirty="0" err="1" smtClean="0">
                <a:latin typeface="Arial" panose="020B0604020202020204" pitchFamily="34" charset="0"/>
                <a:cs typeface="Arial" panose="020B0604020202020204" pitchFamily="34" charset="0"/>
              </a:rPr>
              <a:t>SHell</a:t>
            </a:r>
            <a:r>
              <a:rPr lang="en-US" sz="2000" b="1" u="sng" dirty="0" smtClean="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The </a:t>
            </a:r>
            <a:r>
              <a:rPr lang="en-US" sz="2000" dirty="0" err="1">
                <a:latin typeface="Arial" panose="020B0604020202020204" pitchFamily="34" charset="0"/>
                <a:cs typeface="Arial" panose="020B0604020202020204" pitchFamily="34" charset="0"/>
              </a:rPr>
              <a:t>korn</a:t>
            </a:r>
            <a:r>
              <a:rPr lang="en-US" sz="2000" dirty="0">
                <a:latin typeface="Arial" panose="020B0604020202020204" pitchFamily="34" charset="0"/>
                <a:cs typeface="Arial" panose="020B0604020202020204" pitchFamily="34" charset="0"/>
              </a:rPr>
              <a:t> shell is created by David </a:t>
            </a:r>
            <a:r>
              <a:rPr lang="en-US" sz="2000" dirty="0" err="1">
                <a:latin typeface="Arial" panose="020B0604020202020204" pitchFamily="34" charset="0"/>
                <a:cs typeface="Arial" panose="020B0604020202020204" pitchFamily="34" charset="0"/>
              </a:rPr>
              <a:t>korn</a:t>
            </a:r>
            <a:r>
              <a:rPr lang="en-US" sz="2000" dirty="0">
                <a:latin typeface="Arial" panose="020B0604020202020204" pitchFamily="34" charset="0"/>
                <a:cs typeface="Arial" panose="020B0604020202020204" pitchFamily="34" charset="0"/>
              </a:rPr>
              <a:t> at </a:t>
            </a:r>
            <a:r>
              <a:rPr lang="en-US" sz="2000" dirty="0" err="1">
                <a:latin typeface="Arial" panose="020B0604020202020204" pitchFamily="34" charset="0"/>
                <a:cs typeface="Arial" panose="020B0604020202020204" pitchFamily="34" charset="0"/>
              </a:rPr>
              <a:t>AT</a:t>
            </a:r>
            <a:r>
              <a:rPr lang="en-US" sz="2000" dirty="0">
                <a:latin typeface="Arial" panose="020B0604020202020204" pitchFamily="34" charset="0"/>
                <a:cs typeface="Arial" panose="020B0604020202020204" pitchFamily="34" charset="0"/>
              </a:rPr>
              <a:t> &amp; T Bell laboratories .the KORN shell or </a:t>
            </a:r>
            <a:r>
              <a:rPr lang="en-US" sz="2000" dirty="0" err="1">
                <a:latin typeface="Arial" panose="020B0604020202020204" pitchFamily="34" charset="0"/>
                <a:cs typeface="Arial" panose="020B0604020202020204" pitchFamily="34" charset="0"/>
              </a:rPr>
              <a:t>ksh</a:t>
            </a:r>
            <a:r>
              <a:rPr lang="en-US" sz="2000" dirty="0">
                <a:latin typeface="Arial" panose="020B0604020202020204" pitchFamily="34" charset="0"/>
                <a:cs typeface="Arial" panose="020B0604020202020204" pitchFamily="34" charset="0"/>
              </a:rPr>
              <a:t> the prompt is $</a:t>
            </a:r>
          </a:p>
        </p:txBody>
      </p:sp>
    </p:spTree>
    <p:extLst>
      <p:ext uri="{BB962C8B-B14F-4D97-AF65-F5344CB8AC3E}">
        <p14:creationId xmlns:p14="http://schemas.microsoft.com/office/powerpoint/2010/main" val="643014985"/>
      </p:ext>
    </p:extLst>
  </p:cSld>
  <p:clrMapOvr>
    <a:masterClrMapping/>
  </p:clrMapOvr>
</p:sld>
</file>

<file path=ppt/theme/theme1.xml><?xml version="1.0" encoding="utf-8"?>
<a:theme xmlns:a="http://schemas.openxmlformats.org/drawingml/2006/main" name="Theme-yellow">
  <a:themeElements>
    <a:clrScheme name="Custom 3">
      <a:dk1>
        <a:srgbClr val="202F3E"/>
      </a:dk1>
      <a:lt1>
        <a:srgbClr val="FFFFFF"/>
      </a:lt1>
      <a:dk2>
        <a:srgbClr val="202F3E"/>
      </a:dk2>
      <a:lt2>
        <a:srgbClr val="FFFFFF"/>
      </a:lt2>
      <a:accent1>
        <a:srgbClr val="F67C01"/>
      </a:accent1>
      <a:accent2>
        <a:srgbClr val="FB8C00"/>
      </a:accent2>
      <a:accent3>
        <a:srgbClr val="FFFFFF"/>
      </a:accent3>
      <a:accent4>
        <a:srgbClr val="1A2734"/>
      </a:accent4>
      <a:accent5>
        <a:srgbClr val="FABFAA"/>
      </a:accent5>
      <a:accent6>
        <a:srgbClr val="E37E00"/>
      </a:accent6>
      <a:hlink>
        <a:srgbClr val="1F845B"/>
      </a:hlink>
      <a:folHlink>
        <a:srgbClr val="3BAB7E"/>
      </a:folHlink>
    </a:clrScheme>
    <a:fontScheme name="Theme-yellow">
      <a:majorFont>
        <a:latin typeface="Roboto"/>
        <a:ea typeface="MS PGothic"/>
        <a:cs typeface=""/>
      </a:majorFont>
      <a:minorFont>
        <a:latin typeface="Roboto"/>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SimSun"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SimSun" pitchFamily="2" charset="-122"/>
          </a:defRPr>
        </a:defPPr>
      </a:lstStyle>
    </a:lnDef>
  </a:objectDefaults>
  <a:extraClrSchemeLst>
    <a:extraClrScheme>
      <a:clrScheme name="Theme-yellow 1">
        <a:dk1>
          <a:srgbClr val="202F3E"/>
        </a:dk1>
        <a:lt1>
          <a:srgbClr val="FFFFFF"/>
        </a:lt1>
        <a:dk2>
          <a:srgbClr val="202F3E"/>
        </a:dk2>
        <a:lt2>
          <a:srgbClr val="FFFFFF"/>
        </a:lt2>
        <a:accent1>
          <a:srgbClr val="F67C01"/>
        </a:accent1>
        <a:accent2>
          <a:srgbClr val="FB8C00"/>
        </a:accent2>
        <a:accent3>
          <a:srgbClr val="FFFFFF"/>
        </a:accent3>
        <a:accent4>
          <a:srgbClr val="1A2734"/>
        </a:accent4>
        <a:accent5>
          <a:srgbClr val="FABFAA"/>
        </a:accent5>
        <a:accent6>
          <a:srgbClr val="E37E00"/>
        </a:accent6>
        <a:hlink>
          <a:srgbClr val="F67C01"/>
        </a:hlink>
        <a:folHlink>
          <a:srgbClr val="FFCC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Git [Compatibility Mode]" id="{F6744D54-3BC4-4BAF-9BCB-500F8BCD10EF}" vid="{158B79B8-3F7A-45C2-97ED-95428EC8C34E}"/>
    </a:ext>
  </a:extLst>
</a:theme>
</file>

<file path=ppt/theme/theme2.xml><?xml version="1.0" encoding="utf-8"?>
<a:theme xmlns:a="http://schemas.openxmlformats.org/drawingml/2006/main" name="Office Theme">
  <a:themeElements>
    <a:clrScheme name="">
      <a:dk1>
        <a:srgbClr val="202F3E"/>
      </a:dk1>
      <a:lt1>
        <a:srgbClr val="FFFFFF"/>
      </a:lt1>
      <a:dk2>
        <a:srgbClr val="202F3E"/>
      </a:dk2>
      <a:lt2>
        <a:srgbClr val="FFFFFF"/>
      </a:lt2>
      <a:accent1>
        <a:srgbClr val="F67C01"/>
      </a:accent1>
      <a:accent2>
        <a:srgbClr val="FB8C00"/>
      </a:accent2>
      <a:accent3>
        <a:srgbClr val="FFFFFF"/>
      </a:accent3>
      <a:accent4>
        <a:srgbClr val="1A2734"/>
      </a:accent4>
      <a:accent5>
        <a:srgbClr val="FABFAA"/>
      </a:accent5>
      <a:accent6>
        <a:srgbClr val="E37E00"/>
      </a:accent6>
      <a:hlink>
        <a:srgbClr val="F67C01"/>
      </a:hlink>
      <a:folHlink>
        <a:srgbClr val="FFCC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SkillRary Template</Template>
  <TotalTime>9827</TotalTime>
  <Pages>0</Pages>
  <Words>2877</Words>
  <Characters>0</Characters>
  <Application>Microsoft Office PowerPoint</Application>
  <PresentationFormat>Widescreen</PresentationFormat>
  <Lines>0</Lines>
  <Paragraphs>519</Paragraphs>
  <Slides>74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74</vt:i4>
      </vt:variant>
    </vt:vector>
  </HeadingPairs>
  <TitlesOfParts>
    <vt:vector size="85" baseType="lpstr">
      <vt:lpstr>MS PGothic</vt:lpstr>
      <vt:lpstr>SimSun</vt:lpstr>
      <vt:lpstr>Arial</vt:lpstr>
      <vt:lpstr>Bebas Neue</vt:lpstr>
      <vt:lpstr>Consolas</vt:lpstr>
      <vt:lpstr>Corbel</vt:lpstr>
      <vt:lpstr>Helvetica Neue</vt:lpstr>
      <vt:lpstr>Open Sans</vt:lpstr>
      <vt:lpstr>Roboto</vt:lpstr>
      <vt:lpstr>Wingdings</vt:lpstr>
      <vt:lpstr>Theme-yellow</vt:lpstr>
      <vt:lpstr>PowerPoint Presentation</vt:lpstr>
      <vt:lpstr>PowerPoint Presentation</vt:lpstr>
      <vt:lpstr>PowerPoint Presentation</vt:lpstr>
      <vt:lpstr>Difference between script &amp; programming </vt:lpstr>
      <vt:lpstr>What is shell </vt:lpstr>
      <vt:lpstr>PowerPoint Presentation</vt:lpstr>
      <vt:lpstr>Processing of shell script</vt:lpstr>
      <vt:lpstr>PowerPoint Presentation</vt:lpstr>
      <vt:lpstr>PowerPoint Presentation</vt:lpstr>
      <vt:lpstr>What is shell scripting</vt:lpstr>
      <vt:lpstr>PowerPoint Presentation</vt:lpstr>
      <vt:lpstr>Basics:-</vt:lpstr>
      <vt:lpstr>PowerPoint Presentation</vt:lpstr>
      <vt:lpstr>Printing the output in colours based on results</vt:lpstr>
      <vt:lpstr>PowerPoint Presentation</vt:lpstr>
      <vt:lpstr>PowerPoint Presentation</vt:lpstr>
      <vt:lpstr>Multi-line print statement</vt:lpstr>
      <vt:lpstr>variable                   </vt:lpstr>
      <vt:lpstr>PowerPoint Presentation</vt:lpstr>
      <vt:lpstr>PowerPoint Presentation</vt:lpstr>
      <vt:lpstr>System variables</vt:lpstr>
      <vt:lpstr>System variable</vt:lpstr>
      <vt:lpstr>PowerPoint Presentation</vt:lpstr>
      <vt:lpstr>Readonly &amp; unset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Loops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If-else:-  If specified condition is not true in if part then else part will be execute. To use multiple conditions in one if-else block, then elif keyword is used in shell.   </vt:lpstr>
      <vt:lpstr>PowerPoint Presentation</vt:lpstr>
      <vt:lpstr>PowerPoint Presentation</vt:lpstr>
      <vt:lpstr>PowerPoint Presentation</vt:lpstr>
      <vt:lpstr>PowerPoint Presentation</vt:lpstr>
      <vt:lpstr>PowerPoint Presentation</vt:lpstr>
      <vt:lpstr>PowerPoint Presentation</vt:lpstr>
      <vt:lpstr>Patterns</vt:lpstr>
      <vt:lpstr>PowerPoint Presentation</vt:lpstr>
      <vt:lpstr>PowerPoint Presentation</vt:lpstr>
      <vt:lpstr>PowerPoint Presentation</vt:lpstr>
      <vt:lpstr>PowerPoint Presentation</vt:lpstr>
      <vt:lpstr>Calling the functions</vt:lpstr>
      <vt:lpstr>Command line arguments</vt:lpstr>
      <vt:lpstr>PowerPoint Presentation</vt:lpstr>
      <vt:lpstr>PowerPoint Presentation</vt:lpstr>
      <vt:lpstr>Shell Script to Perform Operations on a File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Mithun Ashok</dc:creator>
  <cp:lastModifiedBy>user</cp:lastModifiedBy>
  <cp:revision>117</cp:revision>
  <dcterms:created xsi:type="dcterms:W3CDTF">2019-08-08T12:48:27Z</dcterms:created>
  <dcterms:modified xsi:type="dcterms:W3CDTF">2022-08-25T05:32:11Z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1033-10.1.0.5674</vt:lpwstr>
  </property>
</Properties>
</file>