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5"/>
  </p:notesMasterIdLst>
  <p:sldIdLst>
    <p:sldId id="632" r:id="rId2"/>
    <p:sldId id="620" r:id="rId3"/>
    <p:sldId id="631" r:id="rId4"/>
    <p:sldId id="621" r:id="rId5"/>
    <p:sldId id="630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6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8/24/2022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0707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4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4831" y="6438902"/>
            <a:ext cx="7182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90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5635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0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6216" y="777880"/>
            <a:ext cx="2715846" cy="53181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680" y="777880"/>
            <a:ext cx="7959969" cy="53181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56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60707"/>
                </a:solidFill>
              </a:defRPr>
            </a:lvl1pPr>
            <a:lvl2pPr marL="565150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2pPr>
            <a:lvl3pPr marL="788988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3pPr>
            <a:lvl4pPr>
              <a:defRPr sz="2000">
                <a:solidFill>
                  <a:srgbClr val="060707"/>
                </a:solidFill>
              </a:defRPr>
            </a:lvl4pPr>
            <a:lvl5pPr>
              <a:defRPr sz="2000">
                <a:solidFill>
                  <a:srgbClr val="060707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680" y="2057400"/>
            <a:ext cx="5335954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400"/>
            <a:ext cx="5337908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8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8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631" y="62706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452080" y="6445250"/>
            <a:ext cx="725658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8" y="63055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1" y="6338893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4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2022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95065" y="6438900"/>
            <a:ext cx="72018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611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38400" y="6438900"/>
            <a:ext cx="72175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93"/>
            <a:ext cx="79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484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Open Sans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3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8678" y="777880"/>
            <a:ext cx="1086338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ebas Neue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8680" y="2057400"/>
            <a:ext cx="108614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Open Sans" pitchFamily="2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Open Sans" pitchFamily="2" charset="0"/>
              </a:rPr>
              <a:t>Second level</a:t>
            </a:r>
          </a:p>
          <a:p>
            <a:pPr lvl="2"/>
            <a:r>
              <a:rPr lang="en-US" altLang="zh-CN">
                <a:sym typeface="Open Sans" pitchFamily="2" charset="0"/>
              </a:rPr>
              <a:t>Third level</a:t>
            </a:r>
          </a:p>
          <a:p>
            <a:pPr lvl="3"/>
            <a:r>
              <a:rPr lang="en-US" altLang="zh-CN">
                <a:sym typeface="Open Sans" pitchFamily="2" charset="0"/>
              </a:rPr>
              <a:t>Fourth level</a:t>
            </a:r>
          </a:p>
          <a:p>
            <a:pPr lvl="4"/>
            <a:r>
              <a:rPr lang="en-US" altLang="zh-CN">
                <a:sym typeface="Open Sans" pitchFamily="2" charset="0"/>
              </a:rPr>
              <a:t>Fifth level</a:t>
            </a:r>
          </a:p>
        </p:txBody>
      </p:sp>
      <p:sp>
        <p:nvSpPr>
          <p:cNvPr id="1029" name="Text Placeholder 3"/>
          <p:cNvSpPr>
            <a:spLocks noChangeArrowheads="1"/>
          </p:cNvSpPr>
          <p:nvPr/>
        </p:nvSpPr>
        <p:spPr bwMode="auto">
          <a:xfrm>
            <a:off x="660403" y="333375"/>
            <a:ext cx="44606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13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0"/>
    </p:bldLst>
  </p:timing>
  <p:txStyles>
    <p:titleStyle>
      <a:lvl1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+mj-ea"/>
          <a:cs typeface="+mj-cs"/>
          <a:sym typeface="Bebas Neue" charset="0"/>
        </a:defRPr>
      </a:lvl1pPr>
      <a:lvl2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2pPr>
      <a:lvl3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3pPr>
      <a:lvl4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4pPr>
      <a:lvl5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5pPr>
      <a:lvl6pPr marL="12001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6pPr>
      <a:lvl7pPr marL="16573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7pPr>
      <a:lvl8pPr marL="21145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8pPr>
      <a:lvl9pPr marL="25717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9pPr>
    </p:titleStyle>
    <p:bodyStyle>
      <a:lvl1pPr marL="38100" indent="-38100" algn="l" defTabSz="742950" rtl="0" eaLnBrk="1" fontAlgn="base" hangingPunct="1">
        <a:spcBef>
          <a:spcPts val="1138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defRPr sz="1700">
          <a:solidFill>
            <a:schemeClr val="tx1"/>
          </a:solidFill>
          <a:latin typeface="Helvetica Neue"/>
          <a:ea typeface="+mn-ea"/>
          <a:cs typeface="+mn-cs"/>
          <a:sym typeface="Open Sans" pitchFamily="2" charset="0"/>
        </a:defRPr>
      </a:lvl1pPr>
      <a:lvl2pPr marL="222250" indent="234950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600">
          <a:solidFill>
            <a:schemeClr val="tx1"/>
          </a:solidFill>
          <a:latin typeface="Helvetica Neue"/>
          <a:ea typeface="+mn-ea"/>
          <a:sym typeface="Open Sans" pitchFamily="2" charset="0"/>
        </a:defRPr>
      </a:lvl2pPr>
      <a:lvl3pPr marL="446088" indent="46831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400">
          <a:solidFill>
            <a:schemeClr val="tx1"/>
          </a:solidFill>
          <a:latin typeface="Helvetica Neue"/>
          <a:ea typeface="+mn-ea"/>
          <a:sym typeface="Open Sans" pitchFamily="2" charset="0"/>
        </a:defRPr>
      </a:lvl3pPr>
      <a:lvl4pPr marL="668338" indent="70326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4pPr>
      <a:lvl5pPr marL="892175" indent="936625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5pPr>
      <a:lvl6pPr marL="13493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6pPr>
      <a:lvl7pPr marL="18065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7pPr>
      <a:lvl8pPr marL="22637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8pPr>
      <a:lvl9pPr marL="27209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191" y="1908313"/>
            <a:ext cx="952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Jenkins with sonarqube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263" y="1997839"/>
            <a:ext cx="87157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sonar.projectKey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sonar.projectVersion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=1.0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sonar.sources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5" y="821803"/>
            <a:ext cx="88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roperties which need to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 check in analysis properties.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7" y="96829"/>
            <a:ext cx="12093988" cy="6965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3633" y="2092124"/>
            <a:ext cx="3449683" cy="29746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852213" y="3044142"/>
            <a:ext cx="1238491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322197" y="2731625"/>
            <a:ext cx="320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click on project it will display the report of bugs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099595"/>
            <a:ext cx="11424213" cy="5521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1749" y="2199189"/>
            <a:ext cx="9074980" cy="44218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868364" y="1169043"/>
            <a:ext cx="590308" cy="821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59482" y="441822"/>
            <a:ext cx="380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report.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5" y="1285651"/>
            <a:ext cx="11115714" cy="5360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3090440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741043" y="1145894"/>
            <a:ext cx="891251" cy="1794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44678" y="173620"/>
            <a:ext cx="363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Bugs report/ it will display the errors &amp; which needs to fix.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418839"/>
            <a:ext cx="10988992" cy="6020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0297" y="2893670"/>
            <a:ext cx="10740199" cy="28589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7280476" y="1655180"/>
            <a:ext cx="879676" cy="1111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 flipH="1">
            <a:off x="5752615" y="162046"/>
            <a:ext cx="556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following plugins for integrating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scanner for Jenkins.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6" y="566338"/>
            <a:ext cx="9192908" cy="57253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0452" y="1881809"/>
            <a:ext cx="6175513" cy="39105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9269" y="3329260"/>
            <a:ext cx="296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sonarqube scanner &amp; choose install automatically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087757" y="3607543"/>
            <a:ext cx="1020417" cy="47412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6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4" y="552221"/>
            <a:ext cx="9073895" cy="5872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3041" y="2060293"/>
            <a:ext cx="3791151" cy="37038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995686" y="3379808"/>
            <a:ext cx="1342663" cy="47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743462" y="3148314"/>
            <a:ext cx="400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configure system &amp; provide the IP &amp; server authentication token.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809259"/>
            <a:ext cx="10964805" cy="52394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92070" y="1166191"/>
            <a:ext cx="486332" cy="4373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 bwMode="auto">
          <a:xfrm>
            <a:off x="11105322" y="1656522"/>
            <a:ext cx="371061" cy="8083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4331" y="2160104"/>
            <a:ext cx="2557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administrator &amp; click on security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1" y="3665233"/>
            <a:ext cx="2862469" cy="3180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 bwMode="auto">
          <a:xfrm>
            <a:off x="5592417" y="3665233"/>
            <a:ext cx="861392" cy="3180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852" y="3525078"/>
            <a:ext cx="357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token name &amp; click on generate &amp; copy the token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" y="667521"/>
            <a:ext cx="11465135" cy="59322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9056" y="3472404"/>
            <a:ext cx="6412803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Arrow 3"/>
          <p:cNvSpPr/>
          <p:nvPr/>
        </p:nvSpPr>
        <p:spPr>
          <a:xfrm>
            <a:off x="3252486" y="3622876"/>
            <a:ext cx="729205" cy="486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6137" y="3275635"/>
            <a:ext cx="318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credentials &amp; click on system, global credentials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451413"/>
            <a:ext cx="11545300" cy="5964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8211" y="3433856"/>
            <a:ext cx="8808761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567423" y="2708476"/>
            <a:ext cx="567159" cy="590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50329" y="2108311"/>
            <a:ext cx="422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consist of code.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2" y="868101"/>
            <a:ext cx="7734970" cy="57294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0" y="1273213"/>
            <a:ext cx="4653450" cy="16088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521124" y="1886673"/>
            <a:ext cx="1632030" cy="60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477246" y="1689904"/>
            <a:ext cx="442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build step &amp; select the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xecute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scanner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63" y="455143"/>
            <a:ext cx="10197437" cy="6271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4456252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2581154" y="4872942"/>
            <a:ext cx="740780" cy="300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8896" y="4328931"/>
            <a:ext cx="2924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properties which and all properties should be check in analysis properties.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yellow">
  <a:themeElements>
    <a:clrScheme name="Custom 3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1F845B"/>
      </a:hlink>
      <a:folHlink>
        <a:srgbClr val="3BAB7E"/>
      </a:folHlink>
    </a:clrScheme>
    <a:fontScheme name="Theme-yellow">
      <a:majorFont>
        <a:latin typeface="Roboto"/>
        <a:ea typeface="MS PGothic"/>
        <a:cs typeface=""/>
      </a:majorFont>
      <a:minorFont>
        <a:latin typeface="Roboto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Theme-yellow 1">
        <a:dk1>
          <a:srgbClr val="202F3E"/>
        </a:dk1>
        <a:lt1>
          <a:srgbClr val="FFFFFF"/>
        </a:lt1>
        <a:dk2>
          <a:srgbClr val="202F3E"/>
        </a:dk2>
        <a:lt2>
          <a:srgbClr val="FFFFFF"/>
        </a:lt2>
        <a:accent1>
          <a:srgbClr val="F67C01"/>
        </a:accent1>
        <a:accent2>
          <a:srgbClr val="FB8C00"/>
        </a:accent2>
        <a:accent3>
          <a:srgbClr val="FFFFFF"/>
        </a:accent3>
        <a:accent4>
          <a:srgbClr val="1A2734"/>
        </a:accent4>
        <a:accent5>
          <a:srgbClr val="FABFAA"/>
        </a:accent5>
        <a:accent6>
          <a:srgbClr val="E37E00"/>
        </a:accent6>
        <a:hlink>
          <a:srgbClr val="F67C01"/>
        </a:hlink>
        <a:folHlink>
          <a:srgbClr val="FFC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t [Compatibility Mode]" id="{F6744D54-3BC4-4BAF-9BCB-500F8BCD10EF}" vid="{158B79B8-3F7A-45C2-97ED-95428EC8C34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SkillRary Template</Template>
  <TotalTime>43</TotalTime>
  <Pages>0</Pages>
  <Words>156</Words>
  <Characters>0</Characters>
  <Application>Microsoft Office PowerPoint</Application>
  <PresentationFormat>Widescreen</PresentationFormat>
  <Lines>0</Lines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SimSun</vt:lpstr>
      <vt:lpstr>Arial</vt:lpstr>
      <vt:lpstr>Bebas Neue</vt:lpstr>
      <vt:lpstr>Corbel</vt:lpstr>
      <vt:lpstr>Helvetica Neue</vt:lpstr>
      <vt:lpstr>Open Sans</vt:lpstr>
      <vt:lpstr>Roboto</vt:lpstr>
      <vt:lpstr>Wingdings</vt:lpstr>
      <vt:lpstr>Theme-yellow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user</cp:lastModifiedBy>
  <cp:revision>10</cp:revision>
  <dcterms:created xsi:type="dcterms:W3CDTF">2019-08-08T12:48:27Z</dcterms:created>
  <dcterms:modified xsi:type="dcterms:W3CDTF">2022-08-24T10:41:39Z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