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3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215" y="1560942"/>
            <a:ext cx="10427971" cy="3011056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215" y="4663441"/>
            <a:ext cx="10427971" cy="1645919"/>
          </a:xfrm>
        </p:spPr>
        <p:txBody>
          <a:bodyPr>
            <a:normAutofit/>
          </a:bodyPr>
          <a:lstStyle>
            <a:lvl1pPr marL="0" indent="0" algn="ctr">
              <a:buNone/>
              <a:defRPr sz="264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7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5147249"/>
            <a:ext cx="12437318" cy="97393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1693" y="837913"/>
            <a:ext cx="11787038" cy="385696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6130474"/>
            <a:ext cx="12437342" cy="81896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0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19"/>
            <a:ext cx="12437342" cy="4112694"/>
          </a:xfrm>
        </p:spPr>
        <p:txBody>
          <a:bodyPr anchor="ctr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045785"/>
            <a:ext cx="12437342" cy="1903656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31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8"/>
            <a:ext cx="10502759" cy="71374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5247356"/>
            <a:ext cx="12437342" cy="1705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1786" y="90499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9070" y="359229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8384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2566466"/>
            <a:ext cx="12437342" cy="30142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594802"/>
            <a:ext cx="12437342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415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12437342" cy="1926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29" y="2840512"/>
            <a:ext cx="395877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29" y="3532027"/>
            <a:ext cx="395877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68" y="2840512"/>
            <a:ext cx="3949825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618" y="3532027"/>
            <a:ext cx="396402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7" y="2840512"/>
            <a:ext cx="396591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67957" y="3532027"/>
            <a:ext cx="3965914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249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29" y="732927"/>
            <a:ext cx="12437342" cy="192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29" y="5045784"/>
            <a:ext cx="395569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6529" y="2840512"/>
            <a:ext cx="3955691" cy="1828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29" y="5737298"/>
            <a:ext cx="3955691" cy="121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11" y="5045784"/>
            <a:ext cx="396219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29618" y="2840512"/>
            <a:ext cx="3964022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37297"/>
            <a:ext cx="3964022" cy="1212143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5045784"/>
            <a:ext cx="3960817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567957" y="2840512"/>
            <a:ext cx="3965914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808" y="5737294"/>
            <a:ext cx="3966064" cy="1212145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1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2840512"/>
            <a:ext cx="12437342" cy="4108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023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731522"/>
            <a:ext cx="3063991" cy="621791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731522"/>
            <a:ext cx="9190469" cy="6217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537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09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0576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65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32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860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502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091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7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994276"/>
            <a:ext cx="12422102" cy="328418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29" y="4388949"/>
            <a:ext cx="12422102" cy="16418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12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612723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406640" y="2840511"/>
            <a:ext cx="6126480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340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594" y="2845222"/>
            <a:ext cx="5848169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96530" y="3661215"/>
            <a:ext cx="6127232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5708" y="2845222"/>
            <a:ext cx="5858165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406641" y="3661215"/>
            <a:ext cx="6126481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234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50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59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731520"/>
            <a:ext cx="4722826" cy="24279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093675" y="731521"/>
            <a:ext cx="7440196" cy="6217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3159422"/>
            <a:ext cx="4722827" cy="3790018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9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7121963" cy="242790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3" y="731521"/>
            <a:ext cx="3906430" cy="62179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159423"/>
            <a:ext cx="7121939" cy="379001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13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30" y="2840512"/>
            <a:ext cx="12437342" cy="410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4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30" y="7059931"/>
            <a:ext cx="80074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1705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4" r:id="rId24"/>
    <p:sldLayoutId id="2147483685" r:id="rId25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1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30796"/>
            <a:ext cx="839829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kern="0" spc="-201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Multiple Linear Regression for CO2 Emissions.</a:t>
            </a:r>
            <a:endParaRPr lang="en-US" sz="6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925163" y="5012987"/>
            <a:ext cx="5787614" cy="1963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u="sng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vehicle data to predict CO2 emissions using multiple linear regression.</a:t>
            </a:r>
            <a:endParaRPr lang="en-US" sz="28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029D-A8F9-4C41-843E-E19C983AB444}"/>
              </a:ext>
            </a:extLst>
          </p:cNvPr>
          <p:cNvSpPr txBox="1"/>
          <p:nvPr/>
        </p:nvSpPr>
        <p:spPr>
          <a:xfrm>
            <a:off x="10015369" y="6024282"/>
            <a:ext cx="403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 dirty="0"/>
              <a:t>TEAM MEMBERS</a:t>
            </a:r>
          </a:p>
          <a:p>
            <a:pPr algn="r"/>
            <a:endParaRPr lang="en-IN" b="1" dirty="0"/>
          </a:p>
          <a:p>
            <a:pPr algn="r"/>
            <a:r>
              <a:rPr lang="en-IN" b="1" dirty="0"/>
              <a:t>Varun Mangla - 23MCA062</a:t>
            </a:r>
          </a:p>
          <a:p>
            <a:pPr algn="r"/>
            <a:r>
              <a:rPr lang="en-IN" b="1" dirty="0"/>
              <a:t>Ashish Kr Agrawal - 23MCA015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96571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Preparation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1219081" y="2107525"/>
            <a:ext cx="30480" cy="5156359"/>
          </a:xfrm>
          <a:prstGeom prst="roundRect">
            <a:avLst>
              <a:gd name="adj" fmla="val 340200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1481554" y="26475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956608" y="23851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59966" y="2477691"/>
            <a:ext cx="14859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2592110" y="23543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 Libraries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2592110" y="2888218"/>
            <a:ext cx="1027941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NumPy, Matplotlib, Pandas used for analysis.    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431696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956608" y="405455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23176" y="4147066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/>
          <p:cNvSpPr/>
          <p:nvPr/>
        </p:nvSpPr>
        <p:spPr>
          <a:xfrm>
            <a:off x="2592110" y="402371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Upload Dataset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2592110" y="4557593"/>
            <a:ext cx="978994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CO2_Emissions.csv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with vehicle specifications and emissions data from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KAGGLE.COM</a:t>
            </a:r>
            <a:endParaRPr lang="en-US" sz="1900" b="1" dirty="0"/>
          </a:p>
        </p:txBody>
      </p:sp>
      <p:sp>
        <p:nvSpPr>
          <p:cNvPr id="15" name="Shape 12"/>
          <p:cNvSpPr/>
          <p:nvPr/>
        </p:nvSpPr>
        <p:spPr>
          <a:xfrm>
            <a:off x="1481554" y="63813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956608" y="61189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120319" y="6211491"/>
            <a:ext cx="22800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900" dirty="0"/>
          </a:p>
        </p:txBody>
      </p:sp>
      <p:sp>
        <p:nvSpPr>
          <p:cNvPr id="18" name="Text 15"/>
          <p:cNvSpPr/>
          <p:nvPr/>
        </p:nvSpPr>
        <p:spPr>
          <a:xfrm>
            <a:off x="2592110" y="60881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Rename Columns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2592110" y="6622018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readability of feature names.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487210"/>
            <a:ext cx="732829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Exploratory Data Analysis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9066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53795" y="2999184"/>
            <a:ext cx="14859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9066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Shape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344054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7385 rows, 7 columns initially.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36006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17005" y="4452580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360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Types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8939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 of float64 and int64 data types.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58134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14148" y="5905976"/>
            <a:ext cx="22800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58134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Missing Values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34734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null values found in dataset.</a:t>
            </a:r>
            <a:endParaRPr lang="en-US" sz="19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1B9E80-8EB4-48C1-BBE5-3719A5B9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6" y="2899138"/>
            <a:ext cx="4717614" cy="3432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1752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Correlation Analysis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259330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252138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Heatmap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26093" y="3055263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Visualized correlations between features.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864037" y="3959185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26093" y="42212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Strong Correlations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126093" y="4755118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highly correlated features.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659041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26093" y="592109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 Selection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126093" y="6454973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Dropped redundant features to improve model.</a:t>
            </a:r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AF4EE-E1A5-48BC-95C9-4D88362D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3" y="0"/>
            <a:ext cx="8554733" cy="82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0077" y="664488"/>
            <a:ext cx="6027063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b="1" kern="0" spc="-14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Preprocessing</a:t>
            </a:r>
            <a:endParaRPr lang="en-US" sz="4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77" y="1779389"/>
            <a:ext cx="1205389" cy="19285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970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 Selection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7897058" y="2541508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Kept engine size, cylinders, fuel consumption, CO2.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3707963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970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Scaling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7897058" y="4470082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StandardScaler applied to normalize feature values.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77" y="5636538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970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Train-Test Split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7897058" y="6398657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80% training, 20% testing data.</a:t>
            </a:r>
            <a:endParaRPr lang="en-US" sz="18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72F22-4768-4715-AC7B-798FC9AED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78" y="1609375"/>
            <a:ext cx="5010849" cy="5010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38807" y="32077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660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Training</a:t>
            </a:r>
            <a:endParaRPr lang="en-US" sz="6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17" y="1845111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61217" y="283597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Algorithm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1161217" y="3515650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Regression from scikit-learn library.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21" y="1845111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85391" y="284672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5985391" y="3514010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 size, cylinders, fuel consumption.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71" y="1856437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11007" y="281926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Target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10932871" y="3515650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CO2 emissions in g/km.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8664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Results Visualization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1752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Scatter Plot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280785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Actual vs. predicted CO2 emissions visualized.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21752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Trend Line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280785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 line shows ideal prediction scenario.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21752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Interpretation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280785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shows good fit with some outliers</a:t>
            </a:r>
            <a:endParaRPr lang="en-US" sz="19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75" y="4166354"/>
            <a:ext cx="4213860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9AA7-A9D9-404C-B303-F7E7A17DC794}"/>
              </a:ext>
            </a:extLst>
          </p:cNvPr>
          <p:cNvSpPr txBox="1"/>
          <p:nvPr/>
        </p:nvSpPr>
        <p:spPr>
          <a:xfrm>
            <a:off x="2789415" y="237582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7200" dirty="0">
                <a:latin typeface="Inter"/>
              </a:rPr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A6598-7284-428A-A0B1-9B5F49EA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47" y="1816749"/>
            <a:ext cx="5666160" cy="18408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3BD4487-318C-47A4-9E56-1572832B84E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5458" y="3987151"/>
            <a:ext cx="131350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13.56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average, the model's predictions are off by 13.56 units from the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421.59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squared difference between predicted and actual values is 421.59, indicating a moderate error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Mean Squared Error (RMSE)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20.53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model's predictions are, on average, off by 20.53 units, providing an error measure in the same units as the target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R-squared (R²)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0.88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explains 88% of the variance in the target variable, suggesting a strong fit to the data.</a:t>
            </a:r>
          </a:p>
        </p:txBody>
      </p:sp>
    </p:spTree>
    <p:extLst>
      <p:ext uri="{BB962C8B-B14F-4D97-AF65-F5344CB8AC3E}">
        <p14:creationId xmlns:p14="http://schemas.microsoft.com/office/powerpoint/2010/main" val="3423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903923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Future Work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0949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67395" y="3187422"/>
            <a:ext cx="14859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309491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Performance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62878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R-squared of 0.88 indicates good predictive power.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54830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0605" y="4640818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5483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Limitations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79" y="5082183"/>
            <a:ext cx="860727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Some prediction errors are indeed there, there is definitely room for improvement.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00170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27748" y="6094214"/>
            <a:ext cx="22800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600170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535579"/>
            <a:ext cx="1139350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latin typeface="Inter"/>
              </a:rPr>
              <a:t>Exploration of complex models such as neural networks or random forests, which might capture non-linear relationships. Additionally, using more diverse datasets might improve model.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403</Words>
  <Application>Microsoft Office PowerPoint</Application>
  <PresentationFormat>Custom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Inter</vt:lpstr>
      <vt:lpstr>Inter Bold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varun mangla</cp:lastModifiedBy>
  <cp:revision>3</cp:revision>
  <dcterms:created xsi:type="dcterms:W3CDTF">2024-11-06T14:41:46Z</dcterms:created>
  <dcterms:modified xsi:type="dcterms:W3CDTF">2024-11-06T17:29:22Z</dcterms:modified>
</cp:coreProperties>
</file>