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F0EBDF-FDD5-4AFE-8E96-99480D91B054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BD161A7-A0B7-4A4B-9BED-F9C08FCF42A4}">
      <dgm:prSet/>
      <dgm:spPr/>
      <dgm:t>
        <a:bodyPr/>
        <a:lstStyle/>
        <a:p>
          <a:r>
            <a:rPr lang="en-US"/>
            <a:t>Arrays</a:t>
          </a:r>
        </a:p>
      </dgm:t>
    </dgm:pt>
    <dgm:pt modelId="{41F669B9-964B-4F9E-87C7-13C81E8EE00F}" type="parTrans" cxnId="{3A02AFBE-667E-4F49-9DD0-653D4FD42DB9}">
      <dgm:prSet/>
      <dgm:spPr/>
      <dgm:t>
        <a:bodyPr/>
        <a:lstStyle/>
        <a:p>
          <a:endParaRPr lang="en-US"/>
        </a:p>
      </dgm:t>
    </dgm:pt>
    <dgm:pt modelId="{746065F2-B6E8-43FE-86B0-DA413829043E}" type="sibTrans" cxnId="{3A02AFBE-667E-4F49-9DD0-653D4FD42DB9}">
      <dgm:prSet/>
      <dgm:spPr/>
      <dgm:t>
        <a:bodyPr/>
        <a:lstStyle/>
        <a:p>
          <a:endParaRPr lang="en-US"/>
        </a:p>
      </dgm:t>
    </dgm:pt>
    <dgm:pt modelId="{516C8C0A-8E53-435C-82EC-7200C48E4B47}">
      <dgm:prSet/>
      <dgm:spPr/>
      <dgm:t>
        <a:bodyPr/>
        <a:lstStyle/>
        <a:p>
          <a:r>
            <a:rPr lang="en-US"/>
            <a:t>Lists</a:t>
          </a:r>
        </a:p>
      </dgm:t>
    </dgm:pt>
    <dgm:pt modelId="{1A670858-20B2-4773-B276-7326B96E4D63}" type="parTrans" cxnId="{F3A17397-EC82-4B12-89AC-9CB6CD57EF41}">
      <dgm:prSet/>
      <dgm:spPr/>
      <dgm:t>
        <a:bodyPr/>
        <a:lstStyle/>
        <a:p>
          <a:endParaRPr lang="en-US"/>
        </a:p>
      </dgm:t>
    </dgm:pt>
    <dgm:pt modelId="{976D680F-DF5A-415B-8619-DC227985561F}" type="sibTrans" cxnId="{F3A17397-EC82-4B12-89AC-9CB6CD57EF41}">
      <dgm:prSet/>
      <dgm:spPr/>
      <dgm:t>
        <a:bodyPr/>
        <a:lstStyle/>
        <a:p>
          <a:endParaRPr lang="en-US"/>
        </a:p>
      </dgm:t>
    </dgm:pt>
    <dgm:pt modelId="{5CD4C3BF-781E-4695-969C-334CEF2F1917}">
      <dgm:prSet/>
      <dgm:spPr/>
      <dgm:t>
        <a:bodyPr/>
        <a:lstStyle/>
        <a:p>
          <a:r>
            <a:rPr lang="en-US"/>
            <a:t>ArrayLists</a:t>
          </a:r>
        </a:p>
      </dgm:t>
    </dgm:pt>
    <dgm:pt modelId="{E67598CE-ED7C-498F-81A1-AEB3E0B92E95}" type="parTrans" cxnId="{E298A314-9A9C-4D51-9370-496DD68AC885}">
      <dgm:prSet/>
      <dgm:spPr/>
      <dgm:t>
        <a:bodyPr/>
        <a:lstStyle/>
        <a:p>
          <a:endParaRPr lang="en-US"/>
        </a:p>
      </dgm:t>
    </dgm:pt>
    <dgm:pt modelId="{92D6E753-C016-47E4-8AD0-7A083BD6ADE0}" type="sibTrans" cxnId="{E298A314-9A9C-4D51-9370-496DD68AC885}">
      <dgm:prSet/>
      <dgm:spPr/>
      <dgm:t>
        <a:bodyPr/>
        <a:lstStyle/>
        <a:p>
          <a:endParaRPr lang="en-US"/>
        </a:p>
      </dgm:t>
    </dgm:pt>
    <dgm:pt modelId="{830DE797-E509-4155-BC8C-2167110649F0}">
      <dgm:prSet/>
      <dgm:spPr/>
      <dgm:t>
        <a:bodyPr/>
        <a:lstStyle/>
        <a:p>
          <a:r>
            <a:rPr lang="en-US"/>
            <a:t>Dictionaries</a:t>
          </a:r>
        </a:p>
      </dgm:t>
    </dgm:pt>
    <dgm:pt modelId="{04CEC091-F4BE-40AD-BFC9-DE7A0A1FC227}" type="parTrans" cxnId="{E3A027EA-9A27-484A-9F69-FEAFD4C5D89B}">
      <dgm:prSet/>
      <dgm:spPr/>
      <dgm:t>
        <a:bodyPr/>
        <a:lstStyle/>
        <a:p>
          <a:endParaRPr lang="en-US"/>
        </a:p>
      </dgm:t>
    </dgm:pt>
    <dgm:pt modelId="{AFD2B0AE-D79D-48FD-B578-A86ABB6003FC}" type="sibTrans" cxnId="{E3A027EA-9A27-484A-9F69-FEAFD4C5D89B}">
      <dgm:prSet/>
      <dgm:spPr/>
      <dgm:t>
        <a:bodyPr/>
        <a:lstStyle/>
        <a:p>
          <a:endParaRPr lang="en-US"/>
        </a:p>
      </dgm:t>
    </dgm:pt>
    <dgm:pt modelId="{8516E4AB-E392-4D01-8BFE-499753FB8A5B}" type="pres">
      <dgm:prSet presAssocID="{A7F0EBDF-FDD5-4AFE-8E96-99480D91B0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9271462-1DDA-4E1F-B0B9-035D302C0FCB}" type="pres">
      <dgm:prSet presAssocID="{1BD161A7-A0B7-4A4B-9BED-F9C08FCF42A4}" presName="hierRoot1" presStyleCnt="0"/>
      <dgm:spPr/>
    </dgm:pt>
    <dgm:pt modelId="{80A56B7B-1D16-4702-B9FE-C54303CC70B1}" type="pres">
      <dgm:prSet presAssocID="{1BD161A7-A0B7-4A4B-9BED-F9C08FCF42A4}" presName="composite" presStyleCnt="0"/>
      <dgm:spPr/>
    </dgm:pt>
    <dgm:pt modelId="{3A441449-C198-476F-BF03-29E63DE5BE72}" type="pres">
      <dgm:prSet presAssocID="{1BD161A7-A0B7-4A4B-9BED-F9C08FCF42A4}" presName="background" presStyleLbl="node0" presStyleIdx="0" presStyleCnt="4"/>
      <dgm:spPr/>
    </dgm:pt>
    <dgm:pt modelId="{AE96E4FE-12CC-4911-8F3A-BDC570EDE48B}" type="pres">
      <dgm:prSet presAssocID="{1BD161A7-A0B7-4A4B-9BED-F9C08FCF42A4}" presName="text" presStyleLbl="fgAcc0" presStyleIdx="0" presStyleCnt="4">
        <dgm:presLayoutVars>
          <dgm:chPref val="3"/>
        </dgm:presLayoutVars>
      </dgm:prSet>
      <dgm:spPr/>
    </dgm:pt>
    <dgm:pt modelId="{0C88C38D-9B07-47E8-A3BF-3220DED4F789}" type="pres">
      <dgm:prSet presAssocID="{1BD161A7-A0B7-4A4B-9BED-F9C08FCF42A4}" presName="hierChild2" presStyleCnt="0"/>
      <dgm:spPr/>
    </dgm:pt>
    <dgm:pt modelId="{D96D77FA-91AB-4823-A0AF-683139C3559A}" type="pres">
      <dgm:prSet presAssocID="{516C8C0A-8E53-435C-82EC-7200C48E4B47}" presName="hierRoot1" presStyleCnt="0"/>
      <dgm:spPr/>
    </dgm:pt>
    <dgm:pt modelId="{1F786E80-1851-4F11-8DBA-D3D3EE71636C}" type="pres">
      <dgm:prSet presAssocID="{516C8C0A-8E53-435C-82EC-7200C48E4B47}" presName="composite" presStyleCnt="0"/>
      <dgm:spPr/>
    </dgm:pt>
    <dgm:pt modelId="{A2DDE196-27E5-4A32-BD6C-C8DA303EDCD6}" type="pres">
      <dgm:prSet presAssocID="{516C8C0A-8E53-435C-82EC-7200C48E4B47}" presName="background" presStyleLbl="node0" presStyleIdx="1" presStyleCnt="4"/>
      <dgm:spPr/>
    </dgm:pt>
    <dgm:pt modelId="{8E83DD58-8621-4203-AF75-E91D138D2AFF}" type="pres">
      <dgm:prSet presAssocID="{516C8C0A-8E53-435C-82EC-7200C48E4B47}" presName="text" presStyleLbl="fgAcc0" presStyleIdx="1" presStyleCnt="4">
        <dgm:presLayoutVars>
          <dgm:chPref val="3"/>
        </dgm:presLayoutVars>
      </dgm:prSet>
      <dgm:spPr/>
    </dgm:pt>
    <dgm:pt modelId="{A929B399-B5D7-448B-9AE7-C0F858444EAE}" type="pres">
      <dgm:prSet presAssocID="{516C8C0A-8E53-435C-82EC-7200C48E4B47}" presName="hierChild2" presStyleCnt="0"/>
      <dgm:spPr/>
    </dgm:pt>
    <dgm:pt modelId="{CE775FF6-B6B5-464B-A183-E57842F9468D}" type="pres">
      <dgm:prSet presAssocID="{5CD4C3BF-781E-4695-969C-334CEF2F1917}" presName="hierRoot1" presStyleCnt="0"/>
      <dgm:spPr/>
    </dgm:pt>
    <dgm:pt modelId="{C061B55C-DC4D-4D2F-9012-229B6A290048}" type="pres">
      <dgm:prSet presAssocID="{5CD4C3BF-781E-4695-969C-334CEF2F1917}" presName="composite" presStyleCnt="0"/>
      <dgm:spPr/>
    </dgm:pt>
    <dgm:pt modelId="{96871742-5F25-4F3B-A16D-C243F86AF3A5}" type="pres">
      <dgm:prSet presAssocID="{5CD4C3BF-781E-4695-969C-334CEF2F1917}" presName="background" presStyleLbl="node0" presStyleIdx="2" presStyleCnt="4"/>
      <dgm:spPr/>
    </dgm:pt>
    <dgm:pt modelId="{9F648AEE-0AF3-4A45-ADB1-E6C666E98E6A}" type="pres">
      <dgm:prSet presAssocID="{5CD4C3BF-781E-4695-969C-334CEF2F1917}" presName="text" presStyleLbl="fgAcc0" presStyleIdx="2" presStyleCnt="4">
        <dgm:presLayoutVars>
          <dgm:chPref val="3"/>
        </dgm:presLayoutVars>
      </dgm:prSet>
      <dgm:spPr/>
    </dgm:pt>
    <dgm:pt modelId="{FD415B4D-D1EE-4B02-9ACA-B36CC8191AF7}" type="pres">
      <dgm:prSet presAssocID="{5CD4C3BF-781E-4695-969C-334CEF2F1917}" presName="hierChild2" presStyleCnt="0"/>
      <dgm:spPr/>
    </dgm:pt>
    <dgm:pt modelId="{FD015A51-5D5C-4BB3-975C-DB7A0ECAE417}" type="pres">
      <dgm:prSet presAssocID="{830DE797-E509-4155-BC8C-2167110649F0}" presName="hierRoot1" presStyleCnt="0"/>
      <dgm:spPr/>
    </dgm:pt>
    <dgm:pt modelId="{E2EB5838-0A36-4271-B371-E16E89E34F94}" type="pres">
      <dgm:prSet presAssocID="{830DE797-E509-4155-BC8C-2167110649F0}" presName="composite" presStyleCnt="0"/>
      <dgm:spPr/>
    </dgm:pt>
    <dgm:pt modelId="{9F05B7C5-088F-4241-BBA0-2DBF1519A52A}" type="pres">
      <dgm:prSet presAssocID="{830DE797-E509-4155-BC8C-2167110649F0}" presName="background" presStyleLbl="node0" presStyleIdx="3" presStyleCnt="4"/>
      <dgm:spPr/>
    </dgm:pt>
    <dgm:pt modelId="{66DCAEA9-5628-40BE-8882-EFD3AF71C240}" type="pres">
      <dgm:prSet presAssocID="{830DE797-E509-4155-BC8C-2167110649F0}" presName="text" presStyleLbl="fgAcc0" presStyleIdx="3" presStyleCnt="4">
        <dgm:presLayoutVars>
          <dgm:chPref val="3"/>
        </dgm:presLayoutVars>
      </dgm:prSet>
      <dgm:spPr/>
    </dgm:pt>
    <dgm:pt modelId="{06A216E7-BB38-4E62-9BA3-4B9CB309368F}" type="pres">
      <dgm:prSet presAssocID="{830DE797-E509-4155-BC8C-2167110649F0}" presName="hierChild2" presStyleCnt="0"/>
      <dgm:spPr/>
    </dgm:pt>
  </dgm:ptLst>
  <dgm:cxnLst>
    <dgm:cxn modelId="{E298A314-9A9C-4D51-9370-496DD68AC885}" srcId="{A7F0EBDF-FDD5-4AFE-8E96-99480D91B054}" destId="{5CD4C3BF-781E-4695-969C-334CEF2F1917}" srcOrd="2" destOrd="0" parTransId="{E67598CE-ED7C-498F-81A1-AEB3E0B92E95}" sibTransId="{92D6E753-C016-47E4-8AD0-7A083BD6ADE0}"/>
    <dgm:cxn modelId="{3E7A2825-8E84-4570-A105-C2DA8613B79B}" type="presOf" srcId="{516C8C0A-8E53-435C-82EC-7200C48E4B47}" destId="{8E83DD58-8621-4203-AF75-E91D138D2AFF}" srcOrd="0" destOrd="0" presId="urn:microsoft.com/office/officeart/2005/8/layout/hierarchy1"/>
    <dgm:cxn modelId="{9DEBE14F-EC7B-4961-B2D1-B968AD5120AF}" type="presOf" srcId="{5CD4C3BF-781E-4695-969C-334CEF2F1917}" destId="{9F648AEE-0AF3-4A45-ADB1-E6C666E98E6A}" srcOrd="0" destOrd="0" presId="urn:microsoft.com/office/officeart/2005/8/layout/hierarchy1"/>
    <dgm:cxn modelId="{DDEC4B7C-7AA7-492E-8C12-AED13A0C06F9}" type="presOf" srcId="{1BD161A7-A0B7-4A4B-9BED-F9C08FCF42A4}" destId="{AE96E4FE-12CC-4911-8F3A-BDC570EDE48B}" srcOrd="0" destOrd="0" presId="urn:microsoft.com/office/officeart/2005/8/layout/hierarchy1"/>
    <dgm:cxn modelId="{F3A17397-EC82-4B12-89AC-9CB6CD57EF41}" srcId="{A7F0EBDF-FDD5-4AFE-8E96-99480D91B054}" destId="{516C8C0A-8E53-435C-82EC-7200C48E4B47}" srcOrd="1" destOrd="0" parTransId="{1A670858-20B2-4773-B276-7326B96E4D63}" sibTransId="{976D680F-DF5A-415B-8619-DC227985561F}"/>
    <dgm:cxn modelId="{CC5E209A-80A1-4E59-88B7-2D2FA7D90DC7}" type="presOf" srcId="{A7F0EBDF-FDD5-4AFE-8E96-99480D91B054}" destId="{8516E4AB-E392-4D01-8BFE-499753FB8A5B}" srcOrd="0" destOrd="0" presId="urn:microsoft.com/office/officeart/2005/8/layout/hierarchy1"/>
    <dgm:cxn modelId="{3A02AFBE-667E-4F49-9DD0-653D4FD42DB9}" srcId="{A7F0EBDF-FDD5-4AFE-8E96-99480D91B054}" destId="{1BD161A7-A0B7-4A4B-9BED-F9C08FCF42A4}" srcOrd="0" destOrd="0" parTransId="{41F669B9-964B-4F9E-87C7-13C81E8EE00F}" sibTransId="{746065F2-B6E8-43FE-86B0-DA413829043E}"/>
    <dgm:cxn modelId="{A6E629C1-CF48-4F45-A3FD-185C50C4999D}" type="presOf" srcId="{830DE797-E509-4155-BC8C-2167110649F0}" destId="{66DCAEA9-5628-40BE-8882-EFD3AF71C240}" srcOrd="0" destOrd="0" presId="urn:microsoft.com/office/officeart/2005/8/layout/hierarchy1"/>
    <dgm:cxn modelId="{E3A027EA-9A27-484A-9F69-FEAFD4C5D89B}" srcId="{A7F0EBDF-FDD5-4AFE-8E96-99480D91B054}" destId="{830DE797-E509-4155-BC8C-2167110649F0}" srcOrd="3" destOrd="0" parTransId="{04CEC091-F4BE-40AD-BFC9-DE7A0A1FC227}" sibTransId="{AFD2B0AE-D79D-48FD-B578-A86ABB6003FC}"/>
    <dgm:cxn modelId="{785FC370-B4B2-4E7F-A97B-7B1BCCFFF35C}" type="presParOf" srcId="{8516E4AB-E392-4D01-8BFE-499753FB8A5B}" destId="{49271462-1DDA-4E1F-B0B9-035D302C0FCB}" srcOrd="0" destOrd="0" presId="urn:microsoft.com/office/officeart/2005/8/layout/hierarchy1"/>
    <dgm:cxn modelId="{48382D49-9784-4898-8AA8-27A47567BB3B}" type="presParOf" srcId="{49271462-1DDA-4E1F-B0B9-035D302C0FCB}" destId="{80A56B7B-1D16-4702-B9FE-C54303CC70B1}" srcOrd="0" destOrd="0" presId="urn:microsoft.com/office/officeart/2005/8/layout/hierarchy1"/>
    <dgm:cxn modelId="{7FA789B9-9743-44C1-95CB-512EF81CDADE}" type="presParOf" srcId="{80A56B7B-1D16-4702-B9FE-C54303CC70B1}" destId="{3A441449-C198-476F-BF03-29E63DE5BE72}" srcOrd="0" destOrd="0" presId="urn:microsoft.com/office/officeart/2005/8/layout/hierarchy1"/>
    <dgm:cxn modelId="{61C32936-3B63-4A5F-849E-EF6AD056B9AB}" type="presParOf" srcId="{80A56B7B-1D16-4702-B9FE-C54303CC70B1}" destId="{AE96E4FE-12CC-4911-8F3A-BDC570EDE48B}" srcOrd="1" destOrd="0" presId="urn:microsoft.com/office/officeart/2005/8/layout/hierarchy1"/>
    <dgm:cxn modelId="{3C48BFCB-A91A-4CAC-BC25-E597D76D5E0A}" type="presParOf" srcId="{49271462-1DDA-4E1F-B0B9-035D302C0FCB}" destId="{0C88C38D-9B07-47E8-A3BF-3220DED4F789}" srcOrd="1" destOrd="0" presId="urn:microsoft.com/office/officeart/2005/8/layout/hierarchy1"/>
    <dgm:cxn modelId="{5E0D2BCB-9356-42C4-A7F2-EFADEDC8574F}" type="presParOf" srcId="{8516E4AB-E392-4D01-8BFE-499753FB8A5B}" destId="{D96D77FA-91AB-4823-A0AF-683139C3559A}" srcOrd="1" destOrd="0" presId="urn:microsoft.com/office/officeart/2005/8/layout/hierarchy1"/>
    <dgm:cxn modelId="{85229DF6-EA68-4228-9892-ABA5B2D8C5CB}" type="presParOf" srcId="{D96D77FA-91AB-4823-A0AF-683139C3559A}" destId="{1F786E80-1851-4F11-8DBA-D3D3EE71636C}" srcOrd="0" destOrd="0" presId="urn:microsoft.com/office/officeart/2005/8/layout/hierarchy1"/>
    <dgm:cxn modelId="{03B21D9C-7E4B-4A61-AB57-70552D27911A}" type="presParOf" srcId="{1F786E80-1851-4F11-8DBA-D3D3EE71636C}" destId="{A2DDE196-27E5-4A32-BD6C-C8DA303EDCD6}" srcOrd="0" destOrd="0" presId="urn:microsoft.com/office/officeart/2005/8/layout/hierarchy1"/>
    <dgm:cxn modelId="{BADB5F6F-6944-4D2F-8DCF-B59E50E4CB99}" type="presParOf" srcId="{1F786E80-1851-4F11-8DBA-D3D3EE71636C}" destId="{8E83DD58-8621-4203-AF75-E91D138D2AFF}" srcOrd="1" destOrd="0" presId="urn:microsoft.com/office/officeart/2005/8/layout/hierarchy1"/>
    <dgm:cxn modelId="{F6F8CBCE-D8CE-4E53-8351-4DE420E75279}" type="presParOf" srcId="{D96D77FA-91AB-4823-A0AF-683139C3559A}" destId="{A929B399-B5D7-448B-9AE7-C0F858444EAE}" srcOrd="1" destOrd="0" presId="urn:microsoft.com/office/officeart/2005/8/layout/hierarchy1"/>
    <dgm:cxn modelId="{0C19096B-BF58-49E8-B505-583B293B5D98}" type="presParOf" srcId="{8516E4AB-E392-4D01-8BFE-499753FB8A5B}" destId="{CE775FF6-B6B5-464B-A183-E57842F9468D}" srcOrd="2" destOrd="0" presId="urn:microsoft.com/office/officeart/2005/8/layout/hierarchy1"/>
    <dgm:cxn modelId="{DC42988D-CF3F-4ADD-813C-EB41E1930947}" type="presParOf" srcId="{CE775FF6-B6B5-464B-A183-E57842F9468D}" destId="{C061B55C-DC4D-4D2F-9012-229B6A290048}" srcOrd="0" destOrd="0" presId="urn:microsoft.com/office/officeart/2005/8/layout/hierarchy1"/>
    <dgm:cxn modelId="{6E5BDF7E-2D20-4752-B382-87D24F413EB8}" type="presParOf" srcId="{C061B55C-DC4D-4D2F-9012-229B6A290048}" destId="{96871742-5F25-4F3B-A16D-C243F86AF3A5}" srcOrd="0" destOrd="0" presId="urn:microsoft.com/office/officeart/2005/8/layout/hierarchy1"/>
    <dgm:cxn modelId="{1FEB8F28-B29D-4802-8DBC-6B08E570C7FD}" type="presParOf" srcId="{C061B55C-DC4D-4D2F-9012-229B6A290048}" destId="{9F648AEE-0AF3-4A45-ADB1-E6C666E98E6A}" srcOrd="1" destOrd="0" presId="urn:microsoft.com/office/officeart/2005/8/layout/hierarchy1"/>
    <dgm:cxn modelId="{5C08980D-A096-465E-A987-DAC871523A6A}" type="presParOf" srcId="{CE775FF6-B6B5-464B-A183-E57842F9468D}" destId="{FD415B4D-D1EE-4B02-9ACA-B36CC8191AF7}" srcOrd="1" destOrd="0" presId="urn:microsoft.com/office/officeart/2005/8/layout/hierarchy1"/>
    <dgm:cxn modelId="{5C32A40B-82C9-4599-8553-C577DDAC14EF}" type="presParOf" srcId="{8516E4AB-E392-4D01-8BFE-499753FB8A5B}" destId="{FD015A51-5D5C-4BB3-975C-DB7A0ECAE417}" srcOrd="3" destOrd="0" presId="urn:microsoft.com/office/officeart/2005/8/layout/hierarchy1"/>
    <dgm:cxn modelId="{CD2F08A5-222A-4437-9105-48483D0A4293}" type="presParOf" srcId="{FD015A51-5D5C-4BB3-975C-DB7A0ECAE417}" destId="{E2EB5838-0A36-4271-B371-E16E89E34F94}" srcOrd="0" destOrd="0" presId="urn:microsoft.com/office/officeart/2005/8/layout/hierarchy1"/>
    <dgm:cxn modelId="{0EE7AB9C-41CD-468F-9028-4426E53ADC3F}" type="presParOf" srcId="{E2EB5838-0A36-4271-B371-E16E89E34F94}" destId="{9F05B7C5-088F-4241-BBA0-2DBF1519A52A}" srcOrd="0" destOrd="0" presId="urn:microsoft.com/office/officeart/2005/8/layout/hierarchy1"/>
    <dgm:cxn modelId="{FA363A55-0EC2-4E1C-B023-8E490011D2F6}" type="presParOf" srcId="{E2EB5838-0A36-4271-B371-E16E89E34F94}" destId="{66DCAEA9-5628-40BE-8882-EFD3AF71C240}" srcOrd="1" destOrd="0" presId="urn:microsoft.com/office/officeart/2005/8/layout/hierarchy1"/>
    <dgm:cxn modelId="{0A959CC4-5826-4D82-875E-80BC0C412EA3}" type="presParOf" srcId="{FD015A51-5D5C-4BB3-975C-DB7A0ECAE417}" destId="{06A216E7-BB38-4E62-9BA3-4B9CB309368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41449-C198-476F-BF03-29E63DE5BE72}">
      <dsp:nvSpPr>
        <dsp:cNvPr id="0" name=""/>
        <dsp:cNvSpPr/>
      </dsp:nvSpPr>
      <dsp:spPr>
        <a:xfrm>
          <a:off x="3080" y="1168383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6E4FE-12CC-4911-8F3A-BDC570EDE48B}">
      <dsp:nvSpPr>
        <dsp:cNvPr id="0" name=""/>
        <dsp:cNvSpPr/>
      </dsp:nvSpPr>
      <dsp:spPr>
        <a:xfrm>
          <a:off x="247486" y="1400568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Arrays</a:t>
          </a:r>
        </a:p>
      </dsp:txBody>
      <dsp:txXfrm>
        <a:off x="288396" y="1441478"/>
        <a:ext cx="2117829" cy="1314957"/>
      </dsp:txXfrm>
    </dsp:sp>
    <dsp:sp modelId="{A2DDE196-27E5-4A32-BD6C-C8DA303EDCD6}">
      <dsp:nvSpPr>
        <dsp:cNvPr id="0" name=""/>
        <dsp:cNvSpPr/>
      </dsp:nvSpPr>
      <dsp:spPr>
        <a:xfrm>
          <a:off x="2691541" y="1168383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3DD58-8621-4203-AF75-E91D138D2AFF}">
      <dsp:nvSpPr>
        <dsp:cNvPr id="0" name=""/>
        <dsp:cNvSpPr/>
      </dsp:nvSpPr>
      <dsp:spPr>
        <a:xfrm>
          <a:off x="2935947" y="1400568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Lists</a:t>
          </a:r>
        </a:p>
      </dsp:txBody>
      <dsp:txXfrm>
        <a:off x="2976857" y="1441478"/>
        <a:ext cx="2117829" cy="1314957"/>
      </dsp:txXfrm>
    </dsp:sp>
    <dsp:sp modelId="{96871742-5F25-4F3B-A16D-C243F86AF3A5}">
      <dsp:nvSpPr>
        <dsp:cNvPr id="0" name=""/>
        <dsp:cNvSpPr/>
      </dsp:nvSpPr>
      <dsp:spPr>
        <a:xfrm>
          <a:off x="5380002" y="1168383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48AEE-0AF3-4A45-ADB1-E6C666E98E6A}">
      <dsp:nvSpPr>
        <dsp:cNvPr id="0" name=""/>
        <dsp:cNvSpPr/>
      </dsp:nvSpPr>
      <dsp:spPr>
        <a:xfrm>
          <a:off x="5624408" y="1400568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ArrayLists</a:t>
          </a:r>
        </a:p>
      </dsp:txBody>
      <dsp:txXfrm>
        <a:off x="5665318" y="1441478"/>
        <a:ext cx="2117829" cy="1314957"/>
      </dsp:txXfrm>
    </dsp:sp>
    <dsp:sp modelId="{9F05B7C5-088F-4241-BBA0-2DBF1519A52A}">
      <dsp:nvSpPr>
        <dsp:cNvPr id="0" name=""/>
        <dsp:cNvSpPr/>
      </dsp:nvSpPr>
      <dsp:spPr>
        <a:xfrm>
          <a:off x="8068463" y="1168383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CAEA9-5628-40BE-8882-EFD3AF71C240}">
      <dsp:nvSpPr>
        <dsp:cNvPr id="0" name=""/>
        <dsp:cNvSpPr/>
      </dsp:nvSpPr>
      <dsp:spPr>
        <a:xfrm>
          <a:off x="8312869" y="1400568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Dictionaries</a:t>
          </a:r>
        </a:p>
      </dsp:txBody>
      <dsp:txXfrm>
        <a:off x="8353779" y="1441478"/>
        <a:ext cx="2117829" cy="1314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78003-8406-FEDF-5668-084D5ED93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1AC4B-3303-335A-293A-8E0F57184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BD8BF-715F-37E5-E20A-E9FDDFF9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651E-2B31-41CC-A7FF-61B1DE09AD2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B4247-AFD7-86DA-6F8C-9BCD1E51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BE18D-7B4D-586B-3586-F0A5658B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93AE-4724-4941-93B8-F5E49CA4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6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E9BF-8EFF-5BDB-D9F7-D2669DEC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B3309-42F1-A75A-B4C5-3E4B4CD66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75873-C4ED-D3DA-66C3-60339FD3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651E-2B31-41CC-A7FF-61B1DE09AD2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B08A4-3F6D-83D0-C6FB-C268DA1C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37006-257F-1FE3-0D24-5A115FB7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93AE-4724-4941-93B8-F5E49CA4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4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D2A34-9E46-166A-FB06-599BA0EDD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C6876-57FC-18E6-276A-FA37819FB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F41F5-6286-C3AC-A053-F938DBA9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651E-2B31-41CC-A7FF-61B1DE09AD2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54BD7-1A4D-88AA-0FB2-FCB68792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C704-4B7C-947E-8075-DE406C80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93AE-4724-4941-93B8-F5E49CA4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9CA4-8584-FA90-D276-78738537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1EE48-701E-64F7-91B5-31F3820E7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BB07E-5D48-B502-DC10-F71761D4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651E-2B31-41CC-A7FF-61B1DE09AD2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20BC4-3DFA-9FEC-837F-6FC82CC9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5E8F0-E7BF-BAFB-93D8-FCFA4E76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93AE-4724-4941-93B8-F5E49CA4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8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EA65-E9FE-4DD2-DC4D-1768882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1CF1D-D72D-06F0-06AB-6CECDCDFE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E55F-A902-B503-A99E-83AE7881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651E-2B31-41CC-A7FF-61B1DE09AD2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30C72-6EC3-D519-26D3-2F211593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19D28-1E92-4E5A-686E-406F3DE1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93AE-4724-4941-93B8-F5E49CA4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4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4A2F-6D8F-2247-771D-A490B365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A8F0A-F2C0-C0A4-B5FD-2C7C69579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BD03A-C197-88AA-9D30-59EDBB91C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13B4B-AFAE-C0AE-C8F3-7B1FEDE3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651E-2B31-41CC-A7FF-61B1DE09AD2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15C47-8241-F79E-4081-CECBECAA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03A77-BBCD-90F0-2AD5-BC03FC71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93AE-4724-4941-93B8-F5E49CA4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1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C3F6-D39A-8B2A-DFDA-26EC97AA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CDCFF-2490-9AA2-7EF6-00FDD4B66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29D7D-90D8-F7D0-49C1-BD085A050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8104CA-EAC3-F97E-33DD-A246D0F4D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D4430-CC44-673D-60B9-6C6B1DF9D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25C68-B0F0-3590-861C-24271B75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651E-2B31-41CC-A7FF-61B1DE09AD2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EA9ADE-93B4-2BD5-7454-927B5693C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D36AE-CA64-F73F-E3AE-D5A1D299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93AE-4724-4941-93B8-F5E49CA4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5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1B5B-5B70-88EF-06D2-119CC00A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7A8DE-AEF9-0A0C-164B-68FD8898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651E-2B31-41CC-A7FF-61B1DE09AD2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E11943-1735-3EF0-CA4C-2F972C98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A9CBA-E265-2F23-6E1F-3FE6D9D6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93AE-4724-4941-93B8-F5E49CA4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3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E7136B-28C4-C429-7798-059E886A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651E-2B31-41CC-A7FF-61B1DE09AD2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A4AFC6-C0C2-522E-30BA-A57F5391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1CC6F-C8CF-95C8-5B4D-F48EB85C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93AE-4724-4941-93B8-F5E49CA4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CB4D8-150A-F7B4-C1A7-7F87075CE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BAAF7-038C-01B5-7D27-90AE5621D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8C160-13D8-E619-71C4-CFA93455E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80C8C-DE97-586A-A87B-C02DFDE7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651E-2B31-41CC-A7FF-61B1DE09AD2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D56C0-314B-C031-4DFC-545F9CFC2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CDC36-4345-D9E9-1EF9-11CE1FBD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93AE-4724-4941-93B8-F5E49CA4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4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A1A9-0211-731A-2BDE-88B480DE0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F4EDD-63E8-ABB6-9331-6565C98B1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01421-0D14-2E30-D69A-166E2B6CD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EC4BC-63E6-1623-8A1A-DB199A7A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651E-2B31-41CC-A7FF-61B1DE09AD2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728CA-78FC-B98A-EDCF-ACC40B1B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77FAF-1E06-51DB-11FD-211EFEBE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93AE-4724-4941-93B8-F5E49CA4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1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9FE74-8C35-056D-DB88-855F21E9A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5DE1-8732-B213-78F5-ECE2A8A66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C4B1E-7293-50D0-39BF-CBB7FF447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651E-2B31-41CC-A7FF-61B1DE09AD2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B4AC9-70D0-DBF6-8E64-CCB4F8CB6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5B319-41F9-2939-CE9E-B8DA95B0C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693AE-4724-4941-93B8-F5E49CA4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5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E63BA-F7D3-85B5-8B1B-97A7A4B60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Understanding Arrays, Lists, ArrayLists and Dictionaries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C2435-19C4-2934-EB95-2A1FF2564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r>
              <a:rPr lang="en-US" dirty="0"/>
              <a:t>A Comprehensive Overview</a:t>
            </a:r>
          </a:p>
        </p:txBody>
      </p:sp>
    </p:spTree>
    <p:extLst>
      <p:ext uri="{BB962C8B-B14F-4D97-AF65-F5344CB8AC3E}">
        <p14:creationId xmlns:p14="http://schemas.microsoft.com/office/powerpoint/2010/main" val="20204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E23CC-86F1-1EB2-F71F-B0262149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EFC46-5834-1782-8DC5-49712668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Definition:</a:t>
            </a:r>
          </a:p>
          <a:p>
            <a:pPr marL="0" indent="0">
              <a:buNone/>
            </a:pPr>
            <a:r>
              <a:rPr lang="en-US" sz="2200" dirty="0"/>
              <a:t>Dictionaries are a type of data structure that store elements in key-value pairs. They are highly efficient for lookups, insertions, and deletions based on keys.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Characteristics:</a:t>
            </a:r>
          </a:p>
          <a:p>
            <a:r>
              <a:rPr lang="en-US" sz="2200" b="1" dirty="0"/>
              <a:t>Key-Value Pairs</a:t>
            </a:r>
            <a:r>
              <a:rPr lang="en-US" sz="2200" dirty="0"/>
              <a:t>: Stores elements as unique key-value pairs. </a:t>
            </a:r>
          </a:p>
          <a:p>
            <a:r>
              <a:rPr lang="en-US" sz="2200" b="1" dirty="0"/>
              <a:t>Unique Keys</a:t>
            </a:r>
            <a:r>
              <a:rPr lang="en-US" sz="2200" dirty="0"/>
              <a:t>: Keys must be unique; duplicate keys overwrite previous values. </a:t>
            </a:r>
          </a:p>
          <a:p>
            <a:r>
              <a:rPr lang="en-US" sz="2200" b="1" dirty="0"/>
              <a:t>Efficient Lookups</a:t>
            </a:r>
            <a:r>
              <a:rPr lang="en-US" sz="2200" dirty="0"/>
              <a:t>: Fast lookups, insertions, and deletions, typically O(1) on average.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72277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545DC-F0FD-66C0-0062-3D290DCD3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20657-A19C-887D-A033-9A2E1B351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41" y="2235200"/>
            <a:ext cx="10445390" cy="3766355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dirty="0"/>
              <a:t>// Adding key-value pairs </a:t>
            </a:r>
          </a:p>
          <a:p>
            <a:pPr marL="0" indent="0">
              <a:buNone/>
            </a:pPr>
            <a:r>
              <a:rPr lang="en-US" sz="2000" dirty="0"/>
              <a:t>Dictionary&lt;int, string&gt; </a:t>
            </a:r>
            <a:r>
              <a:rPr lang="en-US" sz="2000" dirty="0" err="1"/>
              <a:t>dict</a:t>
            </a:r>
            <a:r>
              <a:rPr lang="en-US" sz="2000" dirty="0"/>
              <a:t> = new Dictionary&lt;int, string&gt;();</a:t>
            </a:r>
          </a:p>
          <a:p>
            <a:pPr marL="0" indent="0">
              <a:buNone/>
            </a:pPr>
            <a:r>
              <a:rPr lang="en-US" sz="2000" dirty="0" err="1"/>
              <a:t>dict.Add</a:t>
            </a:r>
            <a:r>
              <a:rPr lang="en-US" sz="2000" dirty="0"/>
              <a:t>(1, "One"); </a:t>
            </a:r>
          </a:p>
          <a:p>
            <a:pPr marL="0" indent="0">
              <a:buNone/>
            </a:pPr>
            <a:r>
              <a:rPr lang="en-US" sz="2000" dirty="0" err="1"/>
              <a:t>dict.Add</a:t>
            </a:r>
            <a:r>
              <a:rPr lang="en-US" sz="2000" dirty="0"/>
              <a:t>(2, "Two"); </a:t>
            </a:r>
          </a:p>
          <a:p>
            <a:pPr marL="0" indent="0">
              <a:buNone/>
            </a:pPr>
            <a:r>
              <a:rPr lang="en-US" sz="2000" dirty="0" err="1"/>
              <a:t>dict.Add</a:t>
            </a:r>
            <a:r>
              <a:rPr lang="en-US" sz="2000" dirty="0"/>
              <a:t>(3, "Three");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// Initialization with elements Dictionary</a:t>
            </a:r>
          </a:p>
          <a:p>
            <a:pPr marL="0" indent="0">
              <a:buNone/>
            </a:pPr>
            <a:r>
              <a:rPr lang="en-US" sz="2000" dirty="0"/>
              <a:t>&lt;int, string&gt; </a:t>
            </a:r>
            <a:r>
              <a:rPr lang="en-US" sz="2000" dirty="0" err="1"/>
              <a:t>dictWithElements</a:t>
            </a:r>
            <a:r>
              <a:rPr lang="en-US" sz="2000" dirty="0"/>
              <a:t> = new Dictionary&lt;int, string&gt;() {</a:t>
            </a:r>
          </a:p>
          <a:p>
            <a:pPr marL="0" indent="0">
              <a:buNone/>
            </a:pPr>
            <a:r>
              <a:rPr lang="en-US" sz="2000" dirty="0"/>
              <a:t> { 1, "One" }, </a:t>
            </a:r>
          </a:p>
          <a:p>
            <a:pPr marL="0" indent="0">
              <a:buNone/>
            </a:pPr>
            <a:r>
              <a:rPr lang="en-US" sz="2000" dirty="0"/>
              <a:t>{ 2, "Two" }, </a:t>
            </a:r>
          </a:p>
          <a:p>
            <a:pPr marL="0" indent="0">
              <a:buNone/>
            </a:pPr>
            <a:r>
              <a:rPr lang="en-US" sz="2000" dirty="0"/>
              <a:t>{ 3, "Three" }};</a:t>
            </a:r>
          </a:p>
        </p:txBody>
      </p:sp>
    </p:spTree>
    <p:extLst>
      <p:ext uri="{BB962C8B-B14F-4D97-AF65-F5344CB8AC3E}">
        <p14:creationId xmlns:p14="http://schemas.microsoft.com/office/powerpoint/2010/main" val="3371850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ADC19-5FF4-7C2B-2C74-1C3FD3D3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Common Methods</a:t>
            </a: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8DDDAE8-F949-B8FC-0C65-F85D8D433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701040"/>
            <a:ext cx="5140960" cy="4902318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A57D38-2F40-3457-4675-6816D886F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96502" y="2405894"/>
            <a:ext cx="5754896" cy="3197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Add</a:t>
            </a:r>
            <a:r>
              <a:rPr lang="en-US" sz="2000" b="0" i="0" dirty="0">
                <a:effectLst/>
              </a:rPr>
              <a:t>: Adds a key-value pair to the dictionary.</a:t>
            </a:r>
          </a:p>
          <a:p>
            <a:pPr indent="-228600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Remove</a:t>
            </a:r>
            <a:r>
              <a:rPr lang="en-US" sz="2000" b="0" i="0" dirty="0">
                <a:effectLst/>
              </a:rPr>
              <a:t>: Removes the value with the specified key.</a:t>
            </a:r>
          </a:p>
          <a:p>
            <a:pPr indent="-228600" fontAlgn="base"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</a:rPr>
              <a:t>ContainsKey</a:t>
            </a:r>
            <a:r>
              <a:rPr lang="en-US" sz="2000" b="0" i="0" dirty="0">
                <a:effectLst/>
              </a:rPr>
              <a:t>: Checks if the dictionary contains a specific key.</a:t>
            </a:r>
          </a:p>
          <a:p>
            <a:pPr indent="-228600" fontAlgn="base"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</a:rPr>
              <a:t>TryGetValue</a:t>
            </a:r>
            <a:r>
              <a:rPr lang="en-US" sz="2000" b="0" i="0" dirty="0">
                <a:effectLst/>
              </a:rPr>
              <a:t>: Gets the value associated with the specified key.</a:t>
            </a:r>
          </a:p>
          <a:p>
            <a:pPr indent="-228600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Clear</a:t>
            </a:r>
            <a:r>
              <a:rPr lang="en-US" sz="2000" b="0" i="0" dirty="0">
                <a:effectLst/>
              </a:rPr>
              <a:t>: Removes all key-value pairs from the dictionary.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3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FC737C-A84C-9AC2-BC2C-C913D73B0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9588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9A1D5-9E3C-DAAA-0ED5-A09E4B69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Topics to be Covered</a:t>
            </a: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DCE3F4-0726-55E5-E87A-01A177D44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56883"/>
              </p:ext>
            </p:extLst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899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A10E3-13FF-A5D6-035E-4510218A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E6540-7A6F-D6D2-DBF2-29E5396F5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1" y="2021840"/>
            <a:ext cx="10841630" cy="39797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i="0" dirty="0">
                <a:effectLst/>
              </a:rPr>
              <a:t>Definition</a:t>
            </a:r>
            <a:r>
              <a:rPr lang="en-US" sz="2000" b="0" i="0" dirty="0">
                <a:effectLst/>
              </a:rPr>
              <a:t>: </a:t>
            </a:r>
          </a:p>
          <a:p>
            <a:pPr marL="0" indent="0">
              <a:buNone/>
            </a:pPr>
            <a:r>
              <a:rPr lang="en-US" sz="2000" b="0" i="0" dirty="0">
                <a:effectLst/>
              </a:rPr>
              <a:t>Arrays are a collection of items stored at contiguous memory locations. The idea is to store multiple items of the same type together.</a:t>
            </a:r>
          </a:p>
          <a:p>
            <a:pPr marL="0" indent="0" fontAlgn="base">
              <a:buNone/>
            </a:pPr>
            <a:endParaRPr lang="en-US" sz="2000" b="1" i="0" dirty="0">
              <a:effectLst/>
            </a:endParaRPr>
          </a:p>
          <a:p>
            <a:pPr marL="0" indent="0" fontAlgn="base">
              <a:buNone/>
            </a:pPr>
            <a:r>
              <a:rPr lang="en-US" sz="2000" b="1" i="0" dirty="0">
                <a:effectLst/>
              </a:rPr>
              <a:t>Characteristics</a:t>
            </a:r>
            <a:r>
              <a:rPr lang="en-US" sz="2000" b="0" i="0" dirty="0">
                <a:effectLst/>
              </a:rPr>
              <a:t>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Fixed Size</a:t>
            </a:r>
            <a:r>
              <a:rPr lang="en-US" sz="2000" b="0" i="0" dirty="0">
                <a:effectLst/>
              </a:rPr>
              <a:t>: The size of an array is fixed at the time of creation and cannot be changed.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Type-Safe</a:t>
            </a:r>
            <a:r>
              <a:rPr lang="en-US" sz="2000" b="0" i="0" dirty="0">
                <a:effectLst/>
              </a:rPr>
              <a:t>: Arrays are strongly typed, meaning all elements must be of the same type.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Performance</a:t>
            </a:r>
            <a:r>
              <a:rPr lang="en-US" sz="2000" b="0" i="0" dirty="0">
                <a:effectLst/>
              </a:rPr>
              <a:t>: Arrays provide fast access to elements because they are stored in contiguous memory locations.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374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D41D9-7C98-8830-4894-0530A6C6D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B489F-3E10-0465-F68C-BF40C7E96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184400"/>
            <a:ext cx="10759441" cy="381715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Int [] intArray1 = new int [5] // defining array with size 5 but no assigning values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Int[] intArray2 = new int[5]{1, 2, 3, 4, 5}; //defining array with size 5 and assigning values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int[] intArray3 = {1, 2, 3, 4, 5}; //defining array with 5 elements which indicates the size of an array</a:t>
            </a:r>
          </a:p>
        </p:txBody>
      </p:sp>
    </p:spTree>
    <p:extLst>
      <p:ext uri="{BB962C8B-B14F-4D97-AF65-F5344CB8AC3E}">
        <p14:creationId xmlns:p14="http://schemas.microsoft.com/office/powerpoint/2010/main" val="192831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8B75B-CA88-0BC9-D81D-3B450295F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E5D3E-F883-4D3A-3A8D-568B3FE90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41" y="1885279"/>
            <a:ext cx="10902590" cy="411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Definition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Lists (specifically List&lt;T&gt;) are part of the </a:t>
            </a:r>
            <a:r>
              <a:rPr lang="en-US" sz="2000" dirty="0" err="1"/>
              <a:t>System.Collections.Generic</a:t>
            </a:r>
            <a:r>
              <a:rPr lang="en-US" sz="2000" dirty="0"/>
              <a:t> namespace and provide a more flexible way to work with collections of objects.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Characteristics</a:t>
            </a:r>
            <a:r>
              <a:rPr lang="en-US" sz="2000" dirty="0"/>
              <a:t>: </a:t>
            </a:r>
          </a:p>
          <a:p>
            <a:r>
              <a:rPr lang="en-US" sz="2000" b="1" dirty="0"/>
              <a:t>Dynamic Size</a:t>
            </a:r>
            <a:r>
              <a:rPr lang="en-US" sz="2000" dirty="0"/>
              <a:t>: Lists can grow and shrink in size dynamically as elements are added or removed. </a:t>
            </a:r>
          </a:p>
          <a:p>
            <a:r>
              <a:rPr lang="en-US" sz="2000" b="1" dirty="0"/>
              <a:t>Type-Safe</a:t>
            </a:r>
            <a:r>
              <a:rPr lang="en-US" sz="2000" dirty="0"/>
              <a:t>: Lists are strongly typed, meaning all elements must be of the same type. </a:t>
            </a:r>
          </a:p>
          <a:p>
            <a:r>
              <a:rPr lang="en-US" sz="2000" b="1" dirty="0"/>
              <a:t>Performance</a:t>
            </a:r>
            <a:r>
              <a:rPr lang="en-US" sz="2000" dirty="0"/>
              <a:t>: Lists provide fast access to elements but may have some overhead due to dynamic resizing.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0625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FEE41-D1FE-9434-9CED-6EF7A018B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2C09-D671-3FDB-D6A3-83060B998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1891970"/>
            <a:ext cx="10636280" cy="4386910"/>
          </a:xfrm>
        </p:spPr>
        <p:txBody>
          <a:bodyPr anchor="ctr">
            <a:noAutofit/>
          </a:bodyPr>
          <a:lstStyle/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// You can initialize an empty list using the default constructor</a:t>
            </a:r>
          </a:p>
          <a:p>
            <a:r>
              <a:rPr lang="en-US" sz="2000" dirty="0"/>
              <a:t>List&lt;int&gt; numbers = new List&lt;int&gt;();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//You can initialize a list with a collection of elements</a:t>
            </a:r>
          </a:p>
          <a:p>
            <a:r>
              <a:rPr lang="en-US" sz="2000" dirty="0"/>
              <a:t>List&lt;int&gt; numbers = new List&lt;int&gt; { 1, 2, 3, 4, 5 };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//You can initialize an empty list and then add elements using Add() method</a:t>
            </a:r>
          </a:p>
          <a:p>
            <a:r>
              <a:rPr lang="en-US" sz="2000" dirty="0"/>
              <a:t>List&lt;int&gt; numbers = new List&lt;int&gt;();</a:t>
            </a:r>
          </a:p>
          <a:p>
            <a:pPr marL="0" indent="0">
              <a:buNone/>
            </a:pPr>
            <a:r>
              <a:rPr lang="en-US" sz="2000" dirty="0" err="1"/>
              <a:t>numbers.Add</a:t>
            </a:r>
            <a:r>
              <a:rPr lang="en-US" sz="2000" dirty="0"/>
              <a:t>(1); </a:t>
            </a:r>
          </a:p>
          <a:p>
            <a:pPr marL="0" indent="0">
              <a:buNone/>
            </a:pPr>
            <a:r>
              <a:rPr lang="en-US" sz="2000" dirty="0" err="1"/>
              <a:t>numbers.Add</a:t>
            </a:r>
            <a:r>
              <a:rPr lang="en-US" sz="2000" dirty="0"/>
              <a:t>(2); </a:t>
            </a:r>
          </a:p>
          <a:p>
            <a:pPr marL="0" indent="0">
              <a:buNone/>
            </a:pPr>
            <a:r>
              <a:rPr lang="en-US" sz="2000" dirty="0" err="1"/>
              <a:t>numbers.Add</a:t>
            </a:r>
            <a:r>
              <a:rPr lang="en-US" sz="2000" dirty="0"/>
              <a:t>(3);</a:t>
            </a:r>
          </a:p>
        </p:txBody>
      </p:sp>
    </p:spTree>
    <p:extLst>
      <p:ext uri="{BB962C8B-B14F-4D97-AF65-F5344CB8AC3E}">
        <p14:creationId xmlns:p14="http://schemas.microsoft.com/office/powerpoint/2010/main" val="118013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CDF18-89A9-BD9B-F5F3-C326EC42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329E2-0BC1-BCCB-E225-FEF509872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1" y="2032000"/>
            <a:ext cx="10780670" cy="3969555"/>
          </a:xfrm>
        </p:spPr>
        <p:txBody>
          <a:bodyPr anchor="ctr">
            <a:noAutofit/>
          </a:bodyPr>
          <a:lstStyle/>
          <a:p>
            <a:r>
              <a:rPr lang="en-US" sz="2000" dirty="0"/>
              <a:t># Initializing a list my_list = [1, 2, 3] </a:t>
            </a:r>
          </a:p>
          <a:p>
            <a:r>
              <a:rPr lang="en-US" sz="2000" dirty="0"/>
              <a:t># Appending an item my_list.append(4) # [1, 2, 3, 4]</a:t>
            </a:r>
          </a:p>
          <a:p>
            <a:r>
              <a:rPr lang="en-US" sz="2000" dirty="0"/>
              <a:t># Extending the list with another list my_list.extend([5, 6])  # [1, 2, 3, 4, 5, 6]</a:t>
            </a:r>
          </a:p>
          <a:p>
            <a:r>
              <a:rPr lang="en-US" sz="2000" dirty="0"/>
              <a:t># Inserting an item at a specific index </a:t>
            </a:r>
            <a:r>
              <a:rPr lang="en-US" sz="2000" dirty="0" err="1"/>
              <a:t>my_list.insert</a:t>
            </a:r>
            <a:r>
              <a:rPr lang="en-US" sz="2000" dirty="0"/>
              <a:t>(1, 'a')  # [1, 'a', 2, 3, 4, 5, 6]</a:t>
            </a:r>
          </a:p>
          <a:p>
            <a:r>
              <a:rPr lang="en-US" sz="2000" dirty="0"/>
              <a:t># Removing an item </a:t>
            </a:r>
            <a:r>
              <a:rPr lang="en-US" sz="2000" dirty="0" err="1"/>
              <a:t>my_list.remove</a:t>
            </a:r>
            <a:r>
              <a:rPr lang="en-US" sz="2000" dirty="0"/>
              <a:t>('a')  # [1, 2, 3, 4, 5, 6]</a:t>
            </a:r>
          </a:p>
          <a:p>
            <a:r>
              <a:rPr lang="en-US" sz="2000" dirty="0"/>
              <a:t># Popping an item </a:t>
            </a:r>
            <a:r>
              <a:rPr lang="en-US" sz="2000" dirty="0" err="1"/>
              <a:t>popped_item</a:t>
            </a:r>
            <a:r>
              <a:rPr lang="en-US" sz="2000" dirty="0"/>
              <a:t> = </a:t>
            </a:r>
            <a:r>
              <a:rPr lang="en-US" sz="2000" dirty="0" err="1"/>
              <a:t>my_list.pop</a:t>
            </a:r>
            <a:r>
              <a:rPr lang="en-US" sz="2000" dirty="0"/>
              <a:t>(2)  # [1, 2, 4, 5, 6], </a:t>
            </a:r>
            <a:r>
              <a:rPr lang="en-US" sz="2000" dirty="0" err="1"/>
              <a:t>popped_item</a:t>
            </a:r>
            <a:r>
              <a:rPr lang="en-US" sz="2000" dirty="0"/>
              <a:t> = 3 </a:t>
            </a:r>
          </a:p>
          <a:p>
            <a:r>
              <a:rPr lang="en-US" sz="2000" dirty="0"/>
              <a:t># Finding the index of an item index_of_4 = </a:t>
            </a:r>
            <a:r>
              <a:rPr lang="en-US" sz="2000" dirty="0" err="1"/>
              <a:t>my_list.index</a:t>
            </a:r>
            <a:r>
              <a:rPr lang="en-US" sz="2000" dirty="0"/>
              <a:t>(4)  # 2</a:t>
            </a:r>
          </a:p>
          <a:p>
            <a:r>
              <a:rPr lang="en-US" sz="2000" dirty="0"/>
              <a:t># Counting occurrences of an item count_of_4 = my_list.count(4)  # 1 </a:t>
            </a:r>
          </a:p>
          <a:p>
            <a:r>
              <a:rPr lang="en-US" sz="2000" dirty="0"/>
              <a:t># Sorting the list </a:t>
            </a:r>
            <a:r>
              <a:rPr lang="en-US" sz="2000" dirty="0" err="1"/>
              <a:t>my_list.sort</a:t>
            </a:r>
            <a:r>
              <a:rPr lang="en-US" sz="2000" dirty="0"/>
              <a:t>()  # [1, 2, 4, 5, 6]</a:t>
            </a:r>
          </a:p>
          <a:p>
            <a:r>
              <a:rPr lang="en-US" sz="2000" dirty="0"/>
              <a:t># Reversing the list </a:t>
            </a:r>
            <a:r>
              <a:rPr lang="en-US" sz="2000" dirty="0" err="1"/>
              <a:t>my_list.reverse</a:t>
            </a:r>
            <a:r>
              <a:rPr lang="en-US" sz="2000" dirty="0"/>
              <a:t>()  # [6, 5, 4, 2, 1]</a:t>
            </a:r>
          </a:p>
        </p:txBody>
      </p:sp>
    </p:spTree>
    <p:extLst>
      <p:ext uri="{BB962C8B-B14F-4D97-AF65-F5344CB8AC3E}">
        <p14:creationId xmlns:p14="http://schemas.microsoft.com/office/powerpoint/2010/main" val="46172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C2E89-86DE-2565-2F16-ABCC2F22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Array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333AD-48BF-429B-7EB4-4C9BAA061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1" y="1891970"/>
            <a:ext cx="10750190" cy="4109585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200" b="1" dirty="0"/>
              <a:t>Definition:</a:t>
            </a:r>
          </a:p>
          <a:p>
            <a:pPr marL="0" indent="0">
              <a:buNone/>
            </a:pPr>
            <a:r>
              <a:rPr lang="en-US" sz="2200" dirty="0"/>
              <a:t>Array Lists are used to create a dynamic array, there is no need to specify the size of the </a:t>
            </a:r>
            <a:r>
              <a:rPr lang="en-US" sz="2200" dirty="0" err="1"/>
              <a:t>ArrayList</a:t>
            </a:r>
            <a:r>
              <a:rPr lang="en-US" sz="2200" dirty="0"/>
              <a:t>. </a:t>
            </a:r>
            <a:r>
              <a:rPr lang="en-US" sz="2200" dirty="0" err="1"/>
              <a:t>ArrayList</a:t>
            </a:r>
            <a:r>
              <a:rPr lang="en-US" sz="2200" dirty="0"/>
              <a:t> represents an ordered collection of an object that can be indexed individually. In </a:t>
            </a:r>
            <a:r>
              <a:rPr lang="en-US" sz="2200" dirty="0" err="1"/>
              <a:t>ArrayList</a:t>
            </a:r>
            <a:r>
              <a:rPr lang="en-US" sz="2200" dirty="0"/>
              <a:t>, you can store elements of the same type and of the different types.</a:t>
            </a:r>
          </a:p>
          <a:p>
            <a:pPr marL="0" indent="0">
              <a:buNone/>
            </a:pPr>
            <a:r>
              <a:rPr lang="en-US" sz="2200" b="1" dirty="0"/>
              <a:t>Characteristics:</a:t>
            </a:r>
          </a:p>
          <a:p>
            <a:r>
              <a:rPr lang="en-US" sz="2200" b="1" dirty="0"/>
              <a:t>Dynamic Size</a:t>
            </a:r>
            <a:r>
              <a:rPr lang="en-US" sz="2200" dirty="0"/>
              <a:t>: ArrayLists can grow and shrink dynamically as elements are added or removed, providing flexibility.</a:t>
            </a:r>
          </a:p>
          <a:p>
            <a:r>
              <a:rPr lang="en-US" sz="2200" b="1" dirty="0"/>
              <a:t>Type-Safe</a:t>
            </a:r>
            <a:r>
              <a:rPr lang="en-US" sz="2200" dirty="0"/>
              <a:t>: </a:t>
            </a:r>
            <a:r>
              <a:rPr lang="en-US" sz="2200" dirty="0" err="1"/>
              <a:t>ArrayList</a:t>
            </a:r>
            <a:r>
              <a:rPr lang="en-US" sz="2200" dirty="0"/>
              <a:t> is not type-safe, meaning it can hold elements of different types.</a:t>
            </a:r>
          </a:p>
          <a:p>
            <a:r>
              <a:rPr lang="en-US" sz="2200" b="1" dirty="0"/>
              <a:t>Performance:</a:t>
            </a:r>
            <a:r>
              <a:rPr lang="en-US" sz="2200" dirty="0"/>
              <a:t> ArrayLists offer fast access to elements but may have overhead due to dynamic resizing. Access time is typically O(1), while insertion and deletion times can vary.</a:t>
            </a:r>
          </a:p>
        </p:txBody>
      </p:sp>
    </p:spTree>
    <p:extLst>
      <p:ext uri="{BB962C8B-B14F-4D97-AF65-F5344CB8AC3E}">
        <p14:creationId xmlns:p14="http://schemas.microsoft.com/office/powerpoint/2010/main" val="2525662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A1881-D465-730B-AE50-E0E8E9F6F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5CB0-7D73-94AD-9C52-8CF40401A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1885279"/>
            <a:ext cx="10636280" cy="411627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dirty="0"/>
              <a:t>// Create an instance of Array List</a:t>
            </a:r>
          </a:p>
          <a:p>
            <a:pPr marL="0" indent="0">
              <a:buNone/>
            </a:pPr>
            <a:r>
              <a:rPr lang="en-US" sz="2000" dirty="0" err="1"/>
              <a:t>ArrayList</a:t>
            </a:r>
            <a:r>
              <a:rPr lang="en-US" sz="2000" dirty="0"/>
              <a:t> </a:t>
            </a:r>
            <a:r>
              <a:rPr lang="en-US" sz="2000" dirty="0" err="1"/>
              <a:t>arrayList</a:t>
            </a:r>
            <a:r>
              <a:rPr lang="en-US" sz="2000" dirty="0"/>
              <a:t> = new </a:t>
            </a:r>
            <a:r>
              <a:rPr lang="en-US" sz="2000" dirty="0" err="1"/>
              <a:t>ArrayList</a:t>
            </a:r>
            <a:r>
              <a:rPr lang="en-US" sz="2000" dirty="0"/>
              <a:t>();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//You can add elements to the Array List using Add() method</a:t>
            </a:r>
          </a:p>
          <a:p>
            <a:pPr marL="0" indent="0">
              <a:buNone/>
            </a:pPr>
            <a:r>
              <a:rPr lang="en-US" sz="2000" dirty="0" err="1"/>
              <a:t>arrayList.Add</a:t>
            </a:r>
            <a:r>
              <a:rPr lang="en-US" sz="2000" dirty="0"/>
              <a:t>(1);</a:t>
            </a:r>
          </a:p>
          <a:p>
            <a:pPr marL="0" indent="0">
              <a:buNone/>
            </a:pPr>
            <a:r>
              <a:rPr lang="en-US" sz="2000" dirty="0" err="1"/>
              <a:t>arrayList.Add</a:t>
            </a:r>
            <a:r>
              <a:rPr lang="en-US" sz="2000" dirty="0"/>
              <a:t>("Hello");</a:t>
            </a:r>
          </a:p>
          <a:p>
            <a:pPr marL="0" indent="0">
              <a:buNone/>
            </a:pPr>
            <a:r>
              <a:rPr lang="en-US" sz="2000" dirty="0" err="1"/>
              <a:t>arrayList.Add</a:t>
            </a:r>
            <a:r>
              <a:rPr lang="en-US" sz="2000" dirty="0"/>
              <a:t>(3.14);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//You can also initialize an </a:t>
            </a:r>
            <a:r>
              <a:rPr lang="en-US" sz="2000" dirty="0" err="1"/>
              <a:t>ArrayList</a:t>
            </a:r>
            <a:r>
              <a:rPr lang="en-US" sz="2000" dirty="0"/>
              <a:t> with a collection of elements:</a:t>
            </a:r>
          </a:p>
          <a:p>
            <a:pPr marL="0" indent="0">
              <a:buNone/>
            </a:pPr>
            <a:r>
              <a:rPr lang="en-US" sz="2000" dirty="0" err="1"/>
              <a:t>ArrayList</a:t>
            </a:r>
            <a:r>
              <a:rPr lang="en-US" sz="2000" dirty="0"/>
              <a:t> </a:t>
            </a:r>
            <a:r>
              <a:rPr lang="en-US" sz="2000" dirty="0" err="1"/>
              <a:t>arrayList</a:t>
            </a:r>
            <a:r>
              <a:rPr lang="en-US" sz="2000" dirty="0"/>
              <a:t> = new </a:t>
            </a:r>
            <a:r>
              <a:rPr lang="en-US" sz="2000" dirty="0" err="1"/>
              <a:t>ArrayList</a:t>
            </a:r>
            <a:r>
              <a:rPr lang="en-US" sz="2000" dirty="0"/>
              <a:t>() { 1, "Hello", 3.14 };</a:t>
            </a:r>
          </a:p>
        </p:txBody>
      </p:sp>
    </p:spTree>
    <p:extLst>
      <p:ext uri="{BB962C8B-B14F-4D97-AF65-F5344CB8AC3E}">
        <p14:creationId xmlns:p14="http://schemas.microsoft.com/office/powerpoint/2010/main" val="422343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1039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Understanding Arrays, Lists, ArrayLists and Dictionaries</vt:lpstr>
      <vt:lpstr>Topics to be Covered</vt:lpstr>
      <vt:lpstr>Arrays</vt:lpstr>
      <vt:lpstr>Initialization</vt:lpstr>
      <vt:lpstr>Lists</vt:lpstr>
      <vt:lpstr>Initialization</vt:lpstr>
      <vt:lpstr>Methods</vt:lpstr>
      <vt:lpstr>Array Lists</vt:lpstr>
      <vt:lpstr>Initialization</vt:lpstr>
      <vt:lpstr>Dictionaries</vt:lpstr>
      <vt:lpstr>Initialization</vt:lpstr>
      <vt:lpstr>Common Methods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Arrays, Lists, ArrayLists and Dictionaries</dc:title>
  <dc:creator>Manne, Varun</dc:creator>
  <cp:lastModifiedBy>Manne, Varun</cp:lastModifiedBy>
  <cp:revision>2</cp:revision>
  <dcterms:created xsi:type="dcterms:W3CDTF">2024-09-09T13:16:37Z</dcterms:created>
  <dcterms:modified xsi:type="dcterms:W3CDTF">2024-09-10T08:44:30Z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2024-09-10T08:42:35Z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6b46bb39-16e6-4383-87b2-1c1c3c825396</vt:lpwstr>
  </property>
  <property fmtid="{D5CDD505-2E9C-101B-9397-08002B2CF9AE}" pid="8" name="MSIP_Label_ea60d57e-af5b-4752-ac57-3e4f28ca11dc_ContentBits">
    <vt:lpwstr>0</vt:lpwstr>
  </property>
</Properties>
</file>