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8"/>
  </p:notesMasterIdLst>
  <p:sldIdLst>
    <p:sldId id="256" r:id="rId2"/>
    <p:sldId id="279" r:id="rId3"/>
    <p:sldId id="289" r:id="rId4"/>
    <p:sldId id="257" r:id="rId5"/>
    <p:sldId id="275" r:id="rId6"/>
    <p:sldId id="271" r:id="rId7"/>
    <p:sldId id="258" r:id="rId8"/>
    <p:sldId id="260" r:id="rId9"/>
    <p:sldId id="290" r:id="rId10"/>
    <p:sldId id="291" r:id="rId11"/>
    <p:sldId id="292" r:id="rId12"/>
    <p:sldId id="270" r:id="rId13"/>
    <p:sldId id="294" r:id="rId14"/>
    <p:sldId id="264" r:id="rId15"/>
    <p:sldId id="265" r:id="rId16"/>
    <p:sldId id="266" r:id="rId17"/>
  </p:sldIdLst>
  <p:sldSz cx="9144000" cy="5143500" type="screen16x9"/>
  <p:notesSz cx="6858000" cy="9144000"/>
  <p:embeddedFontLst>
    <p:embeddedFont>
      <p:font typeface="Impact" panose="020B0806030902050204" pitchFamily="34" charset="0"/>
      <p:regular r:id="rId19"/>
    </p:embeddedFont>
    <p:embeddedFont>
      <p:font typeface="Fira Sans Extra Condensed SemiBold" panose="020B0604020202020204" charset="0"/>
      <p:regular r:id="rId20"/>
      <p:bold r:id="rId21"/>
      <p:italic r:id="rId22"/>
      <p:boldItalic r:id="rId23"/>
    </p:embeddedFont>
    <p:embeddedFont>
      <p:font typeface="Roboto" panose="020B0604020202020204" charset="0"/>
      <p:regular r:id="rId24"/>
      <p:bold r:id="rId25"/>
      <p:italic r:id="rId26"/>
      <p:boldItalic r:id="rId27"/>
    </p:embeddedFont>
    <p:embeddedFont>
      <p:font typeface="Fira Sans Extra Condensed Medium" panose="020B0604020202020204" charset="0"/>
      <p:regular r:id="rId28"/>
      <p:bold r:id="rId29"/>
      <p:italic r:id="rId30"/>
      <p:boldItalic r:id="rId31"/>
    </p:embeddedFont>
    <p:embeddedFont>
      <p:font typeface="Fira Sans Extra Condensed"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614236-911B-46A3-B4AB-B8845D4FBC1A}" v="97" dt="2024-08-07T12:12:08.6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was P R" userId="c84f0aee9bda6e15" providerId="LiveId" clId="{1C614236-911B-46A3-B4AB-B8845D4FBC1A}"/>
    <pc:docChg chg="undo custSel addSld delSld modSld sldOrd delMainMaster">
      <pc:chgData name="Vishwas P R" userId="c84f0aee9bda6e15" providerId="LiveId" clId="{1C614236-911B-46A3-B4AB-B8845D4FBC1A}" dt="2024-08-07T12:33:51.948" v="1646" actId="403"/>
      <pc:docMkLst>
        <pc:docMk/>
      </pc:docMkLst>
      <pc:sldChg chg="modSp mod">
        <pc:chgData name="Vishwas P R" userId="c84f0aee9bda6e15" providerId="LiveId" clId="{1C614236-911B-46A3-B4AB-B8845D4FBC1A}" dt="2024-08-07T12:29:41.096" v="1636" actId="20577"/>
        <pc:sldMkLst>
          <pc:docMk/>
          <pc:sldMk cId="0" sldId="257"/>
        </pc:sldMkLst>
        <pc:spChg chg="mod">
          <ac:chgData name="Vishwas P R" userId="c84f0aee9bda6e15" providerId="LiveId" clId="{1C614236-911B-46A3-B4AB-B8845D4FBC1A}" dt="2024-08-07T12:29:41.096" v="1636" actId="20577"/>
          <ac:spMkLst>
            <pc:docMk/>
            <pc:sldMk cId="0" sldId="257"/>
            <ac:spMk id="248" creationId="{FB30D4D2-C830-F3AF-E061-A4ACE4C7F610}"/>
          </ac:spMkLst>
        </pc:spChg>
      </pc:sldChg>
      <pc:sldChg chg="modSp mod">
        <pc:chgData name="Vishwas P R" userId="c84f0aee9bda6e15" providerId="LiveId" clId="{1C614236-911B-46A3-B4AB-B8845D4FBC1A}" dt="2024-08-07T12:20:28.556" v="1623" actId="1076"/>
        <pc:sldMkLst>
          <pc:docMk/>
          <pc:sldMk cId="0" sldId="258"/>
        </pc:sldMkLst>
        <pc:spChg chg="mod">
          <ac:chgData name="Vishwas P R" userId="c84f0aee9bda6e15" providerId="LiveId" clId="{1C614236-911B-46A3-B4AB-B8845D4FBC1A}" dt="2024-08-07T12:20:28.556" v="1623" actId="1076"/>
          <ac:spMkLst>
            <pc:docMk/>
            <pc:sldMk cId="0" sldId="258"/>
            <ac:spMk id="243" creationId="{00000000-0000-0000-0000-000000000000}"/>
          </ac:spMkLst>
        </pc:spChg>
      </pc:sldChg>
      <pc:sldChg chg="del">
        <pc:chgData name="Vishwas P R" userId="c84f0aee9bda6e15" providerId="LiveId" clId="{1C614236-911B-46A3-B4AB-B8845D4FBC1A}" dt="2024-08-07T11:26:33.973" v="1034" actId="2696"/>
        <pc:sldMkLst>
          <pc:docMk/>
          <pc:sldMk cId="0" sldId="259"/>
        </pc:sldMkLst>
      </pc:sldChg>
      <pc:sldChg chg="addSp delSp modSp mod ord">
        <pc:chgData name="Vishwas P R" userId="c84f0aee9bda6e15" providerId="LiveId" clId="{1C614236-911B-46A3-B4AB-B8845D4FBC1A}" dt="2024-08-07T10:58:46.405" v="738" actId="1076"/>
        <pc:sldMkLst>
          <pc:docMk/>
          <pc:sldMk cId="0" sldId="260"/>
        </pc:sldMkLst>
        <pc:spChg chg="add mod">
          <ac:chgData name="Vishwas P R" userId="c84f0aee9bda6e15" providerId="LiveId" clId="{1C614236-911B-46A3-B4AB-B8845D4FBC1A}" dt="2024-08-07T10:52:15.498" v="606" actId="115"/>
          <ac:spMkLst>
            <pc:docMk/>
            <pc:sldMk cId="0" sldId="260"/>
            <ac:spMk id="2" creationId="{48F394B2-131B-E079-D9EA-0D8ACCC9C13D}"/>
          </ac:spMkLst>
        </pc:spChg>
        <pc:spChg chg="add mod">
          <ac:chgData name="Vishwas P R" userId="c84f0aee9bda6e15" providerId="LiveId" clId="{1C614236-911B-46A3-B4AB-B8845D4FBC1A}" dt="2024-08-07T10:52:15.498" v="606" actId="115"/>
          <ac:spMkLst>
            <pc:docMk/>
            <pc:sldMk cId="0" sldId="260"/>
            <ac:spMk id="3" creationId="{B6D61913-A58F-7D00-C4AC-A476AF8FA984}"/>
          </ac:spMkLst>
        </pc:spChg>
        <pc:spChg chg="add mod">
          <ac:chgData name="Vishwas P R" userId="c84f0aee9bda6e15" providerId="LiveId" clId="{1C614236-911B-46A3-B4AB-B8845D4FBC1A}" dt="2024-08-07T10:52:37.333" v="608" actId="115"/>
          <ac:spMkLst>
            <pc:docMk/>
            <pc:sldMk cId="0" sldId="260"/>
            <ac:spMk id="5" creationId="{E937C1DF-5574-A28B-E64D-8D23F6822EB4}"/>
          </ac:spMkLst>
        </pc:spChg>
        <pc:spChg chg="add mod">
          <ac:chgData name="Vishwas P R" userId="c84f0aee9bda6e15" providerId="LiveId" clId="{1C614236-911B-46A3-B4AB-B8845D4FBC1A}" dt="2024-08-07T10:58:46.405" v="738" actId="1076"/>
          <ac:spMkLst>
            <pc:docMk/>
            <pc:sldMk cId="0" sldId="260"/>
            <ac:spMk id="6" creationId="{58673055-AFF7-7D61-CC94-ABDFC77F6A9A}"/>
          </ac:spMkLst>
        </pc:spChg>
        <pc:spChg chg="mod">
          <ac:chgData name="Vishwas P R" userId="c84f0aee9bda6e15" providerId="LiveId" clId="{1C614236-911B-46A3-B4AB-B8845D4FBC1A}" dt="2024-08-07T10:56:04.896" v="697"/>
          <ac:spMkLst>
            <pc:docMk/>
            <pc:sldMk cId="0" sldId="260"/>
            <ac:spMk id="8" creationId="{16B769F8-5B14-E23C-B18B-9AAC7FFB3E0D}"/>
          </ac:spMkLst>
        </pc:spChg>
        <pc:spChg chg="mod">
          <ac:chgData name="Vishwas P R" userId="c84f0aee9bda6e15" providerId="LiveId" clId="{1C614236-911B-46A3-B4AB-B8845D4FBC1A}" dt="2024-08-07T10:56:04.896" v="697"/>
          <ac:spMkLst>
            <pc:docMk/>
            <pc:sldMk cId="0" sldId="260"/>
            <ac:spMk id="9" creationId="{7F06A188-DA49-A092-3C11-1C143D4B00B7}"/>
          </ac:spMkLst>
        </pc:spChg>
        <pc:spChg chg="mod">
          <ac:chgData name="Vishwas P R" userId="c84f0aee9bda6e15" providerId="LiveId" clId="{1C614236-911B-46A3-B4AB-B8845D4FBC1A}" dt="2024-08-07T10:56:04.896" v="697"/>
          <ac:spMkLst>
            <pc:docMk/>
            <pc:sldMk cId="0" sldId="260"/>
            <ac:spMk id="10" creationId="{3B65A564-2414-7224-A8DF-B4ADCD24254E}"/>
          </ac:spMkLst>
        </pc:spChg>
        <pc:spChg chg="mod">
          <ac:chgData name="Vishwas P R" userId="c84f0aee9bda6e15" providerId="LiveId" clId="{1C614236-911B-46A3-B4AB-B8845D4FBC1A}" dt="2024-08-07T10:56:04.896" v="697"/>
          <ac:spMkLst>
            <pc:docMk/>
            <pc:sldMk cId="0" sldId="260"/>
            <ac:spMk id="12" creationId="{2F41BB0D-BFC6-BAB0-05D9-6A5704739DF4}"/>
          </ac:spMkLst>
        </pc:spChg>
        <pc:spChg chg="mod">
          <ac:chgData name="Vishwas P R" userId="c84f0aee9bda6e15" providerId="LiveId" clId="{1C614236-911B-46A3-B4AB-B8845D4FBC1A}" dt="2024-08-07T10:56:04.896" v="697"/>
          <ac:spMkLst>
            <pc:docMk/>
            <pc:sldMk cId="0" sldId="260"/>
            <ac:spMk id="13" creationId="{9B98C043-F433-C0B0-24B7-B48D3149AEF8}"/>
          </ac:spMkLst>
        </pc:spChg>
        <pc:spChg chg="mod">
          <ac:chgData name="Vishwas P R" userId="c84f0aee9bda6e15" providerId="LiveId" clId="{1C614236-911B-46A3-B4AB-B8845D4FBC1A}" dt="2024-08-07T10:56:04.896" v="697"/>
          <ac:spMkLst>
            <pc:docMk/>
            <pc:sldMk cId="0" sldId="260"/>
            <ac:spMk id="14" creationId="{96886CB6-35B1-9266-FDFE-5A9FE8D7647C}"/>
          </ac:spMkLst>
        </pc:spChg>
        <pc:spChg chg="mod">
          <ac:chgData name="Vishwas P R" userId="c84f0aee9bda6e15" providerId="LiveId" clId="{1C614236-911B-46A3-B4AB-B8845D4FBC1A}" dt="2024-08-07T10:56:04.896" v="697"/>
          <ac:spMkLst>
            <pc:docMk/>
            <pc:sldMk cId="0" sldId="260"/>
            <ac:spMk id="15" creationId="{6C621460-3E9C-3D5E-D79A-CCA47C3CE875}"/>
          </ac:spMkLst>
        </pc:spChg>
        <pc:spChg chg="mod">
          <ac:chgData name="Vishwas P R" userId="c84f0aee9bda6e15" providerId="LiveId" clId="{1C614236-911B-46A3-B4AB-B8845D4FBC1A}" dt="2024-08-07T10:56:04.896" v="697"/>
          <ac:spMkLst>
            <pc:docMk/>
            <pc:sldMk cId="0" sldId="260"/>
            <ac:spMk id="16" creationId="{40E3EE7B-9801-7C76-AEFC-BEE0B860D7CA}"/>
          </ac:spMkLst>
        </pc:spChg>
        <pc:spChg chg="mod">
          <ac:chgData name="Vishwas P R" userId="c84f0aee9bda6e15" providerId="LiveId" clId="{1C614236-911B-46A3-B4AB-B8845D4FBC1A}" dt="2024-08-07T10:56:04.896" v="697"/>
          <ac:spMkLst>
            <pc:docMk/>
            <pc:sldMk cId="0" sldId="260"/>
            <ac:spMk id="17" creationId="{301A6369-052B-FA0B-F2BE-CDBD484D6E0D}"/>
          </ac:spMkLst>
        </pc:spChg>
        <pc:spChg chg="mod">
          <ac:chgData name="Vishwas P R" userId="c84f0aee9bda6e15" providerId="LiveId" clId="{1C614236-911B-46A3-B4AB-B8845D4FBC1A}" dt="2024-08-07T10:56:04.896" v="697"/>
          <ac:spMkLst>
            <pc:docMk/>
            <pc:sldMk cId="0" sldId="260"/>
            <ac:spMk id="18" creationId="{95C582B3-3BE0-E022-0AEC-6CA1F92FEC4B}"/>
          </ac:spMkLst>
        </pc:spChg>
        <pc:spChg chg="mod">
          <ac:chgData name="Vishwas P R" userId="c84f0aee9bda6e15" providerId="LiveId" clId="{1C614236-911B-46A3-B4AB-B8845D4FBC1A}" dt="2024-08-07T10:56:04.896" v="697"/>
          <ac:spMkLst>
            <pc:docMk/>
            <pc:sldMk cId="0" sldId="260"/>
            <ac:spMk id="19" creationId="{3FFBFA12-BB10-C0EC-8EC4-FE32DF752619}"/>
          </ac:spMkLst>
        </pc:spChg>
        <pc:spChg chg="mod">
          <ac:chgData name="Vishwas P R" userId="c84f0aee9bda6e15" providerId="LiveId" clId="{1C614236-911B-46A3-B4AB-B8845D4FBC1A}" dt="2024-08-07T10:56:04.896" v="697"/>
          <ac:spMkLst>
            <pc:docMk/>
            <pc:sldMk cId="0" sldId="260"/>
            <ac:spMk id="20" creationId="{5BEBEC21-E5D1-F684-CDEA-BE9AF8D95914}"/>
          </ac:spMkLst>
        </pc:spChg>
        <pc:spChg chg="mod">
          <ac:chgData name="Vishwas P R" userId="c84f0aee9bda6e15" providerId="LiveId" clId="{1C614236-911B-46A3-B4AB-B8845D4FBC1A}" dt="2024-08-07T10:56:04.896" v="697"/>
          <ac:spMkLst>
            <pc:docMk/>
            <pc:sldMk cId="0" sldId="260"/>
            <ac:spMk id="21" creationId="{5368F6E9-9866-5826-16D5-90A77A55AD8C}"/>
          </ac:spMkLst>
        </pc:spChg>
        <pc:spChg chg="mod">
          <ac:chgData name="Vishwas P R" userId="c84f0aee9bda6e15" providerId="LiveId" clId="{1C614236-911B-46A3-B4AB-B8845D4FBC1A}" dt="2024-08-07T10:56:04.896" v="697"/>
          <ac:spMkLst>
            <pc:docMk/>
            <pc:sldMk cId="0" sldId="260"/>
            <ac:spMk id="22" creationId="{5AAC9C49-4A43-C8EA-025C-11B595E0FC93}"/>
          </ac:spMkLst>
        </pc:spChg>
        <pc:spChg chg="del">
          <ac:chgData name="Vishwas P R" userId="c84f0aee9bda6e15" providerId="LiveId" clId="{1C614236-911B-46A3-B4AB-B8845D4FBC1A}" dt="2024-08-07T10:07:43.583" v="213" actId="478"/>
          <ac:spMkLst>
            <pc:docMk/>
            <pc:sldMk cId="0" sldId="260"/>
            <ac:spMk id="322" creationId="{00000000-0000-0000-0000-000000000000}"/>
          </ac:spMkLst>
        </pc:spChg>
        <pc:spChg chg="mod">
          <ac:chgData name="Vishwas P R" userId="c84f0aee9bda6e15" providerId="LiveId" clId="{1C614236-911B-46A3-B4AB-B8845D4FBC1A}" dt="2024-08-07T10:07:48.500" v="215" actId="20577"/>
          <ac:spMkLst>
            <pc:docMk/>
            <pc:sldMk cId="0" sldId="260"/>
            <ac:spMk id="323" creationId="{00000000-0000-0000-0000-000000000000}"/>
          </ac:spMkLst>
        </pc:spChg>
        <pc:grpChg chg="add mod">
          <ac:chgData name="Vishwas P R" userId="c84f0aee9bda6e15" providerId="LiveId" clId="{1C614236-911B-46A3-B4AB-B8845D4FBC1A}" dt="2024-08-07T10:56:04.896" v="697"/>
          <ac:grpSpMkLst>
            <pc:docMk/>
            <pc:sldMk cId="0" sldId="260"/>
            <ac:grpSpMk id="7" creationId="{735D0595-F5F3-64C1-424F-F0A24C58B5A2}"/>
          </ac:grpSpMkLst>
        </pc:grpChg>
        <pc:grpChg chg="mod">
          <ac:chgData name="Vishwas P R" userId="c84f0aee9bda6e15" providerId="LiveId" clId="{1C614236-911B-46A3-B4AB-B8845D4FBC1A}" dt="2024-08-07T10:56:04.896" v="697"/>
          <ac:grpSpMkLst>
            <pc:docMk/>
            <pc:sldMk cId="0" sldId="260"/>
            <ac:grpSpMk id="11" creationId="{90DCBD5B-D168-2F15-9D92-76E7AE530569}"/>
          </ac:grpSpMkLst>
        </pc:grpChg>
        <pc:grpChg chg="del mod">
          <ac:chgData name="Vishwas P R" userId="c84f0aee9bda6e15" providerId="LiveId" clId="{1C614236-911B-46A3-B4AB-B8845D4FBC1A}" dt="2024-08-07T10:43:54.714" v="473" actId="478"/>
          <ac:grpSpMkLst>
            <pc:docMk/>
            <pc:sldMk cId="0" sldId="260"/>
            <ac:grpSpMk id="311" creationId="{00000000-0000-0000-0000-000000000000}"/>
          </ac:grpSpMkLst>
        </pc:grpChg>
        <pc:grpChg chg="del">
          <ac:chgData name="Vishwas P R" userId="c84f0aee9bda6e15" providerId="LiveId" clId="{1C614236-911B-46A3-B4AB-B8845D4FBC1A}" dt="2024-08-07T10:07:52.064" v="216" actId="478"/>
          <ac:grpSpMkLst>
            <pc:docMk/>
            <pc:sldMk cId="0" sldId="260"/>
            <ac:grpSpMk id="320" creationId="{00000000-0000-0000-0000-000000000000}"/>
          </ac:grpSpMkLst>
        </pc:grpChg>
        <pc:grpChg chg="del">
          <ac:chgData name="Vishwas P R" userId="c84f0aee9bda6e15" providerId="LiveId" clId="{1C614236-911B-46A3-B4AB-B8845D4FBC1A}" dt="2024-08-07T10:07:39.285" v="212" actId="478"/>
          <ac:grpSpMkLst>
            <pc:docMk/>
            <pc:sldMk cId="0" sldId="260"/>
            <ac:grpSpMk id="328" creationId="{00000000-0000-0000-0000-000000000000}"/>
          </ac:grpSpMkLst>
        </pc:grpChg>
        <pc:grpChg chg="del">
          <ac:chgData name="Vishwas P R" userId="c84f0aee9bda6e15" providerId="LiveId" clId="{1C614236-911B-46A3-B4AB-B8845D4FBC1A}" dt="2024-08-07T10:07:54.301" v="217" actId="478"/>
          <ac:grpSpMkLst>
            <pc:docMk/>
            <pc:sldMk cId="0" sldId="260"/>
            <ac:grpSpMk id="337" creationId="{00000000-0000-0000-0000-000000000000}"/>
          </ac:grpSpMkLst>
        </pc:grpChg>
        <pc:grpChg chg="del">
          <ac:chgData name="Vishwas P R" userId="c84f0aee9bda6e15" providerId="LiveId" clId="{1C614236-911B-46A3-B4AB-B8845D4FBC1A}" dt="2024-08-07T10:07:31.115" v="211" actId="478"/>
          <ac:grpSpMkLst>
            <pc:docMk/>
            <pc:sldMk cId="0" sldId="260"/>
            <ac:grpSpMk id="342" creationId="{00000000-0000-0000-0000-000000000000}"/>
          </ac:grpSpMkLst>
        </pc:grpChg>
        <pc:picChg chg="add mod">
          <ac:chgData name="Vishwas P R" userId="c84f0aee9bda6e15" providerId="LiveId" clId="{1C614236-911B-46A3-B4AB-B8845D4FBC1A}" dt="2024-08-07T10:52:15.498" v="606" actId="115"/>
          <ac:picMkLst>
            <pc:docMk/>
            <pc:sldMk cId="0" sldId="260"/>
            <ac:picMk id="3074" creationId="{BB7F748E-19C9-8FCB-8C6D-A1F20C324F2E}"/>
          </ac:picMkLst>
        </pc:picChg>
      </pc:sldChg>
      <pc:sldChg chg="modSp del mod">
        <pc:chgData name="Vishwas P R" userId="c84f0aee9bda6e15" providerId="LiveId" clId="{1C614236-911B-46A3-B4AB-B8845D4FBC1A}" dt="2024-08-07T11:26:37.232" v="1035" actId="2696"/>
        <pc:sldMkLst>
          <pc:docMk/>
          <pc:sldMk cId="0" sldId="261"/>
        </pc:sldMkLst>
        <pc:grpChg chg="mod">
          <ac:chgData name="Vishwas P R" userId="c84f0aee9bda6e15" providerId="LiveId" clId="{1C614236-911B-46A3-B4AB-B8845D4FBC1A}" dt="2024-08-07T10:06:55.117" v="210" actId="1076"/>
          <ac:grpSpMkLst>
            <pc:docMk/>
            <pc:sldMk cId="0" sldId="261"/>
            <ac:grpSpMk id="352" creationId="{00000000-0000-0000-0000-000000000000}"/>
          </ac:grpSpMkLst>
        </pc:grpChg>
      </pc:sldChg>
      <pc:sldChg chg="del">
        <pc:chgData name="Vishwas P R" userId="c84f0aee9bda6e15" providerId="LiveId" clId="{1C614236-911B-46A3-B4AB-B8845D4FBC1A}" dt="2024-08-07T11:26:40.664" v="1036" actId="2696"/>
        <pc:sldMkLst>
          <pc:docMk/>
          <pc:sldMk cId="0" sldId="262"/>
        </pc:sldMkLst>
      </pc:sldChg>
      <pc:sldChg chg="addSp delSp modSp del mod">
        <pc:chgData name="Vishwas P R" userId="c84f0aee9bda6e15" providerId="LiveId" clId="{1C614236-911B-46A3-B4AB-B8845D4FBC1A}" dt="2024-08-07T12:11:50.778" v="1549" actId="47"/>
        <pc:sldMkLst>
          <pc:docMk/>
          <pc:sldMk cId="0" sldId="263"/>
        </pc:sldMkLst>
        <pc:spChg chg="mod">
          <ac:chgData name="Vishwas P R" userId="c84f0aee9bda6e15" providerId="LiveId" clId="{1C614236-911B-46A3-B4AB-B8845D4FBC1A}" dt="2024-08-07T11:44:17.944" v="1220"/>
          <ac:spMkLst>
            <pc:docMk/>
            <pc:sldMk cId="0" sldId="263"/>
            <ac:spMk id="5" creationId="{00000000-0000-0000-0000-000000000000}"/>
          </ac:spMkLst>
        </pc:spChg>
        <pc:spChg chg="mod">
          <ac:chgData name="Vishwas P R" userId="c84f0aee9bda6e15" providerId="LiveId" clId="{1C614236-911B-46A3-B4AB-B8845D4FBC1A}" dt="2024-08-07T11:44:17.944" v="1220"/>
          <ac:spMkLst>
            <pc:docMk/>
            <pc:sldMk cId="0" sldId="263"/>
            <ac:spMk id="6" creationId="{00000000-0000-0000-0000-000000000000}"/>
          </ac:spMkLst>
        </pc:spChg>
        <pc:spChg chg="mod">
          <ac:chgData name="Vishwas P R" userId="c84f0aee9bda6e15" providerId="LiveId" clId="{1C614236-911B-46A3-B4AB-B8845D4FBC1A}" dt="2024-08-07T11:44:17.944" v="1220"/>
          <ac:spMkLst>
            <pc:docMk/>
            <pc:sldMk cId="0" sldId="263"/>
            <ac:spMk id="7" creationId="{00000000-0000-0000-0000-000000000000}"/>
          </ac:spMkLst>
        </pc:spChg>
        <pc:spChg chg="mod">
          <ac:chgData name="Vishwas P R" userId="c84f0aee9bda6e15" providerId="LiveId" clId="{1C614236-911B-46A3-B4AB-B8845D4FBC1A}" dt="2024-08-07T11:44:17.944" v="1220"/>
          <ac:spMkLst>
            <pc:docMk/>
            <pc:sldMk cId="0" sldId="263"/>
            <ac:spMk id="8" creationId="{00000000-0000-0000-0000-000000000000}"/>
          </ac:spMkLst>
        </pc:spChg>
        <pc:grpChg chg="add mod">
          <ac:chgData name="Vishwas P R" userId="c84f0aee9bda6e15" providerId="LiveId" clId="{1C614236-911B-46A3-B4AB-B8845D4FBC1A}" dt="2024-08-07T11:44:17.944" v="1220"/>
          <ac:grpSpMkLst>
            <pc:docMk/>
            <pc:sldMk cId="0" sldId="263"/>
            <ac:grpSpMk id="4" creationId="{00000000-0000-0000-0000-000000000000}"/>
          </ac:grpSpMkLst>
        </pc:grpChg>
        <pc:grpChg chg="del">
          <ac:chgData name="Vishwas P R" userId="c84f0aee9bda6e15" providerId="LiveId" clId="{1C614236-911B-46A3-B4AB-B8845D4FBC1A}" dt="2024-08-07T11:44:15.898" v="1219" actId="21"/>
          <ac:grpSpMkLst>
            <pc:docMk/>
            <pc:sldMk cId="0" sldId="263"/>
            <ac:grpSpMk id="447" creationId="{00000000-0000-0000-0000-000000000000}"/>
          </ac:grpSpMkLst>
        </pc:grpChg>
        <pc:picChg chg="add del">
          <ac:chgData name="Vishwas P R" userId="c84f0aee9bda6e15" providerId="LiveId" clId="{1C614236-911B-46A3-B4AB-B8845D4FBC1A}" dt="2024-08-07T10:27:29.968" v="366" actId="22"/>
          <ac:picMkLst>
            <pc:docMk/>
            <pc:sldMk cId="0" sldId="263"/>
            <ac:picMk id="3" creationId="{CEFDF340-73DB-85BC-A2DD-F004B8DCF141}"/>
          </ac:picMkLst>
        </pc:picChg>
      </pc:sldChg>
      <pc:sldChg chg="addSp delSp modSp mod ord modNotes">
        <pc:chgData name="Vishwas P R" userId="c84f0aee9bda6e15" providerId="LiveId" clId="{1C614236-911B-46A3-B4AB-B8845D4FBC1A}" dt="2024-08-07T12:30:55.012" v="1644" actId="20577"/>
        <pc:sldMkLst>
          <pc:docMk/>
          <pc:sldMk cId="0" sldId="264"/>
        </pc:sldMkLst>
        <pc:spChg chg="add mod">
          <ac:chgData name="Vishwas P R" userId="c84f0aee9bda6e15" providerId="LiveId" clId="{1C614236-911B-46A3-B4AB-B8845D4FBC1A}" dt="2024-08-07T12:28:36.699" v="1625" actId="2711"/>
          <ac:spMkLst>
            <pc:docMk/>
            <pc:sldMk cId="0" sldId="264"/>
            <ac:spMk id="3" creationId="{14B1ED33-5A4A-129A-C4C2-84E051548A6D}"/>
          </ac:spMkLst>
        </pc:spChg>
        <pc:spChg chg="add del mod">
          <ac:chgData name="Vishwas P R" userId="c84f0aee9bda6e15" providerId="LiveId" clId="{1C614236-911B-46A3-B4AB-B8845D4FBC1A}" dt="2024-08-07T11:48:56.401" v="1247" actId="478"/>
          <ac:spMkLst>
            <pc:docMk/>
            <pc:sldMk cId="0" sldId="264"/>
            <ac:spMk id="4" creationId="{00000000-0000-0000-0000-000000000000}"/>
          </ac:spMkLst>
        </pc:spChg>
        <pc:spChg chg="add mod">
          <ac:chgData name="Vishwas P R" userId="c84f0aee9bda6e15" providerId="LiveId" clId="{1C614236-911B-46A3-B4AB-B8845D4FBC1A}" dt="2024-08-07T12:30:55.012" v="1644" actId="20577"/>
          <ac:spMkLst>
            <pc:docMk/>
            <pc:sldMk cId="0" sldId="264"/>
            <ac:spMk id="6" creationId="{897DCAAB-A339-AB9D-E3F0-A0ABF68217AF}"/>
          </ac:spMkLst>
        </pc:spChg>
        <pc:spChg chg="mod">
          <ac:chgData name="Vishwas P R" userId="c84f0aee9bda6e15" providerId="LiveId" clId="{1C614236-911B-46A3-B4AB-B8845D4FBC1A}" dt="2024-08-07T11:55:25.317" v="1394" actId="1076"/>
          <ac:spMkLst>
            <pc:docMk/>
            <pc:sldMk cId="0" sldId="264"/>
            <ac:spMk id="8" creationId="{70A55AC7-7005-B5C5-B707-9B70688F4713}"/>
          </ac:spMkLst>
        </pc:spChg>
        <pc:spChg chg="mod">
          <ac:chgData name="Vishwas P R" userId="c84f0aee9bda6e15" providerId="LiveId" clId="{1C614236-911B-46A3-B4AB-B8845D4FBC1A}" dt="2024-08-07T11:52:42.066" v="1317"/>
          <ac:spMkLst>
            <pc:docMk/>
            <pc:sldMk cId="0" sldId="264"/>
            <ac:spMk id="9" creationId="{FEFE5592-06D4-C51C-1BD1-0B2C354BABDF}"/>
          </ac:spMkLst>
        </pc:spChg>
        <pc:spChg chg="mod">
          <ac:chgData name="Vishwas P R" userId="c84f0aee9bda6e15" providerId="LiveId" clId="{1C614236-911B-46A3-B4AB-B8845D4FBC1A}" dt="2024-08-07T11:52:42.066" v="1317"/>
          <ac:spMkLst>
            <pc:docMk/>
            <pc:sldMk cId="0" sldId="264"/>
            <ac:spMk id="10" creationId="{A5E8CF06-33F2-86EF-8F30-3696D7C23D5E}"/>
          </ac:spMkLst>
        </pc:spChg>
        <pc:spChg chg="mod">
          <ac:chgData name="Vishwas P R" userId="c84f0aee9bda6e15" providerId="LiveId" clId="{1C614236-911B-46A3-B4AB-B8845D4FBC1A}" dt="2024-08-07T11:52:42.066" v="1317"/>
          <ac:spMkLst>
            <pc:docMk/>
            <pc:sldMk cId="0" sldId="264"/>
            <ac:spMk id="11" creationId="{B6758963-5156-6C72-6E9A-AA9A0393C3A2}"/>
          </ac:spMkLst>
        </pc:spChg>
        <pc:spChg chg="mod">
          <ac:chgData name="Vishwas P R" userId="c84f0aee9bda6e15" providerId="LiveId" clId="{1C614236-911B-46A3-B4AB-B8845D4FBC1A}" dt="2024-08-07T11:52:42.066" v="1317"/>
          <ac:spMkLst>
            <pc:docMk/>
            <pc:sldMk cId="0" sldId="264"/>
            <ac:spMk id="12" creationId="{FB41C744-0851-EDB3-01E7-792B5B90A920}"/>
          </ac:spMkLst>
        </pc:spChg>
        <pc:spChg chg="mod">
          <ac:chgData name="Vishwas P R" userId="c84f0aee9bda6e15" providerId="LiveId" clId="{1C614236-911B-46A3-B4AB-B8845D4FBC1A}" dt="2024-08-07T11:52:42.066" v="1317"/>
          <ac:spMkLst>
            <pc:docMk/>
            <pc:sldMk cId="0" sldId="264"/>
            <ac:spMk id="13" creationId="{7B05B9DB-9962-7669-A3BB-145295F2DBFF}"/>
          </ac:spMkLst>
        </pc:spChg>
        <pc:spChg chg="mod">
          <ac:chgData name="Vishwas P R" userId="c84f0aee9bda6e15" providerId="LiveId" clId="{1C614236-911B-46A3-B4AB-B8845D4FBC1A}" dt="2024-08-07T11:52:42.066" v="1317"/>
          <ac:spMkLst>
            <pc:docMk/>
            <pc:sldMk cId="0" sldId="264"/>
            <ac:spMk id="14" creationId="{9963DF7F-DF6F-2614-2BC6-792D01A9E42D}"/>
          </ac:spMkLst>
        </pc:spChg>
        <pc:spChg chg="mod">
          <ac:chgData name="Vishwas P R" userId="c84f0aee9bda6e15" providerId="LiveId" clId="{1C614236-911B-46A3-B4AB-B8845D4FBC1A}" dt="2024-08-07T11:52:42.066" v="1317"/>
          <ac:spMkLst>
            <pc:docMk/>
            <pc:sldMk cId="0" sldId="264"/>
            <ac:spMk id="15" creationId="{FB16B356-7929-1976-4275-35F2C6AAE8FE}"/>
          </ac:spMkLst>
        </pc:spChg>
        <pc:spChg chg="mod">
          <ac:chgData name="Vishwas P R" userId="c84f0aee9bda6e15" providerId="LiveId" clId="{1C614236-911B-46A3-B4AB-B8845D4FBC1A}" dt="2024-08-07T11:52:42.066" v="1317"/>
          <ac:spMkLst>
            <pc:docMk/>
            <pc:sldMk cId="0" sldId="264"/>
            <ac:spMk id="16" creationId="{05581BF7-112D-2316-D821-A249356C35FF}"/>
          </ac:spMkLst>
        </pc:spChg>
        <pc:spChg chg="mod">
          <ac:chgData name="Vishwas P R" userId="c84f0aee9bda6e15" providerId="LiveId" clId="{1C614236-911B-46A3-B4AB-B8845D4FBC1A}" dt="2024-08-07T11:52:42.066" v="1317"/>
          <ac:spMkLst>
            <pc:docMk/>
            <pc:sldMk cId="0" sldId="264"/>
            <ac:spMk id="17" creationId="{D9E07A34-523B-F4D1-1524-6A41EC016EF3}"/>
          </ac:spMkLst>
        </pc:spChg>
        <pc:spChg chg="mod">
          <ac:chgData name="Vishwas P R" userId="c84f0aee9bda6e15" providerId="LiveId" clId="{1C614236-911B-46A3-B4AB-B8845D4FBC1A}" dt="2024-08-07T11:52:42.066" v="1317"/>
          <ac:spMkLst>
            <pc:docMk/>
            <pc:sldMk cId="0" sldId="264"/>
            <ac:spMk id="18" creationId="{69E20246-F4EF-0264-8CD1-477DAF04B7A2}"/>
          </ac:spMkLst>
        </pc:spChg>
        <pc:spChg chg="mod">
          <ac:chgData name="Vishwas P R" userId="c84f0aee9bda6e15" providerId="LiveId" clId="{1C614236-911B-46A3-B4AB-B8845D4FBC1A}" dt="2024-08-07T11:52:42.066" v="1317"/>
          <ac:spMkLst>
            <pc:docMk/>
            <pc:sldMk cId="0" sldId="264"/>
            <ac:spMk id="19" creationId="{4F4D7B2A-A5B7-AF0E-5D9C-48A27D800848}"/>
          </ac:spMkLst>
        </pc:spChg>
        <pc:spChg chg="mod">
          <ac:chgData name="Vishwas P R" userId="c84f0aee9bda6e15" providerId="LiveId" clId="{1C614236-911B-46A3-B4AB-B8845D4FBC1A}" dt="2024-08-07T11:52:42.066" v="1317"/>
          <ac:spMkLst>
            <pc:docMk/>
            <pc:sldMk cId="0" sldId="264"/>
            <ac:spMk id="20" creationId="{95573B1E-A0B6-E884-0436-E814DE7E68F1}"/>
          </ac:spMkLst>
        </pc:spChg>
        <pc:spChg chg="mod">
          <ac:chgData name="Vishwas P R" userId="c84f0aee9bda6e15" providerId="LiveId" clId="{1C614236-911B-46A3-B4AB-B8845D4FBC1A}" dt="2024-08-07T11:52:42.066" v="1317"/>
          <ac:spMkLst>
            <pc:docMk/>
            <pc:sldMk cId="0" sldId="264"/>
            <ac:spMk id="21" creationId="{74D6A69C-9957-98A5-C90D-EA9E9F4EDC4B}"/>
          </ac:spMkLst>
        </pc:spChg>
        <pc:spChg chg="mod">
          <ac:chgData name="Vishwas P R" userId="c84f0aee9bda6e15" providerId="LiveId" clId="{1C614236-911B-46A3-B4AB-B8845D4FBC1A}" dt="2024-08-07T11:52:42.066" v="1317"/>
          <ac:spMkLst>
            <pc:docMk/>
            <pc:sldMk cId="0" sldId="264"/>
            <ac:spMk id="22" creationId="{C42FD019-EE11-3701-01A3-55220B1BF660}"/>
          </ac:spMkLst>
        </pc:spChg>
        <pc:spChg chg="mod">
          <ac:chgData name="Vishwas P R" userId="c84f0aee9bda6e15" providerId="LiveId" clId="{1C614236-911B-46A3-B4AB-B8845D4FBC1A}" dt="2024-08-07T11:52:42.066" v="1317"/>
          <ac:spMkLst>
            <pc:docMk/>
            <pc:sldMk cId="0" sldId="264"/>
            <ac:spMk id="23" creationId="{35E63906-0138-474B-679D-73BA46387948}"/>
          </ac:spMkLst>
        </pc:spChg>
        <pc:spChg chg="mod">
          <ac:chgData name="Vishwas P R" userId="c84f0aee9bda6e15" providerId="LiveId" clId="{1C614236-911B-46A3-B4AB-B8845D4FBC1A}" dt="2024-08-07T11:52:42.066" v="1317"/>
          <ac:spMkLst>
            <pc:docMk/>
            <pc:sldMk cId="0" sldId="264"/>
            <ac:spMk id="24" creationId="{69B0AFDE-6FA3-3098-85F0-A452ED58E943}"/>
          </ac:spMkLst>
        </pc:spChg>
        <pc:spChg chg="mod">
          <ac:chgData name="Vishwas P R" userId="c84f0aee9bda6e15" providerId="LiveId" clId="{1C614236-911B-46A3-B4AB-B8845D4FBC1A}" dt="2024-08-07T11:52:42.066" v="1317"/>
          <ac:spMkLst>
            <pc:docMk/>
            <pc:sldMk cId="0" sldId="264"/>
            <ac:spMk id="25" creationId="{E97B3FAE-F526-657D-45E7-211605A724F1}"/>
          </ac:spMkLst>
        </pc:spChg>
        <pc:spChg chg="mod">
          <ac:chgData name="Vishwas P R" userId="c84f0aee9bda6e15" providerId="LiveId" clId="{1C614236-911B-46A3-B4AB-B8845D4FBC1A}" dt="2024-08-07T11:52:42.066" v="1317"/>
          <ac:spMkLst>
            <pc:docMk/>
            <pc:sldMk cId="0" sldId="264"/>
            <ac:spMk id="26" creationId="{05DFBE1C-F0A3-541C-FAFA-AFA95192418B}"/>
          </ac:spMkLst>
        </pc:spChg>
        <pc:spChg chg="mod">
          <ac:chgData name="Vishwas P R" userId="c84f0aee9bda6e15" providerId="LiveId" clId="{1C614236-911B-46A3-B4AB-B8845D4FBC1A}" dt="2024-08-07T11:52:42.066" v="1317"/>
          <ac:spMkLst>
            <pc:docMk/>
            <pc:sldMk cId="0" sldId="264"/>
            <ac:spMk id="27" creationId="{11BEEDD7-E15B-E7EA-B4F2-DB3D46833ADE}"/>
          </ac:spMkLst>
        </pc:spChg>
        <pc:spChg chg="mod">
          <ac:chgData name="Vishwas P R" userId="c84f0aee9bda6e15" providerId="LiveId" clId="{1C614236-911B-46A3-B4AB-B8845D4FBC1A}" dt="2024-08-07T11:52:42.066" v="1317"/>
          <ac:spMkLst>
            <pc:docMk/>
            <pc:sldMk cId="0" sldId="264"/>
            <ac:spMk id="28" creationId="{E036D217-C119-95C9-5C08-669AF8EA46A3}"/>
          </ac:spMkLst>
        </pc:spChg>
        <pc:spChg chg="mod">
          <ac:chgData name="Vishwas P R" userId="c84f0aee9bda6e15" providerId="LiveId" clId="{1C614236-911B-46A3-B4AB-B8845D4FBC1A}" dt="2024-08-07T11:52:42.066" v="1317"/>
          <ac:spMkLst>
            <pc:docMk/>
            <pc:sldMk cId="0" sldId="264"/>
            <ac:spMk id="29" creationId="{7CFA6E50-2259-4291-970D-63022753C0B0}"/>
          </ac:spMkLst>
        </pc:spChg>
        <pc:spChg chg="mod">
          <ac:chgData name="Vishwas P R" userId="c84f0aee9bda6e15" providerId="LiveId" clId="{1C614236-911B-46A3-B4AB-B8845D4FBC1A}" dt="2024-08-07T11:52:42.066" v="1317"/>
          <ac:spMkLst>
            <pc:docMk/>
            <pc:sldMk cId="0" sldId="264"/>
            <ac:spMk id="30" creationId="{2224C4FD-07EA-A5E5-34EA-CCC73C363B85}"/>
          </ac:spMkLst>
        </pc:spChg>
        <pc:spChg chg="mod">
          <ac:chgData name="Vishwas P R" userId="c84f0aee9bda6e15" providerId="LiveId" clId="{1C614236-911B-46A3-B4AB-B8845D4FBC1A}" dt="2024-08-07T11:52:42.066" v="1317"/>
          <ac:spMkLst>
            <pc:docMk/>
            <pc:sldMk cId="0" sldId="264"/>
            <ac:spMk id="31" creationId="{89AA5305-9EA6-CEF0-8ED7-1EB620B07834}"/>
          </ac:spMkLst>
        </pc:spChg>
        <pc:spChg chg="mod">
          <ac:chgData name="Vishwas P R" userId="c84f0aee9bda6e15" providerId="LiveId" clId="{1C614236-911B-46A3-B4AB-B8845D4FBC1A}" dt="2024-08-07T11:52:42.066" v="1317"/>
          <ac:spMkLst>
            <pc:docMk/>
            <pc:sldMk cId="0" sldId="264"/>
            <ac:spMk id="32" creationId="{3F1D6297-39BF-F627-5DFD-3D9F24628332}"/>
          </ac:spMkLst>
        </pc:spChg>
        <pc:spChg chg="mod">
          <ac:chgData name="Vishwas P R" userId="c84f0aee9bda6e15" providerId="LiveId" clId="{1C614236-911B-46A3-B4AB-B8845D4FBC1A}" dt="2024-08-07T11:52:42.066" v="1317"/>
          <ac:spMkLst>
            <pc:docMk/>
            <pc:sldMk cId="0" sldId="264"/>
            <ac:spMk id="33" creationId="{AA82FA18-5FF9-B763-AEEF-C50921EBE2B3}"/>
          </ac:spMkLst>
        </pc:spChg>
        <pc:spChg chg="mod">
          <ac:chgData name="Vishwas P R" userId="c84f0aee9bda6e15" providerId="LiveId" clId="{1C614236-911B-46A3-B4AB-B8845D4FBC1A}" dt="2024-08-07T11:52:42.066" v="1317"/>
          <ac:spMkLst>
            <pc:docMk/>
            <pc:sldMk cId="0" sldId="264"/>
            <ac:spMk id="34" creationId="{544A94D5-4C23-FFB5-5D30-D89FC6871907}"/>
          </ac:spMkLst>
        </pc:spChg>
        <pc:spChg chg="mod">
          <ac:chgData name="Vishwas P R" userId="c84f0aee9bda6e15" providerId="LiveId" clId="{1C614236-911B-46A3-B4AB-B8845D4FBC1A}" dt="2024-08-07T11:52:42.066" v="1317"/>
          <ac:spMkLst>
            <pc:docMk/>
            <pc:sldMk cId="0" sldId="264"/>
            <ac:spMk id="35" creationId="{849303B3-5419-63DA-3745-B0ECF2C83055}"/>
          </ac:spMkLst>
        </pc:spChg>
        <pc:spChg chg="mod">
          <ac:chgData name="Vishwas P R" userId="c84f0aee9bda6e15" providerId="LiveId" clId="{1C614236-911B-46A3-B4AB-B8845D4FBC1A}" dt="2024-08-07T11:52:42.066" v="1317"/>
          <ac:spMkLst>
            <pc:docMk/>
            <pc:sldMk cId="0" sldId="264"/>
            <ac:spMk id="36" creationId="{C7BD9FB3-300B-D779-E181-80009E15D0A7}"/>
          </ac:spMkLst>
        </pc:spChg>
        <pc:spChg chg="mod">
          <ac:chgData name="Vishwas P R" userId="c84f0aee9bda6e15" providerId="LiveId" clId="{1C614236-911B-46A3-B4AB-B8845D4FBC1A}" dt="2024-08-07T11:52:42.066" v="1317"/>
          <ac:spMkLst>
            <pc:docMk/>
            <pc:sldMk cId="0" sldId="264"/>
            <ac:spMk id="37" creationId="{3F3171BA-7382-DF2F-9729-980214B47B42}"/>
          </ac:spMkLst>
        </pc:spChg>
        <pc:spChg chg="mod">
          <ac:chgData name="Vishwas P R" userId="c84f0aee9bda6e15" providerId="LiveId" clId="{1C614236-911B-46A3-B4AB-B8845D4FBC1A}" dt="2024-08-07T11:52:42.066" v="1317"/>
          <ac:spMkLst>
            <pc:docMk/>
            <pc:sldMk cId="0" sldId="264"/>
            <ac:spMk id="38" creationId="{C968A242-F82A-40FA-CED7-9C7B7655F4A1}"/>
          </ac:spMkLst>
        </pc:spChg>
        <pc:spChg chg="mod">
          <ac:chgData name="Vishwas P R" userId="c84f0aee9bda6e15" providerId="LiveId" clId="{1C614236-911B-46A3-B4AB-B8845D4FBC1A}" dt="2024-08-07T11:52:42.066" v="1317"/>
          <ac:spMkLst>
            <pc:docMk/>
            <pc:sldMk cId="0" sldId="264"/>
            <ac:spMk id="39" creationId="{2BCAD46E-C610-58DF-7C3A-68E20AE116DD}"/>
          </ac:spMkLst>
        </pc:spChg>
        <pc:spChg chg="mod">
          <ac:chgData name="Vishwas P R" userId="c84f0aee9bda6e15" providerId="LiveId" clId="{1C614236-911B-46A3-B4AB-B8845D4FBC1A}" dt="2024-08-07T11:52:42.066" v="1317"/>
          <ac:spMkLst>
            <pc:docMk/>
            <pc:sldMk cId="0" sldId="264"/>
            <ac:spMk id="40" creationId="{10F06BA0-C822-09E1-5284-9341992BE7AB}"/>
          </ac:spMkLst>
        </pc:spChg>
        <pc:spChg chg="mod">
          <ac:chgData name="Vishwas P R" userId="c84f0aee9bda6e15" providerId="LiveId" clId="{1C614236-911B-46A3-B4AB-B8845D4FBC1A}" dt="2024-08-07T11:52:42.066" v="1317"/>
          <ac:spMkLst>
            <pc:docMk/>
            <pc:sldMk cId="0" sldId="264"/>
            <ac:spMk id="41" creationId="{C70C2EBE-E73E-2DC8-BFFB-BE0EE2344D4B}"/>
          </ac:spMkLst>
        </pc:spChg>
        <pc:spChg chg="mod">
          <ac:chgData name="Vishwas P R" userId="c84f0aee9bda6e15" providerId="LiveId" clId="{1C614236-911B-46A3-B4AB-B8845D4FBC1A}" dt="2024-08-07T11:52:42.066" v="1317"/>
          <ac:spMkLst>
            <pc:docMk/>
            <pc:sldMk cId="0" sldId="264"/>
            <ac:spMk id="42" creationId="{4E99459F-D31D-C02C-825C-3BF693E0C40E}"/>
          </ac:spMkLst>
        </pc:spChg>
        <pc:spChg chg="add del mod">
          <ac:chgData name="Vishwas P R" userId="c84f0aee9bda6e15" providerId="LiveId" clId="{1C614236-911B-46A3-B4AB-B8845D4FBC1A}" dt="2024-08-07T11:57:14.789" v="1405" actId="478"/>
          <ac:spMkLst>
            <pc:docMk/>
            <pc:sldMk cId="0" sldId="264"/>
            <ac:spMk id="43" creationId="{A2E7529D-7D16-832C-519B-7581B2EDD32F}"/>
          </ac:spMkLst>
        </pc:spChg>
        <pc:spChg chg="add del">
          <ac:chgData name="Vishwas P R" userId="c84f0aee9bda6e15" providerId="LiveId" clId="{1C614236-911B-46A3-B4AB-B8845D4FBC1A}" dt="2024-08-07T11:57:05.008" v="1402" actId="478"/>
          <ac:spMkLst>
            <pc:docMk/>
            <pc:sldMk cId="0" sldId="264"/>
            <ac:spMk id="44" creationId="{254D19AF-2834-E2F2-EE36-6E2C86F3219A}"/>
          </ac:spMkLst>
        </pc:spChg>
        <pc:spChg chg="add mod">
          <ac:chgData name="Vishwas P R" userId="c84f0aee9bda6e15" providerId="LiveId" clId="{1C614236-911B-46A3-B4AB-B8845D4FBC1A}" dt="2024-08-07T12:00:24.669" v="1429" actId="1076"/>
          <ac:spMkLst>
            <pc:docMk/>
            <pc:sldMk cId="0" sldId="264"/>
            <ac:spMk id="45" creationId="{9766FCFE-8C77-0550-BC92-5875B1DBEC3F}"/>
          </ac:spMkLst>
        </pc:spChg>
        <pc:spChg chg="add del mod">
          <ac:chgData name="Vishwas P R" userId="c84f0aee9bda6e15" providerId="LiveId" clId="{1C614236-911B-46A3-B4AB-B8845D4FBC1A}" dt="2024-08-07T12:00:11.797" v="1428" actId="478"/>
          <ac:spMkLst>
            <pc:docMk/>
            <pc:sldMk cId="0" sldId="264"/>
            <ac:spMk id="48" creationId="{342F8DEF-FAB9-B74C-00AA-04C93AF8BF5C}"/>
          </ac:spMkLst>
        </pc:spChg>
        <pc:spChg chg="del">
          <ac:chgData name="Vishwas P R" userId="c84f0aee9bda6e15" providerId="LiveId" clId="{1C614236-911B-46A3-B4AB-B8845D4FBC1A}" dt="2024-08-07T11:45:38.110" v="1228" actId="478"/>
          <ac:spMkLst>
            <pc:docMk/>
            <pc:sldMk cId="0" sldId="264"/>
            <ac:spMk id="493" creationId="{00000000-0000-0000-0000-000000000000}"/>
          </ac:spMkLst>
        </pc:spChg>
        <pc:spChg chg="del mod">
          <ac:chgData name="Vishwas P R" userId="c84f0aee9bda6e15" providerId="LiveId" clId="{1C614236-911B-46A3-B4AB-B8845D4FBC1A}" dt="2024-08-07T11:45:14.489" v="1227" actId="21"/>
          <ac:spMkLst>
            <pc:docMk/>
            <pc:sldMk cId="0" sldId="264"/>
            <ac:spMk id="494" creationId="{00000000-0000-0000-0000-000000000000}"/>
          </ac:spMkLst>
        </pc:spChg>
        <pc:grpChg chg="add mod">
          <ac:chgData name="Vishwas P R" userId="c84f0aee9bda6e15" providerId="LiveId" clId="{1C614236-911B-46A3-B4AB-B8845D4FBC1A}" dt="2024-08-07T11:55:33.584" v="1395" actId="1076"/>
          <ac:grpSpMkLst>
            <pc:docMk/>
            <pc:sldMk cId="0" sldId="264"/>
            <ac:grpSpMk id="7" creationId="{61D73218-0EB5-3364-F988-3FEA6173D1F7}"/>
          </ac:grpSpMkLst>
        </pc:grpChg>
        <pc:grpChg chg="del">
          <ac:chgData name="Vishwas P R" userId="c84f0aee9bda6e15" providerId="LiveId" clId="{1C614236-911B-46A3-B4AB-B8845D4FBC1A}" dt="2024-08-07T11:45:38.110" v="1228" actId="478"/>
          <ac:grpSpMkLst>
            <pc:docMk/>
            <pc:sldMk cId="0" sldId="264"/>
            <ac:grpSpMk id="495" creationId="{00000000-0000-0000-0000-000000000000}"/>
          </ac:grpSpMkLst>
        </pc:grpChg>
        <pc:grpChg chg="del">
          <ac:chgData name="Vishwas P R" userId="c84f0aee9bda6e15" providerId="LiveId" clId="{1C614236-911B-46A3-B4AB-B8845D4FBC1A}" dt="2024-08-07T11:45:38.110" v="1228" actId="478"/>
          <ac:grpSpMkLst>
            <pc:docMk/>
            <pc:sldMk cId="0" sldId="264"/>
            <ac:grpSpMk id="500" creationId="{00000000-0000-0000-0000-000000000000}"/>
          </ac:grpSpMkLst>
        </pc:grpChg>
        <pc:grpChg chg="del">
          <ac:chgData name="Vishwas P R" userId="c84f0aee9bda6e15" providerId="LiveId" clId="{1C614236-911B-46A3-B4AB-B8845D4FBC1A}" dt="2024-08-07T11:45:38.110" v="1228" actId="478"/>
          <ac:grpSpMkLst>
            <pc:docMk/>
            <pc:sldMk cId="0" sldId="264"/>
            <ac:grpSpMk id="505" creationId="{00000000-0000-0000-0000-000000000000}"/>
          </ac:grpSpMkLst>
        </pc:grpChg>
        <pc:grpChg chg="del">
          <ac:chgData name="Vishwas P R" userId="c84f0aee9bda6e15" providerId="LiveId" clId="{1C614236-911B-46A3-B4AB-B8845D4FBC1A}" dt="2024-08-07T11:45:38.110" v="1228" actId="478"/>
          <ac:grpSpMkLst>
            <pc:docMk/>
            <pc:sldMk cId="0" sldId="264"/>
            <ac:grpSpMk id="510" creationId="{00000000-0000-0000-0000-000000000000}"/>
          </ac:grpSpMkLst>
        </pc:grpChg>
        <pc:picChg chg="add del mod">
          <ac:chgData name="Vishwas P R" userId="c84f0aee9bda6e15" providerId="LiveId" clId="{1C614236-911B-46A3-B4AB-B8845D4FBC1A}" dt="2024-08-07T11:49:36.706" v="1257" actId="478"/>
          <ac:picMkLst>
            <pc:docMk/>
            <pc:sldMk cId="0" sldId="264"/>
            <ac:picMk id="8194" creationId="{D47E685E-0F50-34E8-5F8B-0F498D6EC143}"/>
          </ac:picMkLst>
        </pc:picChg>
        <pc:cxnChg chg="add del mod">
          <ac:chgData name="Vishwas P R" userId="c84f0aee9bda6e15" providerId="LiveId" clId="{1C614236-911B-46A3-B4AB-B8845D4FBC1A}" dt="2024-08-07T11:59:35.873" v="1422" actId="478"/>
          <ac:cxnSpMkLst>
            <pc:docMk/>
            <pc:sldMk cId="0" sldId="264"/>
            <ac:cxnSpMk id="47" creationId="{393B6F4C-B6BF-C47D-EBAC-9C09352CAC9C}"/>
          </ac:cxnSpMkLst>
        </pc:cxnChg>
      </pc:sldChg>
      <pc:sldChg chg="addSp delSp modSp add del mod ord modNotes">
        <pc:chgData name="Vishwas P R" userId="c84f0aee9bda6e15" providerId="LiveId" clId="{1C614236-911B-46A3-B4AB-B8845D4FBC1A}" dt="2024-08-07T12:31:15.560" v="1645" actId="115"/>
        <pc:sldMkLst>
          <pc:docMk/>
          <pc:sldMk cId="0" sldId="265"/>
        </pc:sldMkLst>
        <pc:spChg chg="add mod">
          <ac:chgData name="Vishwas P R" userId="c84f0aee9bda6e15" providerId="LiveId" clId="{1C614236-911B-46A3-B4AB-B8845D4FBC1A}" dt="2024-08-07T12:16:47.348" v="1600" actId="113"/>
          <ac:spMkLst>
            <pc:docMk/>
            <pc:sldMk cId="0" sldId="265"/>
            <ac:spMk id="3" creationId="{9A2723AF-7B82-0122-B555-B511F05118DD}"/>
          </ac:spMkLst>
        </pc:spChg>
        <pc:spChg chg="mod">
          <ac:chgData name="Vishwas P R" userId="c84f0aee9bda6e15" providerId="LiveId" clId="{1C614236-911B-46A3-B4AB-B8845D4FBC1A}" dt="2024-08-07T12:31:15.560" v="1645" actId="115"/>
          <ac:spMkLst>
            <pc:docMk/>
            <pc:sldMk cId="0" sldId="265"/>
            <ac:spMk id="519" creationId="{00000000-0000-0000-0000-000000000000}"/>
          </ac:spMkLst>
        </pc:spChg>
        <pc:spChg chg="mod topLvl">
          <ac:chgData name="Vishwas P R" userId="c84f0aee9bda6e15" providerId="LiveId" clId="{1C614236-911B-46A3-B4AB-B8845D4FBC1A}" dt="2024-08-07T12:17:31.798" v="1605" actId="1076"/>
          <ac:spMkLst>
            <pc:docMk/>
            <pc:sldMk cId="0" sldId="265"/>
            <ac:spMk id="537" creationId="{00000000-0000-0000-0000-000000000000}"/>
          </ac:spMkLst>
        </pc:spChg>
        <pc:spChg chg="del mod topLvl">
          <ac:chgData name="Vishwas P R" userId="c84f0aee9bda6e15" providerId="LiveId" clId="{1C614236-911B-46A3-B4AB-B8845D4FBC1A}" dt="2024-08-07T12:16:28.407" v="1597" actId="478"/>
          <ac:spMkLst>
            <pc:docMk/>
            <pc:sldMk cId="0" sldId="265"/>
            <ac:spMk id="538" creationId="{00000000-0000-0000-0000-000000000000}"/>
          </ac:spMkLst>
        </pc:spChg>
        <pc:spChg chg="del mod">
          <ac:chgData name="Vishwas P R" userId="c84f0aee9bda6e15" providerId="LiveId" clId="{1C614236-911B-46A3-B4AB-B8845D4FBC1A}" dt="2024-08-07T12:15:11.966" v="1589" actId="478"/>
          <ac:spMkLst>
            <pc:docMk/>
            <pc:sldMk cId="0" sldId="265"/>
            <ac:spMk id="539" creationId="{00000000-0000-0000-0000-000000000000}"/>
          </ac:spMkLst>
        </pc:spChg>
        <pc:spChg chg="mod topLvl">
          <ac:chgData name="Vishwas P R" userId="c84f0aee9bda6e15" providerId="LiveId" clId="{1C614236-911B-46A3-B4AB-B8845D4FBC1A}" dt="2024-08-07T12:18:14.487" v="1618" actId="1076"/>
          <ac:spMkLst>
            <pc:docMk/>
            <pc:sldMk cId="0" sldId="265"/>
            <ac:spMk id="541" creationId="{00000000-0000-0000-0000-000000000000}"/>
          </ac:spMkLst>
        </pc:spChg>
        <pc:spChg chg="del mod topLvl">
          <ac:chgData name="Vishwas P R" userId="c84f0aee9bda6e15" providerId="LiveId" clId="{1C614236-911B-46A3-B4AB-B8845D4FBC1A}" dt="2024-08-07T12:14:30.488" v="1579" actId="478"/>
          <ac:spMkLst>
            <pc:docMk/>
            <pc:sldMk cId="0" sldId="265"/>
            <ac:spMk id="542" creationId="{00000000-0000-0000-0000-000000000000}"/>
          </ac:spMkLst>
        </pc:spChg>
        <pc:spChg chg="del mod">
          <ac:chgData name="Vishwas P R" userId="c84f0aee9bda6e15" providerId="LiveId" clId="{1C614236-911B-46A3-B4AB-B8845D4FBC1A}" dt="2024-08-07T12:09:36.189" v="1525" actId="478"/>
          <ac:spMkLst>
            <pc:docMk/>
            <pc:sldMk cId="0" sldId="265"/>
            <ac:spMk id="543" creationId="{00000000-0000-0000-0000-000000000000}"/>
          </ac:spMkLst>
        </pc:spChg>
        <pc:spChg chg="mod topLvl">
          <ac:chgData name="Vishwas P R" userId="c84f0aee9bda6e15" providerId="LiveId" clId="{1C614236-911B-46A3-B4AB-B8845D4FBC1A}" dt="2024-08-07T12:17:42.442" v="1606" actId="1076"/>
          <ac:spMkLst>
            <pc:docMk/>
            <pc:sldMk cId="0" sldId="265"/>
            <ac:spMk id="545" creationId="{00000000-0000-0000-0000-000000000000}"/>
          </ac:spMkLst>
        </pc:spChg>
        <pc:spChg chg="del mod topLvl">
          <ac:chgData name="Vishwas P R" userId="c84f0aee9bda6e15" providerId="LiveId" clId="{1C614236-911B-46A3-B4AB-B8845D4FBC1A}" dt="2024-08-07T12:09:54.164" v="1528" actId="478"/>
          <ac:spMkLst>
            <pc:docMk/>
            <pc:sldMk cId="0" sldId="265"/>
            <ac:spMk id="546" creationId="{00000000-0000-0000-0000-000000000000}"/>
          </ac:spMkLst>
        </pc:spChg>
        <pc:spChg chg="del mod">
          <ac:chgData name="Vishwas P R" userId="c84f0aee9bda6e15" providerId="LiveId" clId="{1C614236-911B-46A3-B4AB-B8845D4FBC1A}" dt="2024-08-07T12:09:50.236" v="1527" actId="478"/>
          <ac:spMkLst>
            <pc:docMk/>
            <pc:sldMk cId="0" sldId="265"/>
            <ac:spMk id="547" creationId="{00000000-0000-0000-0000-000000000000}"/>
          </ac:spMkLst>
        </pc:spChg>
        <pc:spChg chg="mod">
          <ac:chgData name="Vishwas P R" userId="c84f0aee9bda6e15" providerId="LiveId" clId="{1C614236-911B-46A3-B4AB-B8845D4FBC1A}" dt="2024-08-07T12:18:21.687" v="1619" actId="688"/>
          <ac:spMkLst>
            <pc:docMk/>
            <pc:sldMk cId="0" sldId="265"/>
            <ac:spMk id="549" creationId="{00000000-0000-0000-0000-000000000000}"/>
          </ac:spMkLst>
        </pc:spChg>
        <pc:spChg chg="mod">
          <ac:chgData name="Vishwas P R" userId="c84f0aee9bda6e15" providerId="LiveId" clId="{1C614236-911B-46A3-B4AB-B8845D4FBC1A}" dt="2024-08-07T12:01:31.687" v="1433" actId="20577"/>
          <ac:spMkLst>
            <pc:docMk/>
            <pc:sldMk cId="0" sldId="265"/>
            <ac:spMk id="550" creationId="{00000000-0000-0000-0000-000000000000}"/>
          </ac:spMkLst>
        </pc:spChg>
        <pc:spChg chg="mod">
          <ac:chgData name="Vishwas P R" userId="c84f0aee9bda6e15" providerId="LiveId" clId="{1C614236-911B-46A3-B4AB-B8845D4FBC1A}" dt="2024-08-07T12:01:27.871" v="1432" actId="20577"/>
          <ac:spMkLst>
            <pc:docMk/>
            <pc:sldMk cId="0" sldId="265"/>
            <ac:spMk id="551" creationId="{00000000-0000-0000-0000-000000000000}"/>
          </ac:spMkLst>
        </pc:spChg>
        <pc:spChg chg="add mod">
          <ac:chgData name="Vishwas P R" userId="c84f0aee9bda6e15" providerId="LiveId" clId="{1C614236-911B-46A3-B4AB-B8845D4FBC1A}" dt="2024-08-07T12:18:27.704" v="1620" actId="1076"/>
          <ac:spMkLst>
            <pc:docMk/>
            <pc:sldMk cId="0" sldId="265"/>
            <ac:spMk id="1047" creationId="{00000000-0000-0000-0000-000000000000}"/>
          </ac:spMkLst>
        </pc:spChg>
        <pc:grpChg chg="del mod">
          <ac:chgData name="Vishwas P R" userId="c84f0aee9bda6e15" providerId="LiveId" clId="{1C614236-911B-46A3-B4AB-B8845D4FBC1A}" dt="2024-08-07T12:20:52.189" v="1624" actId="478"/>
          <ac:grpSpMkLst>
            <pc:docMk/>
            <pc:sldMk cId="0" sldId="265"/>
            <ac:grpSpMk id="520" creationId="{00000000-0000-0000-0000-000000000000}"/>
          </ac:grpSpMkLst>
        </pc:grpChg>
        <pc:grpChg chg="add del mod">
          <ac:chgData name="Vishwas P R" userId="c84f0aee9bda6e15" providerId="LiveId" clId="{1C614236-911B-46A3-B4AB-B8845D4FBC1A}" dt="2024-08-07T12:16:28.407" v="1597" actId="478"/>
          <ac:grpSpMkLst>
            <pc:docMk/>
            <pc:sldMk cId="0" sldId="265"/>
            <ac:grpSpMk id="536" creationId="{00000000-0000-0000-0000-000000000000}"/>
          </ac:grpSpMkLst>
        </pc:grpChg>
        <pc:grpChg chg="del">
          <ac:chgData name="Vishwas P R" userId="c84f0aee9bda6e15" providerId="LiveId" clId="{1C614236-911B-46A3-B4AB-B8845D4FBC1A}" dt="2024-08-07T12:14:30.488" v="1579" actId="478"/>
          <ac:grpSpMkLst>
            <pc:docMk/>
            <pc:sldMk cId="0" sldId="265"/>
            <ac:grpSpMk id="540" creationId="{00000000-0000-0000-0000-000000000000}"/>
          </ac:grpSpMkLst>
        </pc:grpChg>
        <pc:grpChg chg="del mod">
          <ac:chgData name="Vishwas P R" userId="c84f0aee9bda6e15" providerId="LiveId" clId="{1C614236-911B-46A3-B4AB-B8845D4FBC1A}" dt="2024-08-07T12:09:54.164" v="1528" actId="478"/>
          <ac:grpSpMkLst>
            <pc:docMk/>
            <pc:sldMk cId="0" sldId="265"/>
            <ac:grpSpMk id="544" creationId="{00000000-0000-0000-0000-000000000000}"/>
          </ac:grpSpMkLst>
        </pc:grpChg>
        <pc:grpChg chg="mod">
          <ac:chgData name="Vishwas P R" userId="c84f0aee9bda6e15" providerId="LiveId" clId="{1C614236-911B-46A3-B4AB-B8845D4FBC1A}" dt="2024-08-07T12:05:19.990" v="1510" actId="1076"/>
          <ac:grpSpMkLst>
            <pc:docMk/>
            <pc:sldMk cId="0" sldId="265"/>
            <ac:grpSpMk id="548" creationId="{00000000-0000-0000-0000-000000000000}"/>
          </ac:grpSpMkLst>
        </pc:grpChg>
        <pc:picChg chg="add">
          <ac:chgData name="Vishwas P R" userId="c84f0aee9bda6e15" providerId="LiveId" clId="{1C614236-911B-46A3-B4AB-B8845D4FBC1A}" dt="2024-08-07T11:35:45.361" v="1052"/>
          <ac:picMkLst>
            <pc:docMk/>
            <pc:sldMk cId="0" sldId="265"/>
            <ac:picMk id="7170" creationId="{5118828E-A3B4-ADDB-FED7-144F65B0836C}"/>
          </ac:picMkLst>
        </pc:picChg>
      </pc:sldChg>
      <pc:sldChg chg="addSp delSp modSp mod">
        <pc:chgData name="Vishwas P R" userId="c84f0aee9bda6e15" providerId="LiveId" clId="{1C614236-911B-46A3-B4AB-B8845D4FBC1A}" dt="2024-08-07T11:40:00.571" v="1078" actId="1440"/>
        <pc:sldMkLst>
          <pc:docMk/>
          <pc:sldMk cId="0" sldId="266"/>
        </pc:sldMkLst>
        <pc:grpChg chg="del">
          <ac:chgData name="Vishwas P R" userId="c84f0aee9bda6e15" providerId="LiveId" clId="{1C614236-911B-46A3-B4AB-B8845D4FBC1A}" dt="2024-08-07T11:33:37.272" v="1046" actId="478"/>
          <ac:grpSpMkLst>
            <pc:docMk/>
            <pc:sldMk cId="0" sldId="266"/>
            <ac:grpSpMk id="556" creationId="{00000000-0000-0000-0000-000000000000}"/>
          </ac:grpSpMkLst>
        </pc:grpChg>
        <pc:picChg chg="add mod">
          <ac:chgData name="Vishwas P R" userId="c84f0aee9bda6e15" providerId="LiveId" clId="{1C614236-911B-46A3-B4AB-B8845D4FBC1A}" dt="2024-08-07T11:40:00.571" v="1078" actId="1440"/>
          <ac:picMkLst>
            <pc:docMk/>
            <pc:sldMk cId="0" sldId="266"/>
            <ac:picMk id="6" creationId="{00000000-0000-0000-0000-000000000000}"/>
          </ac:picMkLst>
        </pc:picChg>
        <pc:picChg chg="add del mod">
          <ac:chgData name="Vishwas P R" userId="c84f0aee9bda6e15" providerId="LiveId" clId="{1C614236-911B-46A3-B4AB-B8845D4FBC1A}" dt="2024-08-07T11:39:02.008" v="1066" actId="478"/>
          <ac:picMkLst>
            <pc:docMk/>
            <pc:sldMk cId="0" sldId="266"/>
            <ac:picMk id="6146" creationId="{299BC54D-33D2-FC47-802B-8F639896DA18}"/>
          </ac:picMkLst>
        </pc:picChg>
      </pc:sldChg>
      <pc:sldChg chg="del">
        <pc:chgData name="Vishwas P R" userId="c84f0aee9bda6e15" providerId="LiveId" clId="{1C614236-911B-46A3-B4AB-B8845D4FBC1A}" dt="2024-08-07T12:11:56.376" v="1550" actId="47"/>
        <pc:sldMkLst>
          <pc:docMk/>
          <pc:sldMk cId="0" sldId="267"/>
        </pc:sldMkLst>
      </pc:sldChg>
      <pc:sldChg chg="del">
        <pc:chgData name="Vishwas P R" userId="c84f0aee9bda6e15" providerId="LiveId" clId="{1C614236-911B-46A3-B4AB-B8845D4FBC1A}" dt="2024-08-07T12:11:57.693" v="1551" actId="47"/>
        <pc:sldMkLst>
          <pc:docMk/>
          <pc:sldMk cId="0" sldId="268"/>
        </pc:sldMkLst>
      </pc:sldChg>
      <pc:sldChg chg="del">
        <pc:chgData name="Vishwas P R" userId="c84f0aee9bda6e15" providerId="LiveId" clId="{1C614236-911B-46A3-B4AB-B8845D4FBC1A}" dt="2024-08-07T12:12:01.302" v="1552" actId="47"/>
        <pc:sldMkLst>
          <pc:docMk/>
          <pc:sldMk cId="0" sldId="269"/>
        </pc:sldMkLst>
      </pc:sldChg>
      <pc:sldChg chg="addSp delSp modSp mod ord">
        <pc:chgData name="Vishwas P R" userId="c84f0aee9bda6e15" providerId="LiveId" clId="{1C614236-911B-46A3-B4AB-B8845D4FBC1A}" dt="2024-08-07T11:42:56.924" v="1212" actId="14100"/>
        <pc:sldMkLst>
          <pc:docMk/>
          <pc:sldMk cId="0" sldId="270"/>
        </pc:sldMkLst>
        <pc:spChg chg="add mod">
          <ac:chgData name="Vishwas P R" userId="c84f0aee9bda6e15" providerId="LiveId" clId="{1C614236-911B-46A3-B4AB-B8845D4FBC1A}" dt="2024-08-07T11:17:41.643" v="977" actId="115"/>
          <ac:spMkLst>
            <pc:docMk/>
            <pc:sldMk cId="0" sldId="270"/>
            <ac:spMk id="3" creationId="{61CAFDA9-F69A-A112-BA3F-8D8FE6A1A863}"/>
          </ac:spMkLst>
        </pc:spChg>
        <pc:spChg chg="del">
          <ac:chgData name="Vishwas P R" userId="c84f0aee9bda6e15" providerId="LiveId" clId="{1C614236-911B-46A3-B4AB-B8845D4FBC1A}" dt="2024-08-07T11:17:06.551" v="965" actId="478"/>
          <ac:spMkLst>
            <pc:docMk/>
            <pc:sldMk cId="0" sldId="270"/>
            <ac:spMk id="871" creationId="{00000000-0000-0000-0000-000000000000}"/>
          </ac:spMkLst>
        </pc:spChg>
        <pc:spChg chg="del">
          <ac:chgData name="Vishwas P R" userId="c84f0aee9bda6e15" providerId="LiveId" clId="{1C614236-911B-46A3-B4AB-B8845D4FBC1A}" dt="2024-08-07T11:17:06.551" v="965" actId="478"/>
          <ac:spMkLst>
            <pc:docMk/>
            <pc:sldMk cId="0" sldId="270"/>
            <ac:spMk id="872" creationId="{00000000-0000-0000-0000-000000000000}"/>
          </ac:spMkLst>
        </pc:spChg>
        <pc:spChg chg="del">
          <ac:chgData name="Vishwas P R" userId="c84f0aee9bda6e15" providerId="LiveId" clId="{1C614236-911B-46A3-B4AB-B8845D4FBC1A}" dt="2024-08-07T11:17:06.551" v="965" actId="478"/>
          <ac:spMkLst>
            <pc:docMk/>
            <pc:sldMk cId="0" sldId="270"/>
            <ac:spMk id="876" creationId="{00000000-0000-0000-0000-000000000000}"/>
          </ac:spMkLst>
        </pc:spChg>
        <pc:grpChg chg="del">
          <ac:chgData name="Vishwas P R" userId="c84f0aee9bda6e15" providerId="LiveId" clId="{1C614236-911B-46A3-B4AB-B8845D4FBC1A}" dt="2024-08-07T11:17:06.551" v="965" actId="478"/>
          <ac:grpSpMkLst>
            <pc:docMk/>
            <pc:sldMk cId="0" sldId="270"/>
            <ac:grpSpMk id="873" creationId="{00000000-0000-0000-0000-000000000000}"/>
          </ac:grpSpMkLst>
        </pc:grpChg>
        <pc:grpChg chg="del">
          <ac:chgData name="Vishwas P R" userId="c84f0aee9bda6e15" providerId="LiveId" clId="{1C614236-911B-46A3-B4AB-B8845D4FBC1A}" dt="2024-08-07T11:17:06.551" v="965" actId="478"/>
          <ac:grpSpMkLst>
            <pc:docMk/>
            <pc:sldMk cId="0" sldId="270"/>
            <ac:grpSpMk id="877" creationId="{00000000-0000-0000-0000-000000000000}"/>
          </ac:grpSpMkLst>
        </pc:grpChg>
        <pc:grpChg chg="del">
          <ac:chgData name="Vishwas P R" userId="c84f0aee9bda6e15" providerId="LiveId" clId="{1C614236-911B-46A3-B4AB-B8845D4FBC1A}" dt="2024-08-07T11:17:06.551" v="965" actId="478"/>
          <ac:grpSpMkLst>
            <pc:docMk/>
            <pc:sldMk cId="0" sldId="270"/>
            <ac:grpSpMk id="880" creationId="{00000000-0000-0000-0000-000000000000}"/>
          </ac:grpSpMkLst>
        </pc:grpChg>
        <pc:grpChg chg="del">
          <ac:chgData name="Vishwas P R" userId="c84f0aee9bda6e15" providerId="LiveId" clId="{1C614236-911B-46A3-B4AB-B8845D4FBC1A}" dt="2024-08-07T11:17:06.551" v="965" actId="478"/>
          <ac:grpSpMkLst>
            <pc:docMk/>
            <pc:sldMk cId="0" sldId="270"/>
            <ac:grpSpMk id="883" creationId="{00000000-0000-0000-0000-000000000000}"/>
          </ac:grpSpMkLst>
        </pc:grpChg>
        <pc:grpChg chg="del">
          <ac:chgData name="Vishwas P R" userId="c84f0aee9bda6e15" providerId="LiveId" clId="{1C614236-911B-46A3-B4AB-B8845D4FBC1A}" dt="2024-08-07T11:17:06.551" v="965" actId="478"/>
          <ac:grpSpMkLst>
            <pc:docMk/>
            <pc:sldMk cId="0" sldId="270"/>
            <ac:grpSpMk id="886" creationId="{00000000-0000-0000-0000-000000000000}"/>
          </ac:grpSpMkLst>
        </pc:grpChg>
        <pc:grpChg chg="del">
          <ac:chgData name="Vishwas P R" userId="c84f0aee9bda6e15" providerId="LiveId" clId="{1C614236-911B-46A3-B4AB-B8845D4FBC1A}" dt="2024-08-07T11:17:06.551" v="965" actId="478"/>
          <ac:grpSpMkLst>
            <pc:docMk/>
            <pc:sldMk cId="0" sldId="270"/>
            <ac:grpSpMk id="890" creationId="{00000000-0000-0000-0000-000000000000}"/>
          </ac:grpSpMkLst>
        </pc:grpChg>
        <pc:picChg chg="add mod">
          <ac:chgData name="Vishwas P R" userId="c84f0aee9bda6e15" providerId="LiveId" clId="{1C614236-911B-46A3-B4AB-B8845D4FBC1A}" dt="2024-08-07T11:42:56.924" v="1212" actId="14100"/>
          <ac:picMkLst>
            <pc:docMk/>
            <pc:sldMk cId="0" sldId="270"/>
            <ac:picMk id="5" creationId="{7BD31059-FF36-9F16-4CDB-D4D2D430B9F7}"/>
          </ac:picMkLst>
        </pc:picChg>
      </pc:sldChg>
      <pc:sldChg chg="modSp mod">
        <pc:chgData name="Vishwas P R" userId="c84f0aee9bda6e15" providerId="LiveId" clId="{1C614236-911B-46A3-B4AB-B8845D4FBC1A}" dt="2024-08-07T12:20:20.318" v="1622" actId="1076"/>
        <pc:sldMkLst>
          <pc:docMk/>
          <pc:sldMk cId="0" sldId="271"/>
        </pc:sldMkLst>
        <pc:spChg chg="mod">
          <ac:chgData name="Vishwas P R" userId="c84f0aee9bda6e15" providerId="LiveId" clId="{1C614236-911B-46A3-B4AB-B8845D4FBC1A}" dt="2024-08-07T12:20:17.284" v="1621" actId="1076"/>
          <ac:spMkLst>
            <pc:docMk/>
            <pc:sldMk cId="0" sldId="271"/>
            <ac:spMk id="928" creationId="{00000000-0000-0000-0000-000000000000}"/>
          </ac:spMkLst>
        </pc:spChg>
        <pc:grpChg chg="mod">
          <ac:chgData name="Vishwas P R" userId="c84f0aee9bda6e15" providerId="LiveId" clId="{1C614236-911B-46A3-B4AB-B8845D4FBC1A}" dt="2024-08-07T12:20:20.318" v="1622" actId="1076"/>
          <ac:grpSpMkLst>
            <pc:docMk/>
            <pc:sldMk cId="0" sldId="271"/>
            <ac:grpSpMk id="929" creationId="{00000000-0000-0000-0000-000000000000}"/>
          </ac:grpSpMkLst>
        </pc:grpChg>
      </pc:sldChg>
      <pc:sldChg chg="del">
        <pc:chgData name="Vishwas P R" userId="c84f0aee9bda6e15" providerId="LiveId" clId="{1C614236-911B-46A3-B4AB-B8845D4FBC1A}" dt="2024-08-07T12:12:02.093" v="1553" actId="47"/>
        <pc:sldMkLst>
          <pc:docMk/>
          <pc:sldMk cId="0" sldId="272"/>
        </pc:sldMkLst>
      </pc:sldChg>
      <pc:sldChg chg="delSp modSp del mod">
        <pc:chgData name="Vishwas P R" userId="c84f0aee9bda6e15" providerId="LiveId" clId="{1C614236-911B-46A3-B4AB-B8845D4FBC1A}" dt="2024-08-07T12:12:02.927" v="1554" actId="47"/>
        <pc:sldMkLst>
          <pc:docMk/>
          <pc:sldMk cId="0" sldId="273"/>
        </pc:sldMkLst>
        <pc:spChg chg="mod">
          <ac:chgData name="Vishwas P R" userId="c84f0aee9bda6e15" providerId="LiveId" clId="{1C614236-911B-46A3-B4AB-B8845D4FBC1A}" dt="2024-08-07T12:10:39.479" v="1534" actId="1076"/>
          <ac:spMkLst>
            <pc:docMk/>
            <pc:sldMk cId="0" sldId="273"/>
            <ac:spMk id="1045" creationId="{00000000-0000-0000-0000-000000000000}"/>
          </ac:spMkLst>
        </pc:spChg>
        <pc:spChg chg="del mod">
          <ac:chgData name="Vishwas P R" userId="c84f0aee9bda6e15" providerId="LiveId" clId="{1C614236-911B-46A3-B4AB-B8845D4FBC1A}" dt="2024-08-07T12:11:24.900" v="1536" actId="21"/>
          <ac:spMkLst>
            <pc:docMk/>
            <pc:sldMk cId="0" sldId="273"/>
            <ac:spMk id="1047" creationId="{00000000-0000-0000-0000-000000000000}"/>
          </ac:spMkLst>
        </pc:spChg>
      </pc:sldChg>
      <pc:sldChg chg="del">
        <pc:chgData name="Vishwas P R" userId="c84f0aee9bda6e15" providerId="LiveId" clId="{1C614236-911B-46A3-B4AB-B8845D4FBC1A}" dt="2024-08-07T12:12:03.685" v="1555" actId="47"/>
        <pc:sldMkLst>
          <pc:docMk/>
          <pc:sldMk cId="0" sldId="274"/>
        </pc:sldMkLst>
      </pc:sldChg>
      <pc:sldChg chg="addSp delSp modSp mod ord">
        <pc:chgData name="Vishwas P R" userId="c84f0aee9bda6e15" providerId="LiveId" clId="{1C614236-911B-46A3-B4AB-B8845D4FBC1A}" dt="2024-08-07T10:22:01.231" v="355"/>
        <pc:sldMkLst>
          <pc:docMk/>
          <pc:sldMk cId="0" sldId="275"/>
        </pc:sldMkLst>
        <pc:spChg chg="add del mod">
          <ac:chgData name="Vishwas P R" userId="c84f0aee9bda6e15" providerId="LiveId" clId="{1C614236-911B-46A3-B4AB-B8845D4FBC1A}" dt="2024-08-07T10:13:54.095" v="278"/>
          <ac:spMkLst>
            <pc:docMk/>
            <pc:sldMk cId="0" sldId="275"/>
            <ac:spMk id="3" creationId="{FF5C6111-865D-5250-7E52-56D2B253ED89}"/>
          </ac:spMkLst>
        </pc:spChg>
        <pc:spChg chg="add del mod">
          <ac:chgData name="Vishwas P R" userId="c84f0aee9bda6e15" providerId="LiveId" clId="{1C614236-911B-46A3-B4AB-B8845D4FBC1A}" dt="2024-08-07T10:09:54.099" v="228" actId="478"/>
          <ac:spMkLst>
            <pc:docMk/>
            <pc:sldMk cId="0" sldId="275"/>
            <ac:spMk id="5" creationId="{76C16712-D1A4-0609-6E8E-5E4AE324D6B8}"/>
          </ac:spMkLst>
        </pc:spChg>
        <pc:spChg chg="add mod">
          <ac:chgData name="Vishwas P R" userId="c84f0aee9bda6e15" providerId="LiveId" clId="{1C614236-911B-46A3-B4AB-B8845D4FBC1A}" dt="2024-08-07T10:16:42.674" v="304" actId="20577"/>
          <ac:spMkLst>
            <pc:docMk/>
            <pc:sldMk cId="0" sldId="275"/>
            <ac:spMk id="7" creationId="{9C6AFE44-3FED-44CA-283B-8DA0F85888A0}"/>
          </ac:spMkLst>
        </pc:spChg>
        <pc:spChg chg="add del mod">
          <ac:chgData name="Vishwas P R" userId="c84f0aee9bda6e15" providerId="LiveId" clId="{1C614236-911B-46A3-B4AB-B8845D4FBC1A}" dt="2024-08-07T10:13:53.157" v="276"/>
          <ac:spMkLst>
            <pc:docMk/>
            <pc:sldMk cId="0" sldId="275"/>
            <ac:spMk id="1268" creationId="{00000000-0000-0000-0000-000000000000}"/>
          </ac:spMkLst>
        </pc:spChg>
        <pc:grpChg chg="add del mod">
          <ac:chgData name="Vishwas P R" userId="c84f0aee9bda6e15" providerId="LiveId" clId="{1C614236-911B-46A3-B4AB-B8845D4FBC1A}" dt="2024-08-07T10:20:36.289" v="328" actId="1076"/>
          <ac:grpSpMkLst>
            <pc:docMk/>
            <pc:sldMk cId="0" sldId="275"/>
            <ac:grpSpMk id="1154" creationId="{00000000-0000-0000-0000-000000000000}"/>
          </ac:grpSpMkLst>
        </pc:grpChg>
        <pc:grpChg chg="del">
          <ac:chgData name="Vishwas P R" userId="c84f0aee9bda6e15" providerId="LiveId" clId="{1C614236-911B-46A3-B4AB-B8845D4FBC1A}" dt="2024-08-07T09:59:55.490" v="137" actId="478"/>
          <ac:grpSpMkLst>
            <pc:docMk/>
            <pc:sldMk cId="0" sldId="275"/>
            <ac:grpSpMk id="1269" creationId="{00000000-0000-0000-0000-000000000000}"/>
          </ac:grpSpMkLst>
        </pc:grpChg>
        <pc:grpChg chg="del">
          <ac:chgData name="Vishwas P R" userId="c84f0aee9bda6e15" providerId="LiveId" clId="{1C614236-911B-46A3-B4AB-B8845D4FBC1A}" dt="2024-08-07T09:59:47.992" v="135" actId="478"/>
          <ac:grpSpMkLst>
            <pc:docMk/>
            <pc:sldMk cId="0" sldId="275"/>
            <ac:grpSpMk id="1274" creationId="{00000000-0000-0000-0000-000000000000}"/>
          </ac:grpSpMkLst>
        </pc:grpChg>
        <pc:grpChg chg="del">
          <ac:chgData name="Vishwas P R" userId="c84f0aee9bda6e15" providerId="LiveId" clId="{1C614236-911B-46A3-B4AB-B8845D4FBC1A}" dt="2024-08-07T09:59:52.015" v="136" actId="478"/>
          <ac:grpSpMkLst>
            <pc:docMk/>
            <pc:sldMk cId="0" sldId="275"/>
            <ac:grpSpMk id="1283" creationId="{00000000-0000-0000-0000-000000000000}"/>
          </ac:grpSpMkLst>
        </pc:grpChg>
        <pc:grpChg chg="del">
          <ac:chgData name="Vishwas P R" userId="c84f0aee9bda6e15" providerId="LiveId" clId="{1C614236-911B-46A3-B4AB-B8845D4FBC1A}" dt="2024-08-07T10:00:05.086" v="139" actId="478"/>
          <ac:grpSpMkLst>
            <pc:docMk/>
            <pc:sldMk cId="0" sldId="275"/>
            <ac:grpSpMk id="1292" creationId="{00000000-0000-0000-0000-000000000000}"/>
          </ac:grpSpMkLst>
        </pc:grpChg>
        <pc:grpChg chg="del">
          <ac:chgData name="Vishwas P R" userId="c84f0aee9bda6e15" providerId="LiveId" clId="{1C614236-911B-46A3-B4AB-B8845D4FBC1A}" dt="2024-08-07T10:00:03.063" v="138" actId="478"/>
          <ac:grpSpMkLst>
            <pc:docMk/>
            <pc:sldMk cId="0" sldId="275"/>
            <ac:grpSpMk id="1301" creationId="{00000000-0000-0000-0000-000000000000}"/>
          </ac:grpSpMkLst>
        </pc:grpChg>
        <pc:picChg chg="add del mod">
          <ac:chgData name="Vishwas P R" userId="c84f0aee9bda6e15" providerId="LiveId" clId="{1C614236-911B-46A3-B4AB-B8845D4FBC1A}" dt="2024-08-07T10:18:18.281" v="308" actId="478"/>
          <ac:picMkLst>
            <pc:docMk/>
            <pc:sldMk cId="0" sldId="275"/>
            <ac:picMk id="2050" creationId="{936E3785-335A-51AD-E40E-DB91EF35ED53}"/>
          </ac:picMkLst>
        </pc:picChg>
        <pc:picChg chg="add del mod">
          <ac:chgData name="Vishwas P R" userId="c84f0aee9bda6e15" providerId="LiveId" clId="{1C614236-911B-46A3-B4AB-B8845D4FBC1A}" dt="2024-08-07T10:20:02.115" v="320" actId="478"/>
          <ac:picMkLst>
            <pc:docMk/>
            <pc:sldMk cId="0" sldId="275"/>
            <ac:picMk id="2052" creationId="{35B73684-ECC7-AC63-6384-2955B170B174}"/>
          </ac:picMkLst>
        </pc:picChg>
        <pc:picChg chg="add del mod">
          <ac:chgData name="Vishwas P R" userId="c84f0aee9bda6e15" providerId="LiveId" clId="{1C614236-911B-46A3-B4AB-B8845D4FBC1A}" dt="2024-08-07T10:20:41.702" v="330" actId="1440"/>
          <ac:picMkLst>
            <pc:docMk/>
            <pc:sldMk cId="0" sldId="275"/>
            <ac:picMk id="2054" creationId="{8288B40A-846B-69E5-4F18-C2E646B1C8F7}"/>
          </ac:picMkLst>
        </pc:picChg>
      </pc:sldChg>
      <pc:sldChg chg="del">
        <pc:chgData name="Vishwas P R" userId="c84f0aee9bda6e15" providerId="LiveId" clId="{1C614236-911B-46A3-B4AB-B8845D4FBC1A}" dt="2024-08-07T12:11:29.104" v="1537" actId="47"/>
        <pc:sldMkLst>
          <pc:docMk/>
          <pc:sldMk cId="0" sldId="276"/>
        </pc:sldMkLst>
      </pc:sldChg>
      <pc:sldChg chg="del">
        <pc:chgData name="Vishwas P R" userId="c84f0aee9bda6e15" providerId="LiveId" clId="{1C614236-911B-46A3-B4AB-B8845D4FBC1A}" dt="2024-08-07T12:11:30.879" v="1538" actId="47"/>
        <pc:sldMkLst>
          <pc:docMk/>
          <pc:sldMk cId="0" sldId="277"/>
        </pc:sldMkLst>
      </pc:sldChg>
      <pc:sldChg chg="del">
        <pc:chgData name="Vishwas P R" userId="c84f0aee9bda6e15" providerId="LiveId" clId="{1C614236-911B-46A3-B4AB-B8845D4FBC1A}" dt="2024-08-07T12:11:32.103" v="1539" actId="47"/>
        <pc:sldMkLst>
          <pc:docMk/>
          <pc:sldMk cId="0" sldId="278"/>
        </pc:sldMkLst>
      </pc:sldChg>
      <pc:sldChg chg="modSp mod ord">
        <pc:chgData name="Vishwas P R" userId="c84f0aee9bda6e15" providerId="LiveId" clId="{1C614236-911B-46A3-B4AB-B8845D4FBC1A}" dt="2024-08-07T10:05:11.761" v="209" actId="20577"/>
        <pc:sldMkLst>
          <pc:docMk/>
          <pc:sldMk cId="0" sldId="279"/>
        </pc:sldMkLst>
        <pc:spChg chg="mod">
          <ac:chgData name="Vishwas P R" userId="c84f0aee9bda6e15" providerId="LiveId" clId="{1C614236-911B-46A3-B4AB-B8845D4FBC1A}" dt="2024-08-07T10:05:11.761" v="209" actId="20577"/>
          <ac:spMkLst>
            <pc:docMk/>
            <pc:sldMk cId="0" sldId="279"/>
            <ac:spMk id="1510" creationId="{00000000-0000-0000-0000-000000000000}"/>
          </ac:spMkLst>
        </pc:spChg>
      </pc:sldChg>
      <pc:sldChg chg="del">
        <pc:chgData name="Vishwas P R" userId="c84f0aee9bda6e15" providerId="LiveId" clId="{1C614236-911B-46A3-B4AB-B8845D4FBC1A}" dt="2024-08-07T12:11:33.378" v="1540" actId="47"/>
        <pc:sldMkLst>
          <pc:docMk/>
          <pc:sldMk cId="0" sldId="280"/>
        </pc:sldMkLst>
      </pc:sldChg>
      <pc:sldChg chg="modSp del mod">
        <pc:chgData name="Vishwas P R" userId="c84f0aee9bda6e15" providerId="LiveId" clId="{1C614236-911B-46A3-B4AB-B8845D4FBC1A}" dt="2024-08-07T12:11:34.674" v="1541" actId="47"/>
        <pc:sldMkLst>
          <pc:docMk/>
          <pc:sldMk cId="0" sldId="281"/>
        </pc:sldMkLst>
        <pc:spChg chg="mod">
          <ac:chgData name="Vishwas P R" userId="c84f0aee9bda6e15" providerId="LiveId" clId="{1C614236-911B-46A3-B4AB-B8845D4FBC1A}" dt="2024-08-07T11:51:51.800" v="1308" actId="1076"/>
          <ac:spMkLst>
            <pc:docMk/>
            <pc:sldMk cId="0" sldId="281"/>
            <ac:spMk id="1795" creationId="{00000000-0000-0000-0000-000000000000}"/>
          </ac:spMkLst>
        </pc:spChg>
      </pc:sldChg>
      <pc:sldChg chg="del">
        <pc:chgData name="Vishwas P R" userId="c84f0aee9bda6e15" providerId="LiveId" clId="{1C614236-911B-46A3-B4AB-B8845D4FBC1A}" dt="2024-08-07T12:11:35.698" v="1542" actId="47"/>
        <pc:sldMkLst>
          <pc:docMk/>
          <pc:sldMk cId="0" sldId="282"/>
        </pc:sldMkLst>
      </pc:sldChg>
      <pc:sldChg chg="del">
        <pc:chgData name="Vishwas P R" userId="c84f0aee9bda6e15" providerId="LiveId" clId="{1C614236-911B-46A3-B4AB-B8845D4FBC1A}" dt="2024-08-07T12:11:36.393" v="1543" actId="47"/>
        <pc:sldMkLst>
          <pc:docMk/>
          <pc:sldMk cId="0" sldId="283"/>
        </pc:sldMkLst>
      </pc:sldChg>
      <pc:sldChg chg="del">
        <pc:chgData name="Vishwas P R" userId="c84f0aee9bda6e15" providerId="LiveId" clId="{1C614236-911B-46A3-B4AB-B8845D4FBC1A}" dt="2024-08-07T12:11:37.202" v="1544" actId="47"/>
        <pc:sldMkLst>
          <pc:docMk/>
          <pc:sldMk cId="0" sldId="284"/>
        </pc:sldMkLst>
      </pc:sldChg>
      <pc:sldChg chg="del">
        <pc:chgData name="Vishwas P R" userId="c84f0aee9bda6e15" providerId="LiveId" clId="{1C614236-911B-46A3-B4AB-B8845D4FBC1A}" dt="2024-08-07T12:11:38.092" v="1545" actId="47"/>
        <pc:sldMkLst>
          <pc:docMk/>
          <pc:sldMk cId="0" sldId="285"/>
        </pc:sldMkLst>
      </pc:sldChg>
      <pc:sldChg chg="addSp delSp modSp del mod">
        <pc:chgData name="Vishwas P R" userId="c84f0aee9bda6e15" providerId="LiveId" clId="{1C614236-911B-46A3-B4AB-B8845D4FBC1A}" dt="2024-08-07T12:11:39.214" v="1546" actId="47"/>
        <pc:sldMkLst>
          <pc:docMk/>
          <pc:sldMk cId="0" sldId="286"/>
        </pc:sldMkLst>
        <pc:spChg chg="mod">
          <ac:chgData name="Vishwas P R" userId="c84f0aee9bda6e15" providerId="LiveId" clId="{1C614236-911B-46A3-B4AB-B8845D4FBC1A}" dt="2024-08-07T11:51:51.035" v="1307" actId="1076"/>
          <ac:spMkLst>
            <pc:docMk/>
            <pc:sldMk cId="0" sldId="286"/>
            <ac:spMk id="2084" creationId="{00000000-0000-0000-0000-000000000000}"/>
          </ac:spMkLst>
        </pc:spChg>
        <pc:grpChg chg="add del">
          <ac:chgData name="Vishwas P R" userId="c84f0aee9bda6e15" providerId="LiveId" clId="{1C614236-911B-46A3-B4AB-B8845D4FBC1A}" dt="2024-08-07T11:52:05.124" v="1310" actId="21"/>
          <ac:grpSpMkLst>
            <pc:docMk/>
            <pc:sldMk cId="0" sldId="286"/>
            <ac:grpSpMk id="2083" creationId="{00000000-0000-0000-0000-000000000000}"/>
          </ac:grpSpMkLst>
        </pc:grpChg>
      </pc:sldChg>
      <pc:sldChg chg="del">
        <pc:chgData name="Vishwas P R" userId="c84f0aee9bda6e15" providerId="LiveId" clId="{1C614236-911B-46A3-B4AB-B8845D4FBC1A}" dt="2024-08-07T12:11:40.165" v="1547" actId="47"/>
        <pc:sldMkLst>
          <pc:docMk/>
          <pc:sldMk cId="0" sldId="287"/>
        </pc:sldMkLst>
      </pc:sldChg>
      <pc:sldChg chg="del">
        <pc:chgData name="Vishwas P R" userId="c84f0aee9bda6e15" providerId="LiveId" clId="{1C614236-911B-46A3-B4AB-B8845D4FBC1A}" dt="2024-08-07T12:11:40.862" v="1548" actId="47"/>
        <pc:sldMkLst>
          <pc:docMk/>
          <pc:sldMk cId="0" sldId="288"/>
        </pc:sldMkLst>
      </pc:sldChg>
      <pc:sldChg chg="addSp modSp new mod ord">
        <pc:chgData name="Vishwas P R" userId="c84f0aee9bda6e15" providerId="LiveId" clId="{1C614236-911B-46A3-B4AB-B8845D4FBC1A}" dt="2024-08-07T10:30:54.995" v="407" actId="20578"/>
        <pc:sldMkLst>
          <pc:docMk/>
          <pc:sldMk cId="3125744827" sldId="289"/>
        </pc:sldMkLst>
        <pc:spChg chg="mod">
          <ac:chgData name="Vishwas P R" userId="c84f0aee9bda6e15" providerId="LiveId" clId="{1C614236-911B-46A3-B4AB-B8845D4FBC1A}" dt="2024-08-07T09:49:05.168" v="16" actId="1035"/>
          <ac:spMkLst>
            <pc:docMk/>
            <pc:sldMk cId="3125744827" sldId="289"/>
            <ac:spMk id="2" creationId="{E03E862E-26B7-5C7F-6ED8-0CE7C6037EB1}"/>
          </ac:spMkLst>
        </pc:spChg>
        <pc:spChg chg="mod">
          <ac:chgData name="Vishwas P R" userId="c84f0aee9bda6e15" providerId="LiveId" clId="{1C614236-911B-46A3-B4AB-B8845D4FBC1A}" dt="2024-08-07T09:51:23.674" v="17"/>
          <ac:spMkLst>
            <pc:docMk/>
            <pc:sldMk cId="3125744827" sldId="289"/>
            <ac:spMk id="4" creationId="{BD2226C2-2019-B984-B4B6-CCC7617B7361}"/>
          </ac:spMkLst>
        </pc:spChg>
        <pc:spChg chg="mod">
          <ac:chgData name="Vishwas P R" userId="c84f0aee9bda6e15" providerId="LiveId" clId="{1C614236-911B-46A3-B4AB-B8845D4FBC1A}" dt="2024-08-07T09:51:23.674" v="17"/>
          <ac:spMkLst>
            <pc:docMk/>
            <pc:sldMk cId="3125744827" sldId="289"/>
            <ac:spMk id="5" creationId="{303738CD-E187-A2E1-9ADC-74B61C5D2A5D}"/>
          </ac:spMkLst>
        </pc:spChg>
        <pc:spChg chg="mod">
          <ac:chgData name="Vishwas P R" userId="c84f0aee9bda6e15" providerId="LiveId" clId="{1C614236-911B-46A3-B4AB-B8845D4FBC1A}" dt="2024-08-07T09:51:23.674" v="17"/>
          <ac:spMkLst>
            <pc:docMk/>
            <pc:sldMk cId="3125744827" sldId="289"/>
            <ac:spMk id="6" creationId="{3DC4FCF0-C5BB-B495-00CD-D1C286CA5CF2}"/>
          </ac:spMkLst>
        </pc:spChg>
        <pc:spChg chg="mod">
          <ac:chgData name="Vishwas P R" userId="c84f0aee9bda6e15" providerId="LiveId" clId="{1C614236-911B-46A3-B4AB-B8845D4FBC1A}" dt="2024-08-07T09:51:23.674" v="17"/>
          <ac:spMkLst>
            <pc:docMk/>
            <pc:sldMk cId="3125744827" sldId="289"/>
            <ac:spMk id="7" creationId="{E1461E24-4F05-C7B5-8EAA-421A7A2A9816}"/>
          </ac:spMkLst>
        </pc:spChg>
        <pc:spChg chg="add mod">
          <ac:chgData name="Vishwas P R" userId="c84f0aee9bda6e15" providerId="LiveId" clId="{1C614236-911B-46A3-B4AB-B8845D4FBC1A}" dt="2024-08-07T09:56:17.881" v="130" actId="1076"/>
          <ac:spMkLst>
            <pc:docMk/>
            <pc:sldMk cId="3125744827" sldId="289"/>
            <ac:spMk id="9" creationId="{F504F434-F317-A509-0EAE-EF97496E50B8}"/>
          </ac:spMkLst>
        </pc:spChg>
        <pc:grpChg chg="add mod">
          <ac:chgData name="Vishwas P R" userId="c84f0aee9bda6e15" providerId="LiveId" clId="{1C614236-911B-46A3-B4AB-B8845D4FBC1A}" dt="2024-08-07T09:51:48.369" v="20" actId="1076"/>
          <ac:grpSpMkLst>
            <pc:docMk/>
            <pc:sldMk cId="3125744827" sldId="289"/>
            <ac:grpSpMk id="3" creationId="{D50D6B94-8993-9C03-21AB-CDD7E3C1AF77}"/>
          </ac:grpSpMkLst>
        </pc:grpChg>
      </pc:sldChg>
      <pc:sldChg chg="addSp delSp modSp new mod">
        <pc:chgData name="Vishwas P R" userId="c84f0aee9bda6e15" providerId="LiveId" clId="{1C614236-911B-46A3-B4AB-B8845D4FBC1A}" dt="2024-08-07T10:34:29.510" v="470" actId="1076"/>
        <pc:sldMkLst>
          <pc:docMk/>
          <pc:sldMk cId="2485953387" sldId="290"/>
        </pc:sldMkLst>
        <pc:spChg chg="mod">
          <ac:chgData name="Vishwas P R" userId="c84f0aee9bda6e15" providerId="LiveId" clId="{1C614236-911B-46A3-B4AB-B8845D4FBC1A}" dt="2024-08-07T10:23:03.829" v="356" actId="115"/>
          <ac:spMkLst>
            <pc:docMk/>
            <pc:sldMk cId="2485953387" sldId="290"/>
            <ac:spMk id="2" creationId="{074D2251-BBF4-9715-DBDE-2944AF63CD08}"/>
          </ac:spMkLst>
        </pc:spChg>
        <pc:spChg chg="mod">
          <ac:chgData name="Vishwas P R" userId="c84f0aee9bda6e15" providerId="LiveId" clId="{1C614236-911B-46A3-B4AB-B8845D4FBC1A}" dt="2024-08-07T10:23:06.398" v="357"/>
          <ac:spMkLst>
            <pc:docMk/>
            <pc:sldMk cId="2485953387" sldId="290"/>
            <ac:spMk id="4" creationId="{EC7F3A95-B947-4710-BF34-09B9DA09EDFF}"/>
          </ac:spMkLst>
        </pc:spChg>
        <pc:spChg chg="mod">
          <ac:chgData name="Vishwas P R" userId="c84f0aee9bda6e15" providerId="LiveId" clId="{1C614236-911B-46A3-B4AB-B8845D4FBC1A}" dt="2024-08-07T10:23:06.398" v="357"/>
          <ac:spMkLst>
            <pc:docMk/>
            <pc:sldMk cId="2485953387" sldId="290"/>
            <ac:spMk id="5" creationId="{5D29A693-061C-FD0F-FCDB-9CC3C2E69221}"/>
          </ac:spMkLst>
        </pc:spChg>
        <pc:spChg chg="mod">
          <ac:chgData name="Vishwas P R" userId="c84f0aee9bda6e15" providerId="LiveId" clId="{1C614236-911B-46A3-B4AB-B8845D4FBC1A}" dt="2024-08-07T10:23:06.398" v="357"/>
          <ac:spMkLst>
            <pc:docMk/>
            <pc:sldMk cId="2485953387" sldId="290"/>
            <ac:spMk id="6" creationId="{A86877CC-C88D-CE2D-AAF6-9BB16E0D7AB9}"/>
          </ac:spMkLst>
        </pc:spChg>
        <pc:spChg chg="mod">
          <ac:chgData name="Vishwas P R" userId="c84f0aee9bda6e15" providerId="LiveId" clId="{1C614236-911B-46A3-B4AB-B8845D4FBC1A}" dt="2024-08-07T10:23:06.398" v="357"/>
          <ac:spMkLst>
            <pc:docMk/>
            <pc:sldMk cId="2485953387" sldId="290"/>
            <ac:spMk id="7" creationId="{1C3942C6-A992-5786-8D18-60AE6BA5F596}"/>
          </ac:spMkLst>
        </pc:spChg>
        <pc:spChg chg="mod">
          <ac:chgData name="Vishwas P R" userId="c84f0aee9bda6e15" providerId="LiveId" clId="{1C614236-911B-46A3-B4AB-B8845D4FBC1A}" dt="2024-08-07T10:27:45.929" v="367"/>
          <ac:spMkLst>
            <pc:docMk/>
            <pc:sldMk cId="2485953387" sldId="290"/>
            <ac:spMk id="11" creationId="{801B93FD-710B-F906-ED41-4651C6E624CE}"/>
          </ac:spMkLst>
        </pc:spChg>
        <pc:spChg chg="mod">
          <ac:chgData name="Vishwas P R" userId="c84f0aee9bda6e15" providerId="LiveId" clId="{1C614236-911B-46A3-B4AB-B8845D4FBC1A}" dt="2024-08-07T10:27:45.929" v="367"/>
          <ac:spMkLst>
            <pc:docMk/>
            <pc:sldMk cId="2485953387" sldId="290"/>
            <ac:spMk id="12" creationId="{6E485943-1D26-ED99-5053-9AA32BD29810}"/>
          </ac:spMkLst>
        </pc:spChg>
        <pc:spChg chg="mod">
          <ac:chgData name="Vishwas P R" userId="c84f0aee9bda6e15" providerId="LiveId" clId="{1C614236-911B-46A3-B4AB-B8845D4FBC1A}" dt="2024-08-07T10:27:45.929" v="367"/>
          <ac:spMkLst>
            <pc:docMk/>
            <pc:sldMk cId="2485953387" sldId="290"/>
            <ac:spMk id="13" creationId="{D3D55E31-A1F8-98DA-BF73-0127C39884BD}"/>
          </ac:spMkLst>
        </pc:spChg>
        <pc:spChg chg="mod">
          <ac:chgData name="Vishwas P R" userId="c84f0aee9bda6e15" providerId="LiveId" clId="{1C614236-911B-46A3-B4AB-B8845D4FBC1A}" dt="2024-08-07T10:27:45.929" v="367"/>
          <ac:spMkLst>
            <pc:docMk/>
            <pc:sldMk cId="2485953387" sldId="290"/>
            <ac:spMk id="14" creationId="{E9033297-BD60-E0B6-3A46-0808C6EB2501}"/>
          </ac:spMkLst>
        </pc:spChg>
        <pc:spChg chg="add del mod">
          <ac:chgData name="Vishwas P R" userId="c84f0aee9bda6e15" providerId="LiveId" clId="{1C614236-911B-46A3-B4AB-B8845D4FBC1A}" dt="2024-08-07T10:31:50.146" v="438"/>
          <ac:spMkLst>
            <pc:docMk/>
            <pc:sldMk cId="2485953387" sldId="290"/>
            <ac:spMk id="15" creationId="{59F9E6E5-A5C7-015C-0CE1-DD6F089692E7}"/>
          </ac:spMkLst>
        </pc:spChg>
        <pc:spChg chg="add mod">
          <ac:chgData name="Vishwas P R" userId="c84f0aee9bda6e15" providerId="LiveId" clId="{1C614236-911B-46A3-B4AB-B8845D4FBC1A}" dt="2024-08-07T10:34:29.510" v="470" actId="1076"/>
          <ac:spMkLst>
            <pc:docMk/>
            <pc:sldMk cId="2485953387" sldId="290"/>
            <ac:spMk id="16" creationId="{A760FB07-16DC-8299-2E06-1F30853EFCDB}"/>
          </ac:spMkLst>
        </pc:spChg>
        <pc:spChg chg="add mod">
          <ac:chgData name="Vishwas P R" userId="c84f0aee9bda6e15" providerId="LiveId" clId="{1C614236-911B-46A3-B4AB-B8845D4FBC1A}" dt="2024-08-07T10:34:04.072" v="467" actId="1076"/>
          <ac:spMkLst>
            <pc:docMk/>
            <pc:sldMk cId="2485953387" sldId="290"/>
            <ac:spMk id="17" creationId="{14600B9D-1D03-7C6F-EC65-053D18CED3C8}"/>
          </ac:spMkLst>
        </pc:spChg>
        <pc:grpChg chg="add del mod">
          <ac:chgData name="Vishwas P R" userId="c84f0aee9bda6e15" providerId="LiveId" clId="{1C614236-911B-46A3-B4AB-B8845D4FBC1A}" dt="2024-08-07T10:26:53.500" v="364" actId="478"/>
          <ac:grpSpMkLst>
            <pc:docMk/>
            <pc:sldMk cId="2485953387" sldId="290"/>
            <ac:grpSpMk id="3" creationId="{896CC51F-26CC-DD24-87BB-5C4C319B5D07}"/>
          </ac:grpSpMkLst>
        </pc:grpChg>
        <pc:grpChg chg="add mod">
          <ac:chgData name="Vishwas P R" userId="c84f0aee9bda6e15" providerId="LiveId" clId="{1C614236-911B-46A3-B4AB-B8845D4FBC1A}" dt="2024-08-07T10:28:25.092" v="374" actId="14100"/>
          <ac:grpSpMkLst>
            <pc:docMk/>
            <pc:sldMk cId="2485953387" sldId="290"/>
            <ac:grpSpMk id="10" creationId="{72A1ECB7-0D33-23B6-2018-4AB8476C375A}"/>
          </ac:grpSpMkLst>
        </pc:grpChg>
        <pc:picChg chg="add mod">
          <ac:chgData name="Vishwas P R" userId="c84f0aee9bda6e15" providerId="LiveId" clId="{1C614236-911B-46A3-B4AB-B8845D4FBC1A}" dt="2024-08-07T10:34:18.020" v="469" actId="1076"/>
          <ac:picMkLst>
            <pc:docMk/>
            <pc:sldMk cId="2485953387" sldId="290"/>
            <ac:picMk id="9" creationId="{742794E1-70DF-8249-67D1-5EF1A502F1E6}"/>
          </ac:picMkLst>
        </pc:picChg>
      </pc:sldChg>
      <pc:sldChg chg="addSp modSp new mod">
        <pc:chgData name="Vishwas P R" userId="c84f0aee9bda6e15" providerId="LiveId" clId="{1C614236-911B-46A3-B4AB-B8845D4FBC1A}" dt="2024-08-07T12:29:07.789" v="1629" actId="2711"/>
        <pc:sldMkLst>
          <pc:docMk/>
          <pc:sldMk cId="4118197554" sldId="291"/>
        </pc:sldMkLst>
        <pc:spChg chg="mod">
          <ac:chgData name="Vishwas P R" userId="c84f0aee9bda6e15" providerId="LiveId" clId="{1C614236-911B-46A3-B4AB-B8845D4FBC1A}" dt="2024-08-07T12:29:07.789" v="1629" actId="2711"/>
          <ac:spMkLst>
            <pc:docMk/>
            <pc:sldMk cId="4118197554" sldId="291"/>
            <ac:spMk id="2" creationId="{503E9728-C3A0-0812-79E1-FEC5D7997BEA}"/>
          </ac:spMkLst>
        </pc:spChg>
        <pc:spChg chg="add mod">
          <ac:chgData name="Vishwas P R" userId="c84f0aee9bda6e15" providerId="LiveId" clId="{1C614236-911B-46A3-B4AB-B8845D4FBC1A}" dt="2024-08-07T11:12:57.224" v="956" actId="2710"/>
          <ac:spMkLst>
            <pc:docMk/>
            <pc:sldMk cId="4118197554" sldId="291"/>
            <ac:spMk id="4" creationId="{FF3DCCD7-3597-1BAD-6FBA-C2DEF1710EE2}"/>
          </ac:spMkLst>
        </pc:spChg>
        <pc:picChg chg="add mod">
          <ac:chgData name="Vishwas P R" userId="c84f0aee9bda6e15" providerId="LiveId" clId="{1C614236-911B-46A3-B4AB-B8845D4FBC1A}" dt="2024-08-07T11:16:44.982" v="964" actId="1440"/>
          <ac:picMkLst>
            <pc:docMk/>
            <pc:sldMk cId="4118197554" sldId="291"/>
            <ac:picMk id="4098" creationId="{CD41925B-F413-D5CD-E1B9-7E2FF15D1439}"/>
          </ac:picMkLst>
        </pc:picChg>
      </pc:sldChg>
      <pc:sldChg chg="addSp delSp modSp new mod ord">
        <pc:chgData name="Vishwas P R" userId="c84f0aee9bda6e15" providerId="LiveId" clId="{1C614236-911B-46A3-B4AB-B8845D4FBC1A}" dt="2024-08-07T12:33:51.948" v="1646" actId="403"/>
        <pc:sldMkLst>
          <pc:docMk/>
          <pc:sldMk cId="1986012325" sldId="292"/>
        </pc:sldMkLst>
        <pc:spChg chg="del">
          <ac:chgData name="Vishwas P R" userId="c84f0aee9bda6e15" providerId="LiveId" clId="{1C614236-911B-46A3-B4AB-B8845D4FBC1A}" dt="2024-08-07T11:21:22.207" v="988" actId="478"/>
          <ac:spMkLst>
            <pc:docMk/>
            <pc:sldMk cId="1986012325" sldId="292"/>
            <ac:spMk id="2" creationId="{881DC396-7314-B680-C32B-A1922612D339}"/>
          </ac:spMkLst>
        </pc:spChg>
        <pc:spChg chg="add mod">
          <ac:chgData name="Vishwas P R" userId="c84f0aee9bda6e15" providerId="LiveId" clId="{1C614236-911B-46A3-B4AB-B8845D4FBC1A}" dt="2024-08-07T12:33:51.948" v="1646" actId="403"/>
          <ac:spMkLst>
            <pc:docMk/>
            <pc:sldMk cId="1986012325" sldId="292"/>
            <ac:spMk id="5" creationId="{94A948E1-6310-0DEB-79AB-7C2A594F920B}"/>
          </ac:spMkLst>
        </pc:spChg>
        <pc:picChg chg="add mod">
          <ac:chgData name="Vishwas P R" userId="c84f0aee9bda6e15" providerId="LiveId" clId="{1C614236-911B-46A3-B4AB-B8845D4FBC1A}" dt="2024-08-07T11:21:53.249" v="997" actId="1076"/>
          <ac:picMkLst>
            <pc:docMk/>
            <pc:sldMk cId="1986012325" sldId="292"/>
            <ac:picMk id="4" creationId="{86209EA6-82E0-4B37-711B-9E85C7772ABC}"/>
          </ac:picMkLst>
        </pc:picChg>
      </pc:sldChg>
      <pc:sldChg chg="new del">
        <pc:chgData name="Vishwas P R" userId="c84f0aee9bda6e15" providerId="LiveId" clId="{1C614236-911B-46A3-B4AB-B8845D4FBC1A}" dt="2024-08-07T11:18:40.611" v="983" actId="680"/>
        <pc:sldMkLst>
          <pc:docMk/>
          <pc:sldMk cId="3116973966" sldId="292"/>
        </pc:sldMkLst>
      </pc:sldChg>
      <pc:sldChg chg="addSp delSp modSp new mod">
        <pc:chgData name="Vishwas P R" userId="c84f0aee9bda6e15" providerId="LiveId" clId="{1C614236-911B-46A3-B4AB-B8845D4FBC1A}" dt="2024-08-07T11:40:08.422" v="1079" actId="1440"/>
        <pc:sldMkLst>
          <pc:docMk/>
          <pc:sldMk cId="1262528770" sldId="293"/>
        </pc:sldMkLst>
        <pc:spChg chg="add del">
          <ac:chgData name="Vishwas P R" userId="c84f0aee9bda6e15" providerId="LiveId" clId="{1C614236-911B-46A3-B4AB-B8845D4FBC1A}" dt="2024-08-07T11:32:38.448" v="1039" actId="478"/>
          <ac:spMkLst>
            <pc:docMk/>
            <pc:sldMk cId="1262528770" sldId="293"/>
            <ac:spMk id="3" creationId="{01DAA0CD-9338-3C4F-2808-4DAA78E5278E}"/>
          </ac:spMkLst>
        </pc:spChg>
        <pc:spChg chg="mod">
          <ac:chgData name="Vishwas P R" userId="c84f0aee9bda6e15" providerId="LiveId" clId="{1C614236-911B-46A3-B4AB-B8845D4FBC1A}" dt="2024-08-07T11:35:55.951" v="1053"/>
          <ac:spMkLst>
            <pc:docMk/>
            <pc:sldMk cId="1262528770" sldId="293"/>
            <ac:spMk id="5" creationId="{A3841357-D867-47CD-F864-B450BFDE71B1}"/>
          </ac:spMkLst>
        </pc:spChg>
        <pc:spChg chg="mod">
          <ac:chgData name="Vishwas P R" userId="c84f0aee9bda6e15" providerId="LiveId" clId="{1C614236-911B-46A3-B4AB-B8845D4FBC1A}" dt="2024-08-07T11:35:55.951" v="1053"/>
          <ac:spMkLst>
            <pc:docMk/>
            <pc:sldMk cId="1262528770" sldId="293"/>
            <ac:spMk id="6" creationId="{DAE35CE5-407C-DD36-9DD0-5CC282F614DC}"/>
          </ac:spMkLst>
        </pc:spChg>
        <pc:spChg chg="mod">
          <ac:chgData name="Vishwas P R" userId="c84f0aee9bda6e15" providerId="LiveId" clId="{1C614236-911B-46A3-B4AB-B8845D4FBC1A}" dt="2024-08-07T11:35:55.951" v="1053"/>
          <ac:spMkLst>
            <pc:docMk/>
            <pc:sldMk cId="1262528770" sldId="293"/>
            <ac:spMk id="7" creationId="{0851C362-E9FC-BE69-49DA-926226FC008A}"/>
          </ac:spMkLst>
        </pc:spChg>
        <pc:spChg chg="mod">
          <ac:chgData name="Vishwas P R" userId="c84f0aee9bda6e15" providerId="LiveId" clId="{1C614236-911B-46A3-B4AB-B8845D4FBC1A}" dt="2024-08-07T11:35:55.951" v="1053"/>
          <ac:spMkLst>
            <pc:docMk/>
            <pc:sldMk cId="1262528770" sldId="293"/>
            <ac:spMk id="9" creationId="{68314A44-8C2F-9969-031E-979ABE3F754E}"/>
          </ac:spMkLst>
        </pc:spChg>
        <pc:spChg chg="mod">
          <ac:chgData name="Vishwas P R" userId="c84f0aee9bda6e15" providerId="LiveId" clId="{1C614236-911B-46A3-B4AB-B8845D4FBC1A}" dt="2024-08-07T11:35:55.951" v="1053"/>
          <ac:spMkLst>
            <pc:docMk/>
            <pc:sldMk cId="1262528770" sldId="293"/>
            <ac:spMk id="10" creationId="{00C26DA7-D262-3A7A-4DF0-5A8D5902E93D}"/>
          </ac:spMkLst>
        </pc:spChg>
        <pc:spChg chg="mod">
          <ac:chgData name="Vishwas P R" userId="c84f0aee9bda6e15" providerId="LiveId" clId="{1C614236-911B-46A3-B4AB-B8845D4FBC1A}" dt="2024-08-07T11:35:55.951" v="1053"/>
          <ac:spMkLst>
            <pc:docMk/>
            <pc:sldMk cId="1262528770" sldId="293"/>
            <ac:spMk id="11" creationId="{6C3D9D57-FBBD-CCAA-19F6-4D2414F23C28}"/>
          </ac:spMkLst>
        </pc:spChg>
        <pc:spChg chg="mod">
          <ac:chgData name="Vishwas P R" userId="c84f0aee9bda6e15" providerId="LiveId" clId="{1C614236-911B-46A3-B4AB-B8845D4FBC1A}" dt="2024-08-07T11:35:55.951" v="1053"/>
          <ac:spMkLst>
            <pc:docMk/>
            <pc:sldMk cId="1262528770" sldId="293"/>
            <ac:spMk id="12" creationId="{9BF28899-0564-6BB6-88D3-9F0F07BE53F7}"/>
          </ac:spMkLst>
        </pc:spChg>
        <pc:spChg chg="mod">
          <ac:chgData name="Vishwas P R" userId="c84f0aee9bda6e15" providerId="LiveId" clId="{1C614236-911B-46A3-B4AB-B8845D4FBC1A}" dt="2024-08-07T11:35:55.951" v="1053"/>
          <ac:spMkLst>
            <pc:docMk/>
            <pc:sldMk cId="1262528770" sldId="293"/>
            <ac:spMk id="13" creationId="{712ED840-FD5E-EDC0-30C8-FC517631D202}"/>
          </ac:spMkLst>
        </pc:spChg>
        <pc:spChg chg="mod">
          <ac:chgData name="Vishwas P R" userId="c84f0aee9bda6e15" providerId="LiveId" clId="{1C614236-911B-46A3-B4AB-B8845D4FBC1A}" dt="2024-08-07T11:35:55.951" v="1053"/>
          <ac:spMkLst>
            <pc:docMk/>
            <pc:sldMk cId="1262528770" sldId="293"/>
            <ac:spMk id="14" creationId="{DDDB75F7-E21B-D8C0-6C74-E0ADC0BD809C}"/>
          </ac:spMkLst>
        </pc:spChg>
        <pc:spChg chg="mod">
          <ac:chgData name="Vishwas P R" userId="c84f0aee9bda6e15" providerId="LiveId" clId="{1C614236-911B-46A3-B4AB-B8845D4FBC1A}" dt="2024-08-07T11:35:55.951" v="1053"/>
          <ac:spMkLst>
            <pc:docMk/>
            <pc:sldMk cId="1262528770" sldId="293"/>
            <ac:spMk id="15" creationId="{C01686C0-2A9D-74B1-26B4-F140B530BEC7}"/>
          </ac:spMkLst>
        </pc:spChg>
        <pc:spChg chg="mod">
          <ac:chgData name="Vishwas P R" userId="c84f0aee9bda6e15" providerId="LiveId" clId="{1C614236-911B-46A3-B4AB-B8845D4FBC1A}" dt="2024-08-07T11:35:55.951" v="1053"/>
          <ac:spMkLst>
            <pc:docMk/>
            <pc:sldMk cId="1262528770" sldId="293"/>
            <ac:spMk id="16" creationId="{037DB2DF-C8E6-B783-FB19-E8E8D09A65C1}"/>
          </ac:spMkLst>
        </pc:spChg>
        <pc:spChg chg="mod">
          <ac:chgData name="Vishwas P R" userId="c84f0aee9bda6e15" providerId="LiveId" clId="{1C614236-911B-46A3-B4AB-B8845D4FBC1A}" dt="2024-08-07T11:35:55.951" v="1053"/>
          <ac:spMkLst>
            <pc:docMk/>
            <pc:sldMk cId="1262528770" sldId="293"/>
            <ac:spMk id="17" creationId="{80EDDA0A-2C68-48E0-E76B-D9E05677090C}"/>
          </ac:spMkLst>
        </pc:spChg>
        <pc:spChg chg="mod">
          <ac:chgData name="Vishwas P R" userId="c84f0aee9bda6e15" providerId="LiveId" clId="{1C614236-911B-46A3-B4AB-B8845D4FBC1A}" dt="2024-08-07T11:35:55.951" v="1053"/>
          <ac:spMkLst>
            <pc:docMk/>
            <pc:sldMk cId="1262528770" sldId="293"/>
            <ac:spMk id="18" creationId="{21EE703D-022D-7635-313D-3CD6AF3C29F1}"/>
          </ac:spMkLst>
        </pc:spChg>
        <pc:spChg chg="mod">
          <ac:chgData name="Vishwas P R" userId="c84f0aee9bda6e15" providerId="LiveId" clId="{1C614236-911B-46A3-B4AB-B8845D4FBC1A}" dt="2024-08-07T11:35:55.951" v="1053"/>
          <ac:spMkLst>
            <pc:docMk/>
            <pc:sldMk cId="1262528770" sldId="293"/>
            <ac:spMk id="19" creationId="{9B519FAF-5CEF-E7F9-23A5-9DE8766046FA}"/>
          </ac:spMkLst>
        </pc:spChg>
        <pc:grpChg chg="add mod">
          <ac:chgData name="Vishwas P R" userId="c84f0aee9bda6e15" providerId="LiveId" clId="{1C614236-911B-46A3-B4AB-B8845D4FBC1A}" dt="2024-08-07T11:36:32.796" v="1058" actId="14100"/>
          <ac:grpSpMkLst>
            <pc:docMk/>
            <pc:sldMk cId="1262528770" sldId="293"/>
            <ac:grpSpMk id="4" creationId="{72DF15BB-3D80-1D0F-86E4-96897CA5D277}"/>
          </ac:grpSpMkLst>
        </pc:grpChg>
        <pc:grpChg chg="mod">
          <ac:chgData name="Vishwas P R" userId="c84f0aee9bda6e15" providerId="LiveId" clId="{1C614236-911B-46A3-B4AB-B8845D4FBC1A}" dt="2024-08-07T11:35:55.951" v="1053"/>
          <ac:grpSpMkLst>
            <pc:docMk/>
            <pc:sldMk cId="1262528770" sldId="293"/>
            <ac:grpSpMk id="8" creationId="{70C631E5-044E-4B64-ACC8-AE9EDC5E9B33}"/>
          </ac:grpSpMkLst>
        </pc:grpChg>
        <pc:picChg chg="add mod">
          <ac:chgData name="Vishwas P R" userId="c84f0aee9bda6e15" providerId="LiveId" clId="{1C614236-911B-46A3-B4AB-B8845D4FBC1A}" dt="2024-08-07T11:40:08.422" v="1079" actId="1440"/>
          <ac:picMkLst>
            <pc:docMk/>
            <pc:sldMk cId="1262528770" sldId="293"/>
            <ac:picMk id="5124" creationId="{AEB6060C-DD55-D6C3-1FCD-E669EACC2EF4}"/>
          </ac:picMkLst>
        </pc:picChg>
      </pc:sldChg>
      <pc:sldChg chg="addSp delSp modSp new mod">
        <pc:chgData name="Vishwas P R" userId="c84f0aee9bda6e15" providerId="LiveId" clId="{1C614236-911B-46A3-B4AB-B8845D4FBC1A}" dt="2024-08-07T12:28:52.290" v="1627" actId="1035"/>
        <pc:sldMkLst>
          <pc:docMk/>
          <pc:sldMk cId="4147308327" sldId="294"/>
        </pc:sldMkLst>
        <pc:spChg chg="del">
          <ac:chgData name="Vishwas P R" userId="c84f0aee9bda6e15" providerId="LiveId" clId="{1C614236-911B-46A3-B4AB-B8845D4FBC1A}" dt="2024-08-07T11:38:07.081" v="1062" actId="478"/>
          <ac:spMkLst>
            <pc:docMk/>
            <pc:sldMk cId="4147308327" sldId="294"/>
            <ac:spMk id="2" creationId="{CF25CB92-F04D-E2D8-9418-F006527226FE}"/>
          </ac:spMkLst>
        </pc:spChg>
        <pc:spChg chg="add mod">
          <ac:chgData name="Vishwas P R" userId="c84f0aee9bda6e15" providerId="LiveId" clId="{1C614236-911B-46A3-B4AB-B8845D4FBC1A}" dt="2024-08-07T12:28:47.306" v="1626" actId="113"/>
          <ac:spMkLst>
            <pc:docMk/>
            <pc:sldMk cId="4147308327" sldId="294"/>
            <ac:spMk id="5" creationId="{2BE4614E-3A3F-A371-A392-72234B076A44}"/>
          </ac:spMkLst>
        </pc:spChg>
        <pc:spChg chg="add del mod">
          <ac:chgData name="Vishwas P R" userId="c84f0aee9bda6e15" providerId="LiveId" clId="{1C614236-911B-46A3-B4AB-B8845D4FBC1A}" dt="2024-08-07T11:43:43.022" v="1218" actId="478"/>
          <ac:spMkLst>
            <pc:docMk/>
            <pc:sldMk cId="4147308327" sldId="294"/>
            <ac:spMk id="6" creationId="{EB3428C1-D06D-5C50-AEA0-1F0AB32F9B1F}"/>
          </ac:spMkLst>
        </pc:spChg>
        <pc:spChg chg="mod">
          <ac:chgData name="Vishwas P R" userId="c84f0aee9bda6e15" providerId="LiveId" clId="{1C614236-911B-46A3-B4AB-B8845D4FBC1A}" dt="2024-08-07T11:44:41.553" v="1226" actId="3062"/>
          <ac:spMkLst>
            <pc:docMk/>
            <pc:sldMk cId="4147308327" sldId="294"/>
            <ac:spMk id="8" creationId="{8CC5B4B6-7A2D-D818-601A-43E69C7A8CB9}"/>
          </ac:spMkLst>
        </pc:spChg>
        <pc:spChg chg="mod">
          <ac:chgData name="Vishwas P R" userId="c84f0aee9bda6e15" providerId="LiveId" clId="{1C614236-911B-46A3-B4AB-B8845D4FBC1A}" dt="2024-08-07T11:44:41.553" v="1226" actId="3062"/>
          <ac:spMkLst>
            <pc:docMk/>
            <pc:sldMk cId="4147308327" sldId="294"/>
            <ac:spMk id="9" creationId="{B7FE86B5-66BF-CFB2-2E25-9A9E98412BDC}"/>
          </ac:spMkLst>
        </pc:spChg>
        <pc:spChg chg="mod">
          <ac:chgData name="Vishwas P R" userId="c84f0aee9bda6e15" providerId="LiveId" clId="{1C614236-911B-46A3-B4AB-B8845D4FBC1A}" dt="2024-08-07T11:44:41.553" v="1226" actId="3062"/>
          <ac:spMkLst>
            <pc:docMk/>
            <pc:sldMk cId="4147308327" sldId="294"/>
            <ac:spMk id="10" creationId="{9F1AA9B0-EEB4-C764-1231-638CA6F6EB22}"/>
          </ac:spMkLst>
        </pc:spChg>
        <pc:spChg chg="mod">
          <ac:chgData name="Vishwas P R" userId="c84f0aee9bda6e15" providerId="LiveId" clId="{1C614236-911B-46A3-B4AB-B8845D4FBC1A}" dt="2024-08-07T11:44:41.553" v="1226" actId="3062"/>
          <ac:spMkLst>
            <pc:docMk/>
            <pc:sldMk cId="4147308327" sldId="294"/>
            <ac:spMk id="11" creationId="{86375831-FD6A-65DB-8574-36CECDE80C8D}"/>
          </ac:spMkLst>
        </pc:spChg>
        <pc:grpChg chg="add mod">
          <ac:chgData name="Vishwas P R" userId="c84f0aee9bda6e15" providerId="LiveId" clId="{1C614236-911B-46A3-B4AB-B8845D4FBC1A}" dt="2024-08-07T11:44:37.112" v="1225" actId="14100"/>
          <ac:grpSpMkLst>
            <pc:docMk/>
            <pc:sldMk cId="4147308327" sldId="294"/>
            <ac:grpSpMk id="7" creationId="{EA76B3A5-2CDA-F639-3327-EBBC179ADB6C}"/>
          </ac:grpSpMkLst>
        </pc:grpChg>
        <pc:picChg chg="add mod">
          <ac:chgData name="Vishwas P R" userId="c84f0aee9bda6e15" providerId="LiveId" clId="{1C614236-911B-46A3-B4AB-B8845D4FBC1A}" dt="2024-08-07T12:28:52.290" v="1627" actId="1035"/>
          <ac:picMkLst>
            <pc:docMk/>
            <pc:sldMk cId="4147308327" sldId="294"/>
            <ac:picMk id="4" creationId="{D03E8218-8E06-9AB2-FC41-948BF8A778F1}"/>
          </ac:picMkLst>
        </pc:picChg>
      </pc:sldChg>
      <pc:sldMasterChg chg="del delSldLayout">
        <pc:chgData name="Vishwas P R" userId="c84f0aee9bda6e15" providerId="LiveId" clId="{1C614236-911B-46A3-B4AB-B8845D4FBC1A}" dt="2024-08-07T12:11:40.862" v="1548" actId="47"/>
        <pc:sldMasterMkLst>
          <pc:docMk/>
          <pc:sldMasterMk cId="0" sldId="2147483661"/>
        </pc:sldMasterMkLst>
        <pc:sldLayoutChg chg="del">
          <pc:chgData name="Vishwas P R" userId="c84f0aee9bda6e15" providerId="LiveId" clId="{1C614236-911B-46A3-B4AB-B8845D4FBC1A}" dt="2024-08-07T12:11:40.862" v="1548" actId="47"/>
          <pc:sldLayoutMkLst>
            <pc:docMk/>
            <pc:sldMasterMk cId="0" sldId="2147483661"/>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024506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193f37a9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1193f37a96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6016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803d9f7a28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803d9f7a28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45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803d9f7a28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803d9f7a28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72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52b6c38ca_0_9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52b6c38ca_0_9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457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803d9f7a2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803d9f7a2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660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852b6c38ca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852b6c38ca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461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03d9f7a28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03d9f7a28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3155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803d9f7a28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803d9f7a28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59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803d9f7a28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803d9f7a28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2294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803d9f7a28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803d9f7a28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54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803d9f7a28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803d9f7a28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500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16500" y="1544600"/>
            <a:ext cx="3803100" cy="1443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6500" y="3176800"/>
            <a:ext cx="3803100" cy="422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280779" y="232052"/>
            <a:ext cx="6229868" cy="25712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latin typeface="Impact" panose="020B0806030902050204" pitchFamily="34" charset="0"/>
              </a:rPr>
              <a:t>ROAD ACCIDENT PREDICTION USING DATA MINING</a:t>
            </a:r>
            <a:endParaRPr dirty="0">
              <a:latin typeface="Impact" panose="020B0806030902050204" pitchFamily="34" charset="0"/>
            </a:endParaRPr>
          </a:p>
        </p:txBody>
      </p:sp>
      <p:sp>
        <p:nvSpPr>
          <p:cNvPr id="56" name="Google Shape;56;p15"/>
          <p:cNvSpPr txBox="1">
            <a:spLocks noGrp="1"/>
          </p:cNvSpPr>
          <p:nvPr>
            <p:ph type="subTitle" idx="1"/>
          </p:nvPr>
        </p:nvSpPr>
        <p:spPr>
          <a:xfrm>
            <a:off x="174647" y="2803340"/>
            <a:ext cx="3803100" cy="6146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mj-lt"/>
              </a:rPr>
              <a:t>PRESENTED BY</a:t>
            </a:r>
          </a:p>
          <a:p>
            <a:pPr marL="0" lvl="0" indent="0" algn="l" rtl="0">
              <a:spcBef>
                <a:spcPts val="0"/>
              </a:spcBef>
              <a:spcAft>
                <a:spcPts val="0"/>
              </a:spcAft>
              <a:buNone/>
            </a:pPr>
            <a:r>
              <a:rPr lang="en-IN" dirty="0">
                <a:latin typeface="+mj-lt"/>
              </a:rPr>
              <a:t>SANDEEP PS &amp;VARUN MK</a:t>
            </a:r>
          </a:p>
        </p:txBody>
      </p:sp>
      <p:grpSp>
        <p:nvGrpSpPr>
          <p:cNvPr id="57" name="Google Shape;57;p15"/>
          <p:cNvGrpSpPr/>
          <p:nvPr/>
        </p:nvGrpSpPr>
        <p:grpSpPr>
          <a:xfrm>
            <a:off x="5220175" y="87415"/>
            <a:ext cx="3923825" cy="3977784"/>
            <a:chOff x="5123900" y="410875"/>
            <a:chExt cx="3923825" cy="3977784"/>
          </a:xfrm>
        </p:grpSpPr>
        <p:sp>
          <p:nvSpPr>
            <p:cNvPr id="58" name="Google Shape;58;p15"/>
            <p:cNvSpPr/>
            <p:nvPr/>
          </p:nvSpPr>
          <p:spPr>
            <a:xfrm>
              <a:off x="5497800" y="410875"/>
              <a:ext cx="3166099" cy="3977784"/>
            </a:xfrm>
            <a:custGeom>
              <a:avLst/>
              <a:gdLst/>
              <a:ahLst/>
              <a:cxnLst/>
              <a:rect l="l" t="t" r="r" b="b"/>
              <a:pathLst>
                <a:path w="114527" h="143888" extrusionOk="0">
                  <a:moveTo>
                    <a:pt x="57841" y="0"/>
                  </a:moveTo>
                  <a:lnTo>
                    <a:pt x="48792" y="15895"/>
                  </a:lnTo>
                  <a:lnTo>
                    <a:pt x="51531" y="15895"/>
                  </a:lnTo>
                  <a:lnTo>
                    <a:pt x="51531" y="19181"/>
                  </a:lnTo>
                  <a:lnTo>
                    <a:pt x="51531" y="19979"/>
                  </a:lnTo>
                  <a:lnTo>
                    <a:pt x="51531" y="20086"/>
                  </a:lnTo>
                  <a:lnTo>
                    <a:pt x="51554" y="20217"/>
                  </a:lnTo>
                  <a:lnTo>
                    <a:pt x="51578" y="20515"/>
                  </a:lnTo>
                  <a:lnTo>
                    <a:pt x="51614" y="21098"/>
                  </a:lnTo>
                  <a:cubicBezTo>
                    <a:pt x="51638" y="21491"/>
                    <a:pt x="51650" y="21884"/>
                    <a:pt x="51697" y="22277"/>
                  </a:cubicBezTo>
                  <a:lnTo>
                    <a:pt x="51876" y="23444"/>
                  </a:lnTo>
                  <a:lnTo>
                    <a:pt x="51971" y="24027"/>
                  </a:lnTo>
                  <a:cubicBezTo>
                    <a:pt x="52007" y="24218"/>
                    <a:pt x="52066" y="24408"/>
                    <a:pt x="52102" y="24599"/>
                  </a:cubicBezTo>
                  <a:lnTo>
                    <a:pt x="52412" y="25742"/>
                  </a:lnTo>
                  <a:cubicBezTo>
                    <a:pt x="52507" y="26123"/>
                    <a:pt x="52662" y="26492"/>
                    <a:pt x="52793" y="26861"/>
                  </a:cubicBezTo>
                  <a:cubicBezTo>
                    <a:pt x="52935" y="27230"/>
                    <a:pt x="53055" y="27611"/>
                    <a:pt x="53221" y="27968"/>
                  </a:cubicBezTo>
                  <a:lnTo>
                    <a:pt x="53733" y="29028"/>
                  </a:lnTo>
                  <a:cubicBezTo>
                    <a:pt x="53817" y="29206"/>
                    <a:pt x="53900" y="29385"/>
                    <a:pt x="53995" y="29552"/>
                  </a:cubicBezTo>
                  <a:lnTo>
                    <a:pt x="54305" y="30064"/>
                  </a:lnTo>
                  <a:lnTo>
                    <a:pt x="54912" y="31064"/>
                  </a:lnTo>
                  <a:cubicBezTo>
                    <a:pt x="55138" y="31385"/>
                    <a:pt x="55376" y="31707"/>
                    <a:pt x="55614" y="32016"/>
                  </a:cubicBezTo>
                  <a:cubicBezTo>
                    <a:pt x="56067" y="32659"/>
                    <a:pt x="56615" y="33219"/>
                    <a:pt x="57150" y="33802"/>
                  </a:cubicBezTo>
                  <a:cubicBezTo>
                    <a:pt x="57400" y="34100"/>
                    <a:pt x="57710" y="34350"/>
                    <a:pt x="57996" y="34624"/>
                  </a:cubicBezTo>
                  <a:cubicBezTo>
                    <a:pt x="58293" y="34874"/>
                    <a:pt x="58567" y="35148"/>
                    <a:pt x="58877" y="35398"/>
                  </a:cubicBezTo>
                  <a:lnTo>
                    <a:pt x="59829" y="36100"/>
                  </a:lnTo>
                  <a:cubicBezTo>
                    <a:pt x="59984" y="36219"/>
                    <a:pt x="60139" y="36338"/>
                    <a:pt x="60305" y="36445"/>
                  </a:cubicBezTo>
                  <a:lnTo>
                    <a:pt x="60806" y="36755"/>
                  </a:lnTo>
                  <a:lnTo>
                    <a:pt x="61818" y="37362"/>
                  </a:lnTo>
                  <a:cubicBezTo>
                    <a:pt x="62163" y="37553"/>
                    <a:pt x="62520" y="37719"/>
                    <a:pt x="62877" y="37886"/>
                  </a:cubicBezTo>
                  <a:cubicBezTo>
                    <a:pt x="63568" y="38255"/>
                    <a:pt x="64318" y="38505"/>
                    <a:pt x="65068" y="38767"/>
                  </a:cubicBezTo>
                  <a:cubicBezTo>
                    <a:pt x="65437" y="38910"/>
                    <a:pt x="65818" y="39005"/>
                    <a:pt x="66199" y="39100"/>
                  </a:cubicBezTo>
                  <a:cubicBezTo>
                    <a:pt x="66580" y="39196"/>
                    <a:pt x="66961" y="39303"/>
                    <a:pt x="67342" y="39386"/>
                  </a:cubicBezTo>
                  <a:lnTo>
                    <a:pt x="68509" y="39577"/>
                  </a:lnTo>
                  <a:cubicBezTo>
                    <a:pt x="68902" y="39624"/>
                    <a:pt x="69295" y="39660"/>
                    <a:pt x="69676" y="39672"/>
                  </a:cubicBezTo>
                  <a:cubicBezTo>
                    <a:pt x="70176" y="39704"/>
                    <a:pt x="70946" y="39709"/>
                    <a:pt x="71403" y="39709"/>
                  </a:cubicBezTo>
                  <a:cubicBezTo>
                    <a:pt x="71632" y="39709"/>
                    <a:pt x="71783" y="39708"/>
                    <a:pt x="71783" y="39708"/>
                  </a:cubicBezTo>
                  <a:lnTo>
                    <a:pt x="94298" y="39708"/>
                  </a:lnTo>
                  <a:lnTo>
                    <a:pt x="94691" y="39743"/>
                  </a:lnTo>
                  <a:lnTo>
                    <a:pt x="94905" y="39779"/>
                  </a:lnTo>
                  <a:cubicBezTo>
                    <a:pt x="95048" y="39791"/>
                    <a:pt x="95191" y="39803"/>
                    <a:pt x="95334" y="39803"/>
                  </a:cubicBezTo>
                  <a:cubicBezTo>
                    <a:pt x="95477" y="39803"/>
                    <a:pt x="95619" y="39862"/>
                    <a:pt x="95762" y="39874"/>
                  </a:cubicBezTo>
                  <a:cubicBezTo>
                    <a:pt x="95893" y="39898"/>
                    <a:pt x="96048" y="39898"/>
                    <a:pt x="96179" y="39946"/>
                  </a:cubicBezTo>
                  <a:cubicBezTo>
                    <a:pt x="97286" y="40196"/>
                    <a:pt x="98334" y="40696"/>
                    <a:pt x="99227" y="41422"/>
                  </a:cubicBezTo>
                  <a:cubicBezTo>
                    <a:pt x="100096" y="42160"/>
                    <a:pt x="100799" y="43101"/>
                    <a:pt x="101263" y="44149"/>
                  </a:cubicBezTo>
                  <a:cubicBezTo>
                    <a:pt x="101680" y="45196"/>
                    <a:pt x="101870" y="46339"/>
                    <a:pt x="101787" y="47494"/>
                  </a:cubicBezTo>
                  <a:cubicBezTo>
                    <a:pt x="101727" y="48566"/>
                    <a:pt x="101370" y="49566"/>
                    <a:pt x="100846" y="50483"/>
                  </a:cubicBezTo>
                  <a:cubicBezTo>
                    <a:pt x="100263" y="51447"/>
                    <a:pt x="99251" y="52507"/>
                    <a:pt x="98286" y="53078"/>
                  </a:cubicBezTo>
                  <a:cubicBezTo>
                    <a:pt x="98060" y="53245"/>
                    <a:pt x="97774" y="53328"/>
                    <a:pt x="97536" y="53471"/>
                  </a:cubicBezTo>
                  <a:cubicBezTo>
                    <a:pt x="97405" y="53543"/>
                    <a:pt x="97262" y="53578"/>
                    <a:pt x="97131" y="53626"/>
                  </a:cubicBezTo>
                  <a:cubicBezTo>
                    <a:pt x="97001" y="53674"/>
                    <a:pt x="96870" y="53733"/>
                    <a:pt x="96739" y="53769"/>
                  </a:cubicBezTo>
                  <a:cubicBezTo>
                    <a:pt x="96596" y="53793"/>
                    <a:pt x="95119" y="54102"/>
                    <a:pt x="94572" y="54150"/>
                  </a:cubicBezTo>
                  <a:cubicBezTo>
                    <a:pt x="94504" y="54154"/>
                    <a:pt x="94416" y="54155"/>
                    <a:pt x="94320" y="54155"/>
                  </a:cubicBezTo>
                  <a:cubicBezTo>
                    <a:pt x="94128" y="54155"/>
                    <a:pt x="93909" y="54150"/>
                    <a:pt x="93774" y="54150"/>
                  </a:cubicBezTo>
                  <a:lnTo>
                    <a:pt x="19705" y="54150"/>
                  </a:lnTo>
                  <a:lnTo>
                    <a:pt x="19562" y="54114"/>
                  </a:lnTo>
                  <a:lnTo>
                    <a:pt x="19265" y="54102"/>
                  </a:lnTo>
                  <a:lnTo>
                    <a:pt x="18681" y="54126"/>
                  </a:lnTo>
                  <a:cubicBezTo>
                    <a:pt x="18288" y="54150"/>
                    <a:pt x="17895" y="54150"/>
                    <a:pt x="17514" y="54209"/>
                  </a:cubicBezTo>
                  <a:cubicBezTo>
                    <a:pt x="14383" y="54567"/>
                    <a:pt x="11335" y="55674"/>
                    <a:pt x="8716" y="57424"/>
                  </a:cubicBezTo>
                  <a:cubicBezTo>
                    <a:pt x="6120" y="59186"/>
                    <a:pt x="3953" y="61568"/>
                    <a:pt x="2417" y="64318"/>
                  </a:cubicBezTo>
                  <a:cubicBezTo>
                    <a:pt x="917" y="67080"/>
                    <a:pt x="96" y="70235"/>
                    <a:pt x="24" y="73367"/>
                  </a:cubicBezTo>
                  <a:cubicBezTo>
                    <a:pt x="0" y="73807"/>
                    <a:pt x="12" y="74010"/>
                    <a:pt x="12" y="74295"/>
                  </a:cubicBezTo>
                  <a:cubicBezTo>
                    <a:pt x="12" y="74343"/>
                    <a:pt x="12" y="74474"/>
                    <a:pt x="24" y="74557"/>
                  </a:cubicBezTo>
                  <a:lnTo>
                    <a:pt x="36" y="74855"/>
                  </a:lnTo>
                  <a:lnTo>
                    <a:pt x="60" y="75438"/>
                  </a:lnTo>
                  <a:cubicBezTo>
                    <a:pt x="84" y="75831"/>
                    <a:pt x="84" y="76224"/>
                    <a:pt x="143" y="76617"/>
                  </a:cubicBezTo>
                  <a:lnTo>
                    <a:pt x="322" y="77784"/>
                  </a:lnTo>
                  <a:cubicBezTo>
                    <a:pt x="357" y="77974"/>
                    <a:pt x="381" y="78165"/>
                    <a:pt x="429" y="78355"/>
                  </a:cubicBezTo>
                  <a:lnTo>
                    <a:pt x="560" y="78939"/>
                  </a:lnTo>
                  <a:lnTo>
                    <a:pt x="869" y="80082"/>
                  </a:lnTo>
                  <a:cubicBezTo>
                    <a:pt x="977" y="80451"/>
                    <a:pt x="1119" y="80820"/>
                    <a:pt x="1250" y="81189"/>
                  </a:cubicBezTo>
                  <a:cubicBezTo>
                    <a:pt x="1393" y="81558"/>
                    <a:pt x="1512" y="81939"/>
                    <a:pt x="1691" y="82296"/>
                  </a:cubicBezTo>
                  <a:cubicBezTo>
                    <a:pt x="2977" y="85166"/>
                    <a:pt x="4929" y="87737"/>
                    <a:pt x="7382" y="89702"/>
                  </a:cubicBezTo>
                  <a:cubicBezTo>
                    <a:pt x="9835" y="91655"/>
                    <a:pt x="12764" y="93048"/>
                    <a:pt x="15859" y="93655"/>
                  </a:cubicBezTo>
                  <a:lnTo>
                    <a:pt x="17026" y="93845"/>
                  </a:lnTo>
                  <a:lnTo>
                    <a:pt x="17610" y="93929"/>
                  </a:lnTo>
                  <a:cubicBezTo>
                    <a:pt x="17812" y="93952"/>
                    <a:pt x="18003" y="93952"/>
                    <a:pt x="18193" y="93964"/>
                  </a:cubicBezTo>
                  <a:lnTo>
                    <a:pt x="19372" y="94024"/>
                  </a:lnTo>
                  <a:lnTo>
                    <a:pt x="19669" y="94036"/>
                  </a:lnTo>
                  <a:lnTo>
                    <a:pt x="94643" y="94036"/>
                  </a:lnTo>
                  <a:lnTo>
                    <a:pt x="94869" y="94048"/>
                  </a:lnTo>
                  <a:cubicBezTo>
                    <a:pt x="95024" y="94060"/>
                    <a:pt x="95167" y="94072"/>
                    <a:pt x="95310" y="94072"/>
                  </a:cubicBezTo>
                  <a:cubicBezTo>
                    <a:pt x="95381" y="94072"/>
                    <a:pt x="95453" y="94083"/>
                    <a:pt x="95524" y="94095"/>
                  </a:cubicBezTo>
                  <a:lnTo>
                    <a:pt x="95727" y="94131"/>
                  </a:lnTo>
                  <a:cubicBezTo>
                    <a:pt x="95869" y="94155"/>
                    <a:pt x="96012" y="94167"/>
                    <a:pt x="96155" y="94191"/>
                  </a:cubicBezTo>
                  <a:cubicBezTo>
                    <a:pt x="96703" y="94345"/>
                    <a:pt x="97251" y="94476"/>
                    <a:pt x="97751" y="94750"/>
                  </a:cubicBezTo>
                  <a:cubicBezTo>
                    <a:pt x="98286" y="94976"/>
                    <a:pt x="98739" y="95322"/>
                    <a:pt x="99203" y="95655"/>
                  </a:cubicBezTo>
                  <a:cubicBezTo>
                    <a:pt x="99620" y="96048"/>
                    <a:pt x="100060" y="96429"/>
                    <a:pt x="100382" y="96905"/>
                  </a:cubicBezTo>
                  <a:cubicBezTo>
                    <a:pt x="100751" y="97346"/>
                    <a:pt x="100989" y="97870"/>
                    <a:pt x="101251" y="98382"/>
                  </a:cubicBezTo>
                  <a:cubicBezTo>
                    <a:pt x="101299" y="98513"/>
                    <a:pt x="101334" y="98643"/>
                    <a:pt x="101394" y="98774"/>
                  </a:cubicBezTo>
                  <a:cubicBezTo>
                    <a:pt x="101430" y="98917"/>
                    <a:pt x="101501" y="99036"/>
                    <a:pt x="101525" y="99179"/>
                  </a:cubicBezTo>
                  <a:cubicBezTo>
                    <a:pt x="101584" y="99453"/>
                    <a:pt x="101692" y="99727"/>
                    <a:pt x="101703" y="100013"/>
                  </a:cubicBezTo>
                  <a:cubicBezTo>
                    <a:pt x="101727" y="100156"/>
                    <a:pt x="101751" y="100287"/>
                    <a:pt x="101775" y="100429"/>
                  </a:cubicBezTo>
                  <a:lnTo>
                    <a:pt x="101799" y="100870"/>
                  </a:lnTo>
                  <a:lnTo>
                    <a:pt x="101823" y="101084"/>
                  </a:lnTo>
                  <a:lnTo>
                    <a:pt x="101834" y="101191"/>
                  </a:lnTo>
                  <a:lnTo>
                    <a:pt x="101834" y="101299"/>
                  </a:lnTo>
                  <a:cubicBezTo>
                    <a:pt x="101834" y="101334"/>
                    <a:pt x="101823" y="101358"/>
                    <a:pt x="101823" y="101370"/>
                  </a:cubicBezTo>
                  <a:cubicBezTo>
                    <a:pt x="101811" y="101513"/>
                    <a:pt x="101799" y="101656"/>
                    <a:pt x="101787" y="101799"/>
                  </a:cubicBezTo>
                  <a:cubicBezTo>
                    <a:pt x="101811" y="102096"/>
                    <a:pt x="101715" y="102370"/>
                    <a:pt x="101692" y="102656"/>
                  </a:cubicBezTo>
                  <a:cubicBezTo>
                    <a:pt x="101692" y="102799"/>
                    <a:pt x="101632" y="102930"/>
                    <a:pt x="101596" y="103073"/>
                  </a:cubicBezTo>
                  <a:cubicBezTo>
                    <a:pt x="101561" y="103204"/>
                    <a:pt x="101525" y="103346"/>
                    <a:pt x="101501" y="103477"/>
                  </a:cubicBezTo>
                  <a:cubicBezTo>
                    <a:pt x="101144" y="104561"/>
                    <a:pt x="100537" y="105561"/>
                    <a:pt x="99739" y="106383"/>
                  </a:cubicBezTo>
                  <a:cubicBezTo>
                    <a:pt x="98917" y="107192"/>
                    <a:pt x="97917" y="107799"/>
                    <a:pt x="96846" y="108157"/>
                  </a:cubicBezTo>
                  <a:cubicBezTo>
                    <a:pt x="96715" y="108204"/>
                    <a:pt x="96572" y="108216"/>
                    <a:pt x="96429" y="108264"/>
                  </a:cubicBezTo>
                  <a:cubicBezTo>
                    <a:pt x="96298" y="108288"/>
                    <a:pt x="96167" y="108359"/>
                    <a:pt x="96024" y="108359"/>
                  </a:cubicBezTo>
                  <a:cubicBezTo>
                    <a:pt x="95881" y="108383"/>
                    <a:pt x="95738" y="108395"/>
                    <a:pt x="95596" y="108419"/>
                  </a:cubicBezTo>
                  <a:cubicBezTo>
                    <a:pt x="95524" y="108430"/>
                    <a:pt x="95453" y="108454"/>
                    <a:pt x="95381" y="108454"/>
                  </a:cubicBezTo>
                  <a:lnTo>
                    <a:pt x="95167" y="108466"/>
                  </a:lnTo>
                  <a:cubicBezTo>
                    <a:pt x="95024" y="108466"/>
                    <a:pt x="94881" y="108466"/>
                    <a:pt x="94738" y="108478"/>
                  </a:cubicBezTo>
                  <a:cubicBezTo>
                    <a:pt x="94691" y="108478"/>
                    <a:pt x="94512" y="108466"/>
                    <a:pt x="94393" y="108466"/>
                  </a:cubicBezTo>
                  <a:lnTo>
                    <a:pt x="71283" y="108466"/>
                  </a:lnTo>
                  <a:lnTo>
                    <a:pt x="70985" y="108490"/>
                  </a:lnTo>
                  <a:lnTo>
                    <a:pt x="70402" y="108526"/>
                  </a:lnTo>
                  <a:cubicBezTo>
                    <a:pt x="70009" y="108538"/>
                    <a:pt x="69616" y="108561"/>
                    <a:pt x="69235" y="108597"/>
                  </a:cubicBezTo>
                  <a:lnTo>
                    <a:pt x="68068" y="108764"/>
                  </a:lnTo>
                  <a:cubicBezTo>
                    <a:pt x="67675" y="108835"/>
                    <a:pt x="67283" y="108883"/>
                    <a:pt x="66902" y="108990"/>
                  </a:cubicBezTo>
                  <a:cubicBezTo>
                    <a:pt x="66140" y="109181"/>
                    <a:pt x="65366" y="109359"/>
                    <a:pt x="64639" y="109657"/>
                  </a:cubicBezTo>
                  <a:cubicBezTo>
                    <a:pt x="64270" y="109788"/>
                    <a:pt x="63889" y="109919"/>
                    <a:pt x="63532" y="110073"/>
                  </a:cubicBezTo>
                  <a:lnTo>
                    <a:pt x="62460" y="110585"/>
                  </a:lnTo>
                  <a:lnTo>
                    <a:pt x="61937" y="110847"/>
                  </a:lnTo>
                  <a:cubicBezTo>
                    <a:pt x="61758" y="110931"/>
                    <a:pt x="61591" y="111038"/>
                    <a:pt x="61425" y="111145"/>
                  </a:cubicBezTo>
                  <a:lnTo>
                    <a:pt x="60413" y="111752"/>
                  </a:lnTo>
                  <a:cubicBezTo>
                    <a:pt x="60079" y="111967"/>
                    <a:pt x="59782" y="112217"/>
                    <a:pt x="59460" y="112443"/>
                  </a:cubicBezTo>
                  <a:cubicBezTo>
                    <a:pt x="59151" y="112681"/>
                    <a:pt x="58817" y="112907"/>
                    <a:pt x="58531" y="113169"/>
                  </a:cubicBezTo>
                  <a:cubicBezTo>
                    <a:pt x="58079" y="113586"/>
                    <a:pt x="57603" y="114003"/>
                    <a:pt x="57174" y="114443"/>
                  </a:cubicBezTo>
                  <a:cubicBezTo>
                    <a:pt x="57115" y="114503"/>
                    <a:pt x="57043" y="114586"/>
                    <a:pt x="56960" y="114681"/>
                  </a:cubicBezTo>
                  <a:cubicBezTo>
                    <a:pt x="56912" y="114717"/>
                    <a:pt x="56876" y="114765"/>
                    <a:pt x="56841" y="114800"/>
                  </a:cubicBezTo>
                  <a:cubicBezTo>
                    <a:pt x="56567" y="115110"/>
                    <a:pt x="56234" y="115479"/>
                    <a:pt x="56055" y="115681"/>
                  </a:cubicBezTo>
                  <a:lnTo>
                    <a:pt x="55341" y="116622"/>
                  </a:lnTo>
                  <a:lnTo>
                    <a:pt x="54995" y="117098"/>
                  </a:lnTo>
                  <a:cubicBezTo>
                    <a:pt x="54876" y="117253"/>
                    <a:pt x="54781" y="117432"/>
                    <a:pt x="54674" y="117586"/>
                  </a:cubicBezTo>
                  <a:lnTo>
                    <a:pt x="54067" y="118598"/>
                  </a:lnTo>
                  <a:cubicBezTo>
                    <a:pt x="53864" y="118944"/>
                    <a:pt x="53709" y="119301"/>
                    <a:pt x="53531" y="119658"/>
                  </a:cubicBezTo>
                  <a:cubicBezTo>
                    <a:pt x="53364" y="120015"/>
                    <a:pt x="53174" y="120360"/>
                    <a:pt x="53043" y="120730"/>
                  </a:cubicBezTo>
                  <a:lnTo>
                    <a:pt x="52638" y="121837"/>
                  </a:lnTo>
                  <a:cubicBezTo>
                    <a:pt x="52566" y="122027"/>
                    <a:pt x="52495" y="122206"/>
                    <a:pt x="52447" y="122396"/>
                  </a:cubicBezTo>
                  <a:lnTo>
                    <a:pt x="52293" y="122968"/>
                  </a:lnTo>
                  <a:lnTo>
                    <a:pt x="51995" y="124111"/>
                  </a:lnTo>
                  <a:cubicBezTo>
                    <a:pt x="51923" y="124504"/>
                    <a:pt x="51864" y="124897"/>
                    <a:pt x="51804" y="125278"/>
                  </a:cubicBezTo>
                  <a:cubicBezTo>
                    <a:pt x="51757" y="125671"/>
                    <a:pt x="51673" y="126064"/>
                    <a:pt x="51662" y="126445"/>
                  </a:cubicBezTo>
                  <a:lnTo>
                    <a:pt x="51578" y="127623"/>
                  </a:lnTo>
                  <a:lnTo>
                    <a:pt x="51531" y="128207"/>
                  </a:lnTo>
                  <a:lnTo>
                    <a:pt x="51531" y="128600"/>
                  </a:lnTo>
                  <a:lnTo>
                    <a:pt x="51531" y="129409"/>
                  </a:lnTo>
                  <a:lnTo>
                    <a:pt x="51531" y="131017"/>
                  </a:lnTo>
                  <a:lnTo>
                    <a:pt x="51531" y="143887"/>
                  </a:lnTo>
                  <a:lnTo>
                    <a:pt x="64187" y="143887"/>
                  </a:lnTo>
                  <a:lnTo>
                    <a:pt x="64187" y="131017"/>
                  </a:lnTo>
                  <a:lnTo>
                    <a:pt x="64187" y="129409"/>
                  </a:lnTo>
                  <a:lnTo>
                    <a:pt x="64187" y="128600"/>
                  </a:lnTo>
                  <a:lnTo>
                    <a:pt x="64187" y="128207"/>
                  </a:lnTo>
                  <a:lnTo>
                    <a:pt x="64163" y="127980"/>
                  </a:lnTo>
                  <a:cubicBezTo>
                    <a:pt x="64175" y="127838"/>
                    <a:pt x="64163" y="127695"/>
                    <a:pt x="64163" y="127540"/>
                  </a:cubicBezTo>
                  <a:cubicBezTo>
                    <a:pt x="64163" y="127397"/>
                    <a:pt x="64211" y="127266"/>
                    <a:pt x="64223" y="127123"/>
                  </a:cubicBezTo>
                  <a:cubicBezTo>
                    <a:pt x="64246" y="126980"/>
                    <a:pt x="64246" y="126837"/>
                    <a:pt x="64282" y="126695"/>
                  </a:cubicBezTo>
                  <a:cubicBezTo>
                    <a:pt x="64318" y="126564"/>
                    <a:pt x="64354" y="126421"/>
                    <a:pt x="64389" y="126290"/>
                  </a:cubicBezTo>
                  <a:cubicBezTo>
                    <a:pt x="64663" y="125194"/>
                    <a:pt x="65508" y="123909"/>
                    <a:pt x="66282" y="123063"/>
                  </a:cubicBezTo>
                  <a:cubicBezTo>
                    <a:pt x="66401" y="122956"/>
                    <a:pt x="66532" y="122849"/>
                    <a:pt x="66651" y="122730"/>
                  </a:cubicBezTo>
                  <a:cubicBezTo>
                    <a:pt x="66747" y="122623"/>
                    <a:pt x="66878" y="122563"/>
                    <a:pt x="66985" y="122468"/>
                  </a:cubicBezTo>
                  <a:cubicBezTo>
                    <a:pt x="67104" y="122396"/>
                    <a:pt x="67211" y="122289"/>
                    <a:pt x="67330" y="122218"/>
                  </a:cubicBezTo>
                  <a:cubicBezTo>
                    <a:pt x="67461" y="122146"/>
                    <a:pt x="67580" y="122075"/>
                    <a:pt x="67699" y="122004"/>
                  </a:cubicBezTo>
                  <a:cubicBezTo>
                    <a:pt x="67759" y="121956"/>
                    <a:pt x="67818" y="121920"/>
                    <a:pt x="67878" y="121884"/>
                  </a:cubicBezTo>
                  <a:lnTo>
                    <a:pt x="68080" y="121801"/>
                  </a:lnTo>
                  <a:cubicBezTo>
                    <a:pt x="68211" y="121742"/>
                    <a:pt x="68330" y="121670"/>
                    <a:pt x="68461" y="121611"/>
                  </a:cubicBezTo>
                  <a:lnTo>
                    <a:pt x="68866" y="121468"/>
                  </a:lnTo>
                  <a:cubicBezTo>
                    <a:pt x="69116" y="121349"/>
                    <a:pt x="69402" y="121301"/>
                    <a:pt x="69676" y="121218"/>
                  </a:cubicBezTo>
                  <a:cubicBezTo>
                    <a:pt x="69807" y="121170"/>
                    <a:pt x="69950" y="121170"/>
                    <a:pt x="70092" y="121146"/>
                  </a:cubicBezTo>
                  <a:cubicBezTo>
                    <a:pt x="70235" y="121122"/>
                    <a:pt x="70378" y="121099"/>
                    <a:pt x="70521" y="121075"/>
                  </a:cubicBezTo>
                  <a:cubicBezTo>
                    <a:pt x="70664" y="121075"/>
                    <a:pt x="70807" y="121063"/>
                    <a:pt x="70950" y="121063"/>
                  </a:cubicBezTo>
                  <a:lnTo>
                    <a:pt x="71164" y="121015"/>
                  </a:lnTo>
                  <a:lnTo>
                    <a:pt x="71283" y="120968"/>
                  </a:lnTo>
                  <a:lnTo>
                    <a:pt x="94393" y="120968"/>
                  </a:lnTo>
                  <a:cubicBezTo>
                    <a:pt x="94516" y="120968"/>
                    <a:pt x="94603" y="120994"/>
                    <a:pt x="94760" y="120994"/>
                  </a:cubicBezTo>
                  <a:cubicBezTo>
                    <a:pt x="94787" y="120994"/>
                    <a:pt x="94815" y="120993"/>
                    <a:pt x="94845" y="120991"/>
                  </a:cubicBezTo>
                  <a:lnTo>
                    <a:pt x="96024" y="120956"/>
                  </a:lnTo>
                  <a:lnTo>
                    <a:pt x="96608" y="120932"/>
                  </a:lnTo>
                  <a:cubicBezTo>
                    <a:pt x="96810" y="120908"/>
                    <a:pt x="97001" y="120884"/>
                    <a:pt x="97191" y="120861"/>
                  </a:cubicBezTo>
                  <a:lnTo>
                    <a:pt x="98358" y="120682"/>
                  </a:lnTo>
                  <a:cubicBezTo>
                    <a:pt x="98751" y="120622"/>
                    <a:pt x="99132" y="120503"/>
                    <a:pt x="99513" y="120420"/>
                  </a:cubicBezTo>
                  <a:cubicBezTo>
                    <a:pt x="99894" y="120313"/>
                    <a:pt x="100275" y="120229"/>
                    <a:pt x="100656" y="120099"/>
                  </a:cubicBezTo>
                  <a:cubicBezTo>
                    <a:pt x="103656" y="119134"/>
                    <a:pt x="106406" y="117443"/>
                    <a:pt x="108633" y="115229"/>
                  </a:cubicBezTo>
                  <a:cubicBezTo>
                    <a:pt x="110836" y="112990"/>
                    <a:pt x="112514" y="110228"/>
                    <a:pt x="113467" y="107228"/>
                  </a:cubicBezTo>
                  <a:cubicBezTo>
                    <a:pt x="113574" y="106847"/>
                    <a:pt x="113669" y="106466"/>
                    <a:pt x="113776" y="106085"/>
                  </a:cubicBezTo>
                  <a:cubicBezTo>
                    <a:pt x="113860" y="105692"/>
                    <a:pt x="113979" y="105323"/>
                    <a:pt x="114026" y="104930"/>
                  </a:cubicBezTo>
                  <a:cubicBezTo>
                    <a:pt x="114146" y="104144"/>
                    <a:pt x="114288" y="103370"/>
                    <a:pt x="114300" y="102584"/>
                  </a:cubicBezTo>
                  <a:lnTo>
                    <a:pt x="114348" y="101418"/>
                  </a:lnTo>
                  <a:cubicBezTo>
                    <a:pt x="114348" y="101358"/>
                    <a:pt x="114336" y="101322"/>
                    <a:pt x="114336" y="101287"/>
                  </a:cubicBezTo>
                  <a:lnTo>
                    <a:pt x="114336" y="101191"/>
                  </a:lnTo>
                  <a:lnTo>
                    <a:pt x="114336" y="100906"/>
                  </a:lnTo>
                  <a:lnTo>
                    <a:pt x="114324" y="100310"/>
                  </a:lnTo>
                  <a:cubicBezTo>
                    <a:pt x="114300" y="99929"/>
                    <a:pt x="114288" y="99536"/>
                    <a:pt x="114253" y="99144"/>
                  </a:cubicBezTo>
                  <a:lnTo>
                    <a:pt x="114086" y="97977"/>
                  </a:lnTo>
                  <a:cubicBezTo>
                    <a:pt x="113979" y="97191"/>
                    <a:pt x="113765" y="96429"/>
                    <a:pt x="113562" y="95667"/>
                  </a:cubicBezTo>
                  <a:cubicBezTo>
                    <a:pt x="113479" y="95286"/>
                    <a:pt x="113324" y="94917"/>
                    <a:pt x="113193" y="94548"/>
                  </a:cubicBezTo>
                  <a:cubicBezTo>
                    <a:pt x="113062" y="94179"/>
                    <a:pt x="112931" y="93810"/>
                    <a:pt x="112776" y="93440"/>
                  </a:cubicBezTo>
                  <a:cubicBezTo>
                    <a:pt x="112121" y="92012"/>
                    <a:pt x="111371" y="90619"/>
                    <a:pt x="110407" y="89369"/>
                  </a:cubicBezTo>
                  <a:cubicBezTo>
                    <a:pt x="109478" y="88095"/>
                    <a:pt x="108359" y="86987"/>
                    <a:pt x="107168" y="85963"/>
                  </a:cubicBezTo>
                  <a:cubicBezTo>
                    <a:pt x="105930" y="84999"/>
                    <a:pt x="104621" y="84106"/>
                    <a:pt x="103192" y="83451"/>
                  </a:cubicBezTo>
                  <a:cubicBezTo>
                    <a:pt x="101787" y="82737"/>
                    <a:pt x="100263" y="82272"/>
                    <a:pt x="98727" y="81915"/>
                  </a:cubicBezTo>
                  <a:cubicBezTo>
                    <a:pt x="98346" y="81844"/>
                    <a:pt x="97953" y="81784"/>
                    <a:pt x="97560" y="81725"/>
                  </a:cubicBezTo>
                  <a:lnTo>
                    <a:pt x="96977" y="81641"/>
                  </a:lnTo>
                  <a:cubicBezTo>
                    <a:pt x="96786" y="81606"/>
                    <a:pt x="96596" y="81582"/>
                    <a:pt x="96393" y="81582"/>
                  </a:cubicBezTo>
                  <a:lnTo>
                    <a:pt x="95226" y="81534"/>
                  </a:lnTo>
                  <a:lnTo>
                    <a:pt x="94643" y="81522"/>
                  </a:lnTo>
                  <a:lnTo>
                    <a:pt x="19872" y="81522"/>
                  </a:lnTo>
                  <a:lnTo>
                    <a:pt x="19693" y="81510"/>
                  </a:lnTo>
                  <a:lnTo>
                    <a:pt x="19574" y="81499"/>
                  </a:lnTo>
                  <a:cubicBezTo>
                    <a:pt x="19431" y="81487"/>
                    <a:pt x="19288" y="81475"/>
                    <a:pt x="19146" y="81463"/>
                  </a:cubicBezTo>
                  <a:cubicBezTo>
                    <a:pt x="19074" y="81463"/>
                    <a:pt x="19003" y="81463"/>
                    <a:pt x="18931" y="81451"/>
                  </a:cubicBezTo>
                  <a:lnTo>
                    <a:pt x="18717" y="81415"/>
                  </a:lnTo>
                  <a:cubicBezTo>
                    <a:pt x="18586" y="81391"/>
                    <a:pt x="18443" y="81368"/>
                    <a:pt x="18300" y="81356"/>
                  </a:cubicBezTo>
                  <a:cubicBezTo>
                    <a:pt x="17181" y="81129"/>
                    <a:pt x="16145" y="80629"/>
                    <a:pt x="15240" y="79915"/>
                  </a:cubicBezTo>
                  <a:cubicBezTo>
                    <a:pt x="14335" y="79213"/>
                    <a:pt x="13633" y="78260"/>
                    <a:pt x="13169" y="77224"/>
                  </a:cubicBezTo>
                  <a:cubicBezTo>
                    <a:pt x="13085" y="77105"/>
                    <a:pt x="13061" y="76962"/>
                    <a:pt x="13014" y="76831"/>
                  </a:cubicBezTo>
                  <a:cubicBezTo>
                    <a:pt x="12966" y="76700"/>
                    <a:pt x="12907" y="76569"/>
                    <a:pt x="12859" y="76426"/>
                  </a:cubicBezTo>
                  <a:cubicBezTo>
                    <a:pt x="12835" y="76296"/>
                    <a:pt x="12800" y="76153"/>
                    <a:pt x="12764" y="76022"/>
                  </a:cubicBezTo>
                  <a:lnTo>
                    <a:pt x="12704" y="75819"/>
                  </a:lnTo>
                  <a:cubicBezTo>
                    <a:pt x="12692" y="75748"/>
                    <a:pt x="12680" y="75676"/>
                    <a:pt x="12680" y="75605"/>
                  </a:cubicBezTo>
                  <a:cubicBezTo>
                    <a:pt x="12657" y="75462"/>
                    <a:pt x="12633" y="75319"/>
                    <a:pt x="12609" y="75176"/>
                  </a:cubicBezTo>
                  <a:cubicBezTo>
                    <a:pt x="12573" y="75045"/>
                    <a:pt x="12597" y="74891"/>
                    <a:pt x="12585" y="74748"/>
                  </a:cubicBezTo>
                  <a:lnTo>
                    <a:pt x="12549" y="74295"/>
                  </a:lnTo>
                  <a:cubicBezTo>
                    <a:pt x="12549" y="74033"/>
                    <a:pt x="12549" y="73700"/>
                    <a:pt x="12561" y="73617"/>
                  </a:cubicBezTo>
                  <a:cubicBezTo>
                    <a:pt x="12597" y="72462"/>
                    <a:pt x="12895" y="71343"/>
                    <a:pt x="13431" y="70342"/>
                  </a:cubicBezTo>
                  <a:cubicBezTo>
                    <a:pt x="13990" y="69354"/>
                    <a:pt x="14776" y="68473"/>
                    <a:pt x="15717" y="67830"/>
                  </a:cubicBezTo>
                  <a:cubicBezTo>
                    <a:pt x="16681" y="67199"/>
                    <a:pt x="17764" y="66806"/>
                    <a:pt x="18896" y="66663"/>
                  </a:cubicBezTo>
                  <a:cubicBezTo>
                    <a:pt x="19038" y="66640"/>
                    <a:pt x="19181" y="66651"/>
                    <a:pt x="19324" y="66640"/>
                  </a:cubicBezTo>
                  <a:lnTo>
                    <a:pt x="19538" y="66628"/>
                  </a:lnTo>
                  <a:lnTo>
                    <a:pt x="19646" y="66640"/>
                  </a:lnTo>
                  <a:lnTo>
                    <a:pt x="94572" y="66640"/>
                  </a:lnTo>
                  <a:lnTo>
                    <a:pt x="94679" y="66628"/>
                  </a:lnTo>
                  <a:lnTo>
                    <a:pt x="94822" y="66616"/>
                  </a:lnTo>
                  <a:lnTo>
                    <a:pt x="95119" y="66604"/>
                  </a:lnTo>
                  <a:lnTo>
                    <a:pt x="95703" y="66568"/>
                  </a:lnTo>
                  <a:cubicBezTo>
                    <a:pt x="96096" y="66544"/>
                    <a:pt x="96489" y="66544"/>
                    <a:pt x="96881" y="66485"/>
                  </a:cubicBezTo>
                  <a:lnTo>
                    <a:pt x="98048" y="66306"/>
                  </a:lnTo>
                  <a:lnTo>
                    <a:pt x="98632" y="66211"/>
                  </a:lnTo>
                  <a:lnTo>
                    <a:pt x="99203" y="66080"/>
                  </a:lnTo>
                  <a:lnTo>
                    <a:pt x="100346" y="65782"/>
                  </a:lnTo>
                  <a:cubicBezTo>
                    <a:pt x="100727" y="65675"/>
                    <a:pt x="101096" y="65520"/>
                    <a:pt x="101465" y="65389"/>
                  </a:cubicBezTo>
                  <a:cubicBezTo>
                    <a:pt x="101834" y="65247"/>
                    <a:pt x="102215" y="65127"/>
                    <a:pt x="102561" y="64961"/>
                  </a:cubicBezTo>
                  <a:cubicBezTo>
                    <a:pt x="103275" y="64616"/>
                    <a:pt x="104001" y="64306"/>
                    <a:pt x="104656" y="63877"/>
                  </a:cubicBezTo>
                  <a:cubicBezTo>
                    <a:pt x="107288" y="62318"/>
                    <a:pt x="109693" y="59960"/>
                    <a:pt x="111348" y="57365"/>
                  </a:cubicBezTo>
                  <a:cubicBezTo>
                    <a:pt x="111383" y="57317"/>
                    <a:pt x="111419" y="57257"/>
                    <a:pt x="111455" y="57198"/>
                  </a:cubicBezTo>
                  <a:cubicBezTo>
                    <a:pt x="111467" y="57174"/>
                    <a:pt x="111479" y="57150"/>
                    <a:pt x="111490" y="57138"/>
                  </a:cubicBezTo>
                  <a:lnTo>
                    <a:pt x="111490" y="57126"/>
                  </a:lnTo>
                  <a:cubicBezTo>
                    <a:pt x="113074" y="54519"/>
                    <a:pt x="114074" y="51531"/>
                    <a:pt x="114288" y="48483"/>
                  </a:cubicBezTo>
                  <a:cubicBezTo>
                    <a:pt x="114527" y="45363"/>
                    <a:pt x="114026" y="42172"/>
                    <a:pt x="112812" y="39255"/>
                  </a:cubicBezTo>
                  <a:cubicBezTo>
                    <a:pt x="111562" y="36362"/>
                    <a:pt x="109633" y="33778"/>
                    <a:pt x="107228" y="31766"/>
                  </a:cubicBezTo>
                  <a:cubicBezTo>
                    <a:pt x="104799" y="29766"/>
                    <a:pt x="101894" y="28349"/>
                    <a:pt x="98810" y="27682"/>
                  </a:cubicBezTo>
                  <a:cubicBezTo>
                    <a:pt x="98429" y="27587"/>
                    <a:pt x="98036" y="27540"/>
                    <a:pt x="97643" y="27480"/>
                  </a:cubicBezTo>
                  <a:cubicBezTo>
                    <a:pt x="97251" y="27420"/>
                    <a:pt x="96870" y="27349"/>
                    <a:pt x="96477" y="27325"/>
                  </a:cubicBezTo>
                  <a:lnTo>
                    <a:pt x="95298" y="27266"/>
                  </a:lnTo>
                  <a:lnTo>
                    <a:pt x="94715" y="27218"/>
                  </a:lnTo>
                  <a:lnTo>
                    <a:pt x="94298" y="27206"/>
                  </a:lnTo>
                  <a:lnTo>
                    <a:pt x="71783" y="27206"/>
                  </a:lnTo>
                  <a:cubicBezTo>
                    <a:pt x="71140" y="27206"/>
                    <a:pt x="70676" y="27182"/>
                    <a:pt x="70676" y="27182"/>
                  </a:cubicBezTo>
                  <a:cubicBezTo>
                    <a:pt x="70650" y="27185"/>
                    <a:pt x="70624" y="27186"/>
                    <a:pt x="70598" y="27186"/>
                  </a:cubicBezTo>
                  <a:cubicBezTo>
                    <a:pt x="70484" y="27186"/>
                    <a:pt x="70376" y="27166"/>
                    <a:pt x="70259" y="27147"/>
                  </a:cubicBezTo>
                  <a:cubicBezTo>
                    <a:pt x="70116" y="27123"/>
                    <a:pt x="69973" y="27111"/>
                    <a:pt x="69830" y="27087"/>
                  </a:cubicBezTo>
                  <a:lnTo>
                    <a:pt x="69426" y="26980"/>
                  </a:lnTo>
                  <a:cubicBezTo>
                    <a:pt x="69283" y="26944"/>
                    <a:pt x="69140" y="26932"/>
                    <a:pt x="69009" y="26861"/>
                  </a:cubicBezTo>
                  <a:cubicBezTo>
                    <a:pt x="68747" y="26754"/>
                    <a:pt x="68473" y="26694"/>
                    <a:pt x="68223" y="26551"/>
                  </a:cubicBezTo>
                  <a:lnTo>
                    <a:pt x="67842" y="26361"/>
                  </a:lnTo>
                  <a:cubicBezTo>
                    <a:pt x="67723" y="26289"/>
                    <a:pt x="67604" y="26206"/>
                    <a:pt x="67473" y="26135"/>
                  </a:cubicBezTo>
                  <a:lnTo>
                    <a:pt x="67294" y="26027"/>
                  </a:lnTo>
                  <a:cubicBezTo>
                    <a:pt x="67235" y="25992"/>
                    <a:pt x="67175" y="25944"/>
                    <a:pt x="67116" y="25896"/>
                  </a:cubicBezTo>
                  <a:cubicBezTo>
                    <a:pt x="67009" y="25813"/>
                    <a:pt x="66890" y="25730"/>
                    <a:pt x="66771" y="25646"/>
                  </a:cubicBezTo>
                  <a:cubicBezTo>
                    <a:pt x="66663" y="25563"/>
                    <a:pt x="66568" y="25444"/>
                    <a:pt x="66461" y="25361"/>
                  </a:cubicBezTo>
                  <a:cubicBezTo>
                    <a:pt x="66354" y="25254"/>
                    <a:pt x="66223" y="25182"/>
                    <a:pt x="66140" y="25063"/>
                  </a:cubicBezTo>
                  <a:cubicBezTo>
                    <a:pt x="65961" y="24837"/>
                    <a:pt x="65735" y="24658"/>
                    <a:pt x="65592" y="24408"/>
                  </a:cubicBezTo>
                  <a:cubicBezTo>
                    <a:pt x="64889" y="23503"/>
                    <a:pt x="64401" y="22444"/>
                    <a:pt x="64235" y="21313"/>
                  </a:cubicBezTo>
                  <a:cubicBezTo>
                    <a:pt x="64211" y="21170"/>
                    <a:pt x="64175" y="20110"/>
                    <a:pt x="64175" y="20074"/>
                  </a:cubicBezTo>
                  <a:lnTo>
                    <a:pt x="64175" y="19979"/>
                  </a:lnTo>
                  <a:lnTo>
                    <a:pt x="64175" y="19169"/>
                  </a:lnTo>
                  <a:lnTo>
                    <a:pt x="64175" y="15895"/>
                  </a:lnTo>
                  <a:lnTo>
                    <a:pt x="66890" y="15895"/>
                  </a:lnTo>
                  <a:lnTo>
                    <a:pt x="57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655790" y="712369"/>
              <a:ext cx="2847490" cy="3675956"/>
            </a:xfrm>
            <a:custGeom>
              <a:avLst/>
              <a:gdLst/>
              <a:ahLst/>
              <a:cxnLst/>
              <a:rect l="l" t="t" r="r" b="b"/>
              <a:pathLst>
                <a:path w="103002" h="132970" extrusionOk="0">
                  <a:moveTo>
                    <a:pt x="51507" y="1"/>
                  </a:moveTo>
                  <a:lnTo>
                    <a:pt x="51507" y="3727"/>
                  </a:lnTo>
                  <a:lnTo>
                    <a:pt x="52757" y="3727"/>
                  </a:lnTo>
                  <a:lnTo>
                    <a:pt x="52757" y="1"/>
                  </a:lnTo>
                  <a:close/>
                  <a:moveTo>
                    <a:pt x="51507" y="7442"/>
                  </a:moveTo>
                  <a:lnTo>
                    <a:pt x="51507" y="9180"/>
                  </a:lnTo>
                  <a:cubicBezTo>
                    <a:pt x="51507" y="9883"/>
                    <a:pt x="51566" y="10573"/>
                    <a:pt x="51662" y="11252"/>
                  </a:cubicBezTo>
                  <a:lnTo>
                    <a:pt x="52888" y="11073"/>
                  </a:lnTo>
                  <a:cubicBezTo>
                    <a:pt x="52793" y="10454"/>
                    <a:pt x="52757" y="9823"/>
                    <a:pt x="52757" y="9180"/>
                  </a:cubicBezTo>
                  <a:lnTo>
                    <a:pt x="52757" y="7442"/>
                  </a:lnTo>
                  <a:close/>
                  <a:moveTo>
                    <a:pt x="53888" y="14467"/>
                  </a:moveTo>
                  <a:lnTo>
                    <a:pt x="52757" y="14979"/>
                  </a:lnTo>
                  <a:cubicBezTo>
                    <a:pt x="53293" y="16157"/>
                    <a:pt x="53995" y="17265"/>
                    <a:pt x="54840" y="18265"/>
                  </a:cubicBezTo>
                  <a:lnTo>
                    <a:pt x="55781" y="17455"/>
                  </a:lnTo>
                  <a:cubicBezTo>
                    <a:pt x="55019" y="16550"/>
                    <a:pt x="54376" y="15550"/>
                    <a:pt x="53888" y="14467"/>
                  </a:cubicBezTo>
                  <a:close/>
                  <a:moveTo>
                    <a:pt x="58424" y="19812"/>
                  </a:moveTo>
                  <a:lnTo>
                    <a:pt x="57734" y="20848"/>
                  </a:lnTo>
                  <a:cubicBezTo>
                    <a:pt x="58817" y="21575"/>
                    <a:pt x="59984" y="22146"/>
                    <a:pt x="61222" y="22551"/>
                  </a:cubicBezTo>
                  <a:lnTo>
                    <a:pt x="61603" y="21360"/>
                  </a:lnTo>
                  <a:cubicBezTo>
                    <a:pt x="60484" y="21003"/>
                    <a:pt x="59412" y="20479"/>
                    <a:pt x="58424" y="19812"/>
                  </a:cubicBezTo>
                  <a:close/>
                  <a:moveTo>
                    <a:pt x="65092" y="21979"/>
                  </a:moveTo>
                  <a:lnTo>
                    <a:pt x="65056" y="23218"/>
                  </a:lnTo>
                  <a:cubicBezTo>
                    <a:pt x="65211" y="23218"/>
                    <a:pt x="65378" y="23230"/>
                    <a:pt x="65544" y="23230"/>
                  </a:cubicBezTo>
                  <a:lnTo>
                    <a:pt x="68795" y="23230"/>
                  </a:lnTo>
                  <a:lnTo>
                    <a:pt x="68795" y="21979"/>
                  </a:lnTo>
                  <a:close/>
                  <a:moveTo>
                    <a:pt x="72521" y="21979"/>
                  </a:moveTo>
                  <a:lnTo>
                    <a:pt x="72521" y="23230"/>
                  </a:lnTo>
                  <a:lnTo>
                    <a:pt x="76248" y="23230"/>
                  </a:lnTo>
                  <a:lnTo>
                    <a:pt x="76248" y="21979"/>
                  </a:lnTo>
                  <a:close/>
                  <a:moveTo>
                    <a:pt x="79975" y="21979"/>
                  </a:moveTo>
                  <a:lnTo>
                    <a:pt x="79975" y="23230"/>
                  </a:lnTo>
                  <a:lnTo>
                    <a:pt x="83689" y="23230"/>
                  </a:lnTo>
                  <a:lnTo>
                    <a:pt x="83689" y="21979"/>
                  </a:lnTo>
                  <a:close/>
                  <a:moveTo>
                    <a:pt x="87416" y="21979"/>
                  </a:moveTo>
                  <a:lnTo>
                    <a:pt x="87416" y="23230"/>
                  </a:lnTo>
                  <a:lnTo>
                    <a:pt x="88952" y="23230"/>
                  </a:lnTo>
                  <a:cubicBezTo>
                    <a:pt x="89654" y="23230"/>
                    <a:pt x="90357" y="23277"/>
                    <a:pt x="91035" y="23396"/>
                  </a:cubicBezTo>
                  <a:lnTo>
                    <a:pt x="91238" y="22170"/>
                  </a:lnTo>
                  <a:cubicBezTo>
                    <a:pt x="90488" y="22039"/>
                    <a:pt x="89726" y="21979"/>
                    <a:pt x="88952" y="21979"/>
                  </a:cubicBezTo>
                  <a:close/>
                  <a:moveTo>
                    <a:pt x="94941" y="23313"/>
                  </a:moveTo>
                  <a:lnTo>
                    <a:pt x="94417" y="24444"/>
                  </a:lnTo>
                  <a:cubicBezTo>
                    <a:pt x="95488" y="24944"/>
                    <a:pt x="96477" y="25599"/>
                    <a:pt x="97370" y="26385"/>
                  </a:cubicBezTo>
                  <a:lnTo>
                    <a:pt x="98191" y="25444"/>
                  </a:lnTo>
                  <a:cubicBezTo>
                    <a:pt x="97215" y="24587"/>
                    <a:pt x="96119" y="23873"/>
                    <a:pt x="94941" y="23313"/>
                  </a:cubicBezTo>
                  <a:close/>
                  <a:moveTo>
                    <a:pt x="100739" y="28373"/>
                  </a:moveTo>
                  <a:lnTo>
                    <a:pt x="99691" y="29052"/>
                  </a:lnTo>
                  <a:cubicBezTo>
                    <a:pt x="100346" y="30052"/>
                    <a:pt x="100846" y="31135"/>
                    <a:pt x="101192" y="32266"/>
                  </a:cubicBezTo>
                  <a:lnTo>
                    <a:pt x="102382" y="31897"/>
                  </a:lnTo>
                  <a:cubicBezTo>
                    <a:pt x="102001" y="30659"/>
                    <a:pt x="101442" y="29468"/>
                    <a:pt x="100739" y="28373"/>
                  </a:cubicBezTo>
                  <a:close/>
                  <a:moveTo>
                    <a:pt x="102989" y="35731"/>
                  </a:moveTo>
                  <a:lnTo>
                    <a:pt x="101751" y="35755"/>
                  </a:lnTo>
                  <a:cubicBezTo>
                    <a:pt x="101751" y="35850"/>
                    <a:pt x="101751" y="35934"/>
                    <a:pt x="101751" y="36017"/>
                  </a:cubicBezTo>
                  <a:cubicBezTo>
                    <a:pt x="101751" y="37124"/>
                    <a:pt x="101608" y="38220"/>
                    <a:pt x="101334" y="39267"/>
                  </a:cubicBezTo>
                  <a:lnTo>
                    <a:pt x="102537" y="39589"/>
                  </a:lnTo>
                  <a:cubicBezTo>
                    <a:pt x="102846" y="38434"/>
                    <a:pt x="103001" y="37231"/>
                    <a:pt x="103001" y="36017"/>
                  </a:cubicBezTo>
                  <a:cubicBezTo>
                    <a:pt x="103001" y="35922"/>
                    <a:pt x="102989" y="35826"/>
                    <a:pt x="102989" y="35731"/>
                  </a:cubicBezTo>
                  <a:close/>
                  <a:moveTo>
                    <a:pt x="99977" y="42541"/>
                  </a:moveTo>
                  <a:cubicBezTo>
                    <a:pt x="99370" y="43553"/>
                    <a:pt x="98620" y="44482"/>
                    <a:pt x="97763" y="45304"/>
                  </a:cubicBezTo>
                  <a:lnTo>
                    <a:pt x="98620" y="46209"/>
                  </a:lnTo>
                  <a:cubicBezTo>
                    <a:pt x="99560" y="45316"/>
                    <a:pt x="100382" y="44292"/>
                    <a:pt x="101037" y="43172"/>
                  </a:cubicBezTo>
                  <a:lnTo>
                    <a:pt x="99977" y="42541"/>
                  </a:lnTo>
                  <a:close/>
                  <a:moveTo>
                    <a:pt x="94881" y="47363"/>
                  </a:moveTo>
                  <a:cubicBezTo>
                    <a:pt x="93833" y="47911"/>
                    <a:pt x="92714" y="48316"/>
                    <a:pt x="91547" y="48554"/>
                  </a:cubicBezTo>
                  <a:lnTo>
                    <a:pt x="91797" y="49769"/>
                  </a:lnTo>
                  <a:cubicBezTo>
                    <a:pt x="93071" y="49507"/>
                    <a:pt x="94310" y="49066"/>
                    <a:pt x="95465" y="48471"/>
                  </a:cubicBezTo>
                  <a:lnTo>
                    <a:pt x="94881" y="47363"/>
                  </a:lnTo>
                  <a:close/>
                  <a:moveTo>
                    <a:pt x="17205" y="48816"/>
                  </a:moveTo>
                  <a:lnTo>
                    <a:pt x="17205" y="50054"/>
                  </a:lnTo>
                  <a:lnTo>
                    <a:pt x="20931" y="50054"/>
                  </a:lnTo>
                  <a:lnTo>
                    <a:pt x="20931" y="48816"/>
                  </a:lnTo>
                  <a:close/>
                  <a:moveTo>
                    <a:pt x="24658" y="48816"/>
                  </a:moveTo>
                  <a:lnTo>
                    <a:pt x="24658" y="50054"/>
                  </a:lnTo>
                  <a:lnTo>
                    <a:pt x="28373" y="50054"/>
                  </a:lnTo>
                  <a:lnTo>
                    <a:pt x="28373" y="48816"/>
                  </a:lnTo>
                  <a:close/>
                  <a:moveTo>
                    <a:pt x="32100" y="48816"/>
                  </a:moveTo>
                  <a:lnTo>
                    <a:pt x="32100" y="50054"/>
                  </a:lnTo>
                  <a:lnTo>
                    <a:pt x="35826" y="50054"/>
                  </a:lnTo>
                  <a:lnTo>
                    <a:pt x="35826" y="48816"/>
                  </a:lnTo>
                  <a:close/>
                  <a:moveTo>
                    <a:pt x="39553" y="48816"/>
                  </a:moveTo>
                  <a:lnTo>
                    <a:pt x="39553" y="50054"/>
                  </a:lnTo>
                  <a:lnTo>
                    <a:pt x="43280" y="50054"/>
                  </a:lnTo>
                  <a:lnTo>
                    <a:pt x="43280" y="48816"/>
                  </a:lnTo>
                  <a:close/>
                  <a:moveTo>
                    <a:pt x="47006" y="48816"/>
                  </a:moveTo>
                  <a:lnTo>
                    <a:pt x="47006" y="50054"/>
                  </a:lnTo>
                  <a:lnTo>
                    <a:pt x="50721" y="50054"/>
                  </a:lnTo>
                  <a:lnTo>
                    <a:pt x="50721" y="48816"/>
                  </a:lnTo>
                  <a:close/>
                  <a:moveTo>
                    <a:pt x="54448" y="48816"/>
                  </a:moveTo>
                  <a:lnTo>
                    <a:pt x="54448" y="50054"/>
                  </a:lnTo>
                  <a:lnTo>
                    <a:pt x="58174" y="50054"/>
                  </a:lnTo>
                  <a:lnTo>
                    <a:pt x="58174" y="48816"/>
                  </a:lnTo>
                  <a:close/>
                  <a:moveTo>
                    <a:pt x="61901" y="48816"/>
                  </a:moveTo>
                  <a:lnTo>
                    <a:pt x="61901" y="50054"/>
                  </a:lnTo>
                  <a:lnTo>
                    <a:pt x="65628" y="50054"/>
                  </a:lnTo>
                  <a:lnTo>
                    <a:pt x="65628" y="48816"/>
                  </a:lnTo>
                  <a:close/>
                  <a:moveTo>
                    <a:pt x="69342" y="48816"/>
                  </a:moveTo>
                  <a:lnTo>
                    <a:pt x="69342" y="50054"/>
                  </a:lnTo>
                  <a:lnTo>
                    <a:pt x="73069" y="50054"/>
                  </a:lnTo>
                  <a:lnTo>
                    <a:pt x="73069" y="48816"/>
                  </a:lnTo>
                  <a:close/>
                  <a:moveTo>
                    <a:pt x="76796" y="48816"/>
                  </a:moveTo>
                  <a:lnTo>
                    <a:pt x="76796" y="50054"/>
                  </a:lnTo>
                  <a:lnTo>
                    <a:pt x="80522" y="50054"/>
                  </a:lnTo>
                  <a:lnTo>
                    <a:pt x="80522" y="48816"/>
                  </a:lnTo>
                  <a:close/>
                  <a:moveTo>
                    <a:pt x="84249" y="48816"/>
                  </a:moveTo>
                  <a:lnTo>
                    <a:pt x="84249" y="50054"/>
                  </a:lnTo>
                  <a:lnTo>
                    <a:pt x="87976" y="50054"/>
                  </a:lnTo>
                  <a:lnTo>
                    <a:pt x="87976" y="48816"/>
                  </a:lnTo>
                  <a:close/>
                  <a:moveTo>
                    <a:pt x="13454" y="48828"/>
                  </a:moveTo>
                  <a:cubicBezTo>
                    <a:pt x="12157" y="48876"/>
                    <a:pt x="10871" y="49102"/>
                    <a:pt x="9632" y="49507"/>
                  </a:cubicBezTo>
                  <a:lnTo>
                    <a:pt x="10013" y="50685"/>
                  </a:lnTo>
                  <a:cubicBezTo>
                    <a:pt x="11145" y="50316"/>
                    <a:pt x="12311" y="50114"/>
                    <a:pt x="13502" y="50066"/>
                  </a:cubicBezTo>
                  <a:lnTo>
                    <a:pt x="13454" y="48828"/>
                  </a:lnTo>
                  <a:close/>
                  <a:moveTo>
                    <a:pt x="6144" y="51209"/>
                  </a:moveTo>
                  <a:cubicBezTo>
                    <a:pt x="5072" y="51935"/>
                    <a:pt x="4096" y="52805"/>
                    <a:pt x="3251" y="53805"/>
                  </a:cubicBezTo>
                  <a:lnTo>
                    <a:pt x="4203" y="54602"/>
                  </a:lnTo>
                  <a:cubicBezTo>
                    <a:pt x="4965" y="53698"/>
                    <a:pt x="5858" y="52900"/>
                    <a:pt x="6834" y="52233"/>
                  </a:cubicBezTo>
                  <a:lnTo>
                    <a:pt x="6144" y="51209"/>
                  </a:lnTo>
                  <a:close/>
                  <a:moveTo>
                    <a:pt x="1179" y="57091"/>
                  </a:moveTo>
                  <a:cubicBezTo>
                    <a:pt x="643" y="58270"/>
                    <a:pt x="286" y="59532"/>
                    <a:pt x="96" y="60818"/>
                  </a:cubicBezTo>
                  <a:lnTo>
                    <a:pt x="1322" y="60996"/>
                  </a:lnTo>
                  <a:cubicBezTo>
                    <a:pt x="1489" y="59817"/>
                    <a:pt x="1822" y="58674"/>
                    <a:pt x="2310" y="57603"/>
                  </a:cubicBezTo>
                  <a:lnTo>
                    <a:pt x="1179" y="57091"/>
                  </a:lnTo>
                  <a:close/>
                  <a:moveTo>
                    <a:pt x="1239" y="64568"/>
                  </a:moveTo>
                  <a:lnTo>
                    <a:pt x="0" y="64675"/>
                  </a:lnTo>
                  <a:cubicBezTo>
                    <a:pt x="107" y="65973"/>
                    <a:pt x="405" y="67247"/>
                    <a:pt x="869" y="68461"/>
                  </a:cubicBezTo>
                  <a:lnTo>
                    <a:pt x="2024" y="68021"/>
                  </a:lnTo>
                  <a:cubicBezTo>
                    <a:pt x="1608" y="66914"/>
                    <a:pt x="1346" y="65747"/>
                    <a:pt x="1239" y="64568"/>
                  </a:cubicBezTo>
                  <a:close/>
                  <a:moveTo>
                    <a:pt x="3739" y="71116"/>
                  </a:moveTo>
                  <a:lnTo>
                    <a:pt x="2751" y="71855"/>
                  </a:lnTo>
                  <a:cubicBezTo>
                    <a:pt x="3525" y="72902"/>
                    <a:pt x="4453" y="73831"/>
                    <a:pt x="5477" y="74617"/>
                  </a:cubicBezTo>
                  <a:lnTo>
                    <a:pt x="6239" y="73629"/>
                  </a:lnTo>
                  <a:cubicBezTo>
                    <a:pt x="5287" y="72902"/>
                    <a:pt x="4453" y="72057"/>
                    <a:pt x="3739" y="71116"/>
                  </a:cubicBezTo>
                  <a:close/>
                  <a:moveTo>
                    <a:pt x="9323" y="75367"/>
                  </a:moveTo>
                  <a:lnTo>
                    <a:pt x="8870" y="76522"/>
                  </a:lnTo>
                  <a:cubicBezTo>
                    <a:pt x="10073" y="76998"/>
                    <a:pt x="11347" y="77296"/>
                    <a:pt x="12645" y="77415"/>
                  </a:cubicBezTo>
                  <a:lnTo>
                    <a:pt x="12764" y="76177"/>
                  </a:lnTo>
                  <a:cubicBezTo>
                    <a:pt x="11585" y="76069"/>
                    <a:pt x="10418" y="75796"/>
                    <a:pt x="9323" y="75367"/>
                  </a:cubicBezTo>
                  <a:close/>
                  <a:moveTo>
                    <a:pt x="16431" y="76236"/>
                  </a:moveTo>
                  <a:lnTo>
                    <a:pt x="16431" y="77486"/>
                  </a:lnTo>
                  <a:lnTo>
                    <a:pt x="20158" y="77486"/>
                  </a:lnTo>
                  <a:lnTo>
                    <a:pt x="20158" y="76236"/>
                  </a:lnTo>
                  <a:close/>
                  <a:moveTo>
                    <a:pt x="23872" y="76236"/>
                  </a:moveTo>
                  <a:lnTo>
                    <a:pt x="23872" y="77486"/>
                  </a:lnTo>
                  <a:lnTo>
                    <a:pt x="27599" y="77486"/>
                  </a:lnTo>
                  <a:lnTo>
                    <a:pt x="27599" y="76236"/>
                  </a:lnTo>
                  <a:close/>
                  <a:moveTo>
                    <a:pt x="31326" y="76236"/>
                  </a:moveTo>
                  <a:lnTo>
                    <a:pt x="31326" y="77486"/>
                  </a:lnTo>
                  <a:lnTo>
                    <a:pt x="35052" y="77486"/>
                  </a:lnTo>
                  <a:lnTo>
                    <a:pt x="35052" y="76236"/>
                  </a:lnTo>
                  <a:close/>
                  <a:moveTo>
                    <a:pt x="38779" y="76236"/>
                  </a:moveTo>
                  <a:lnTo>
                    <a:pt x="38779" y="77486"/>
                  </a:lnTo>
                  <a:lnTo>
                    <a:pt x="42494" y="77486"/>
                  </a:lnTo>
                  <a:lnTo>
                    <a:pt x="42494" y="76236"/>
                  </a:lnTo>
                  <a:close/>
                  <a:moveTo>
                    <a:pt x="46220" y="76236"/>
                  </a:moveTo>
                  <a:lnTo>
                    <a:pt x="46220" y="77486"/>
                  </a:lnTo>
                  <a:lnTo>
                    <a:pt x="49947" y="77486"/>
                  </a:lnTo>
                  <a:lnTo>
                    <a:pt x="49947" y="76236"/>
                  </a:lnTo>
                  <a:close/>
                  <a:moveTo>
                    <a:pt x="53674" y="76236"/>
                  </a:moveTo>
                  <a:lnTo>
                    <a:pt x="53674" y="77486"/>
                  </a:lnTo>
                  <a:lnTo>
                    <a:pt x="57400" y="77486"/>
                  </a:lnTo>
                  <a:lnTo>
                    <a:pt x="57400" y="76236"/>
                  </a:lnTo>
                  <a:close/>
                  <a:moveTo>
                    <a:pt x="61127" y="76236"/>
                  </a:moveTo>
                  <a:lnTo>
                    <a:pt x="61127" y="77486"/>
                  </a:lnTo>
                  <a:lnTo>
                    <a:pt x="64842" y="77486"/>
                  </a:lnTo>
                  <a:lnTo>
                    <a:pt x="64842" y="76236"/>
                  </a:lnTo>
                  <a:close/>
                  <a:moveTo>
                    <a:pt x="68568" y="76236"/>
                  </a:moveTo>
                  <a:lnTo>
                    <a:pt x="68568" y="77486"/>
                  </a:lnTo>
                  <a:lnTo>
                    <a:pt x="72295" y="77486"/>
                  </a:lnTo>
                  <a:lnTo>
                    <a:pt x="72295" y="76236"/>
                  </a:lnTo>
                  <a:close/>
                  <a:moveTo>
                    <a:pt x="76022" y="76236"/>
                  </a:moveTo>
                  <a:lnTo>
                    <a:pt x="76022" y="77486"/>
                  </a:lnTo>
                  <a:lnTo>
                    <a:pt x="79748" y="77486"/>
                  </a:lnTo>
                  <a:lnTo>
                    <a:pt x="79748" y="76236"/>
                  </a:lnTo>
                  <a:close/>
                  <a:moveTo>
                    <a:pt x="83475" y="76236"/>
                  </a:moveTo>
                  <a:lnTo>
                    <a:pt x="83475" y="77486"/>
                  </a:lnTo>
                  <a:lnTo>
                    <a:pt x="87190" y="77486"/>
                  </a:lnTo>
                  <a:lnTo>
                    <a:pt x="87190" y="76236"/>
                  </a:lnTo>
                  <a:close/>
                  <a:moveTo>
                    <a:pt x="91000" y="76391"/>
                  </a:moveTo>
                  <a:lnTo>
                    <a:pt x="90821" y="77617"/>
                  </a:lnTo>
                  <a:cubicBezTo>
                    <a:pt x="92000" y="77784"/>
                    <a:pt x="93143" y="78117"/>
                    <a:pt x="94214" y="78605"/>
                  </a:cubicBezTo>
                  <a:lnTo>
                    <a:pt x="94726" y="77474"/>
                  </a:lnTo>
                  <a:cubicBezTo>
                    <a:pt x="93548" y="76939"/>
                    <a:pt x="92286" y="76569"/>
                    <a:pt x="91000" y="76391"/>
                  </a:cubicBezTo>
                  <a:close/>
                  <a:moveTo>
                    <a:pt x="98013" y="79546"/>
                  </a:moveTo>
                  <a:lnTo>
                    <a:pt x="97215" y="80499"/>
                  </a:lnTo>
                  <a:cubicBezTo>
                    <a:pt x="98120" y="81261"/>
                    <a:pt x="98917" y="82153"/>
                    <a:pt x="99572" y="83130"/>
                  </a:cubicBezTo>
                  <a:lnTo>
                    <a:pt x="100608" y="82439"/>
                  </a:lnTo>
                  <a:cubicBezTo>
                    <a:pt x="99882" y="81356"/>
                    <a:pt x="99001" y="80391"/>
                    <a:pt x="98013" y="79546"/>
                  </a:cubicBezTo>
                  <a:close/>
                  <a:moveTo>
                    <a:pt x="102311" y="85928"/>
                  </a:moveTo>
                  <a:lnTo>
                    <a:pt x="101132" y="86309"/>
                  </a:lnTo>
                  <a:cubicBezTo>
                    <a:pt x="101489" y="87440"/>
                    <a:pt x="101703" y="88607"/>
                    <a:pt x="101751" y="89797"/>
                  </a:cubicBezTo>
                  <a:lnTo>
                    <a:pt x="102989" y="89750"/>
                  </a:lnTo>
                  <a:cubicBezTo>
                    <a:pt x="102942" y="88452"/>
                    <a:pt x="102716" y="87166"/>
                    <a:pt x="102311" y="85928"/>
                  </a:cubicBezTo>
                  <a:close/>
                  <a:moveTo>
                    <a:pt x="101430" y="93333"/>
                  </a:moveTo>
                  <a:cubicBezTo>
                    <a:pt x="101156" y="94488"/>
                    <a:pt x="100727" y="95596"/>
                    <a:pt x="100156" y="96631"/>
                  </a:cubicBezTo>
                  <a:lnTo>
                    <a:pt x="101239" y="97239"/>
                  </a:lnTo>
                  <a:cubicBezTo>
                    <a:pt x="101870" y="96096"/>
                    <a:pt x="102346" y="94881"/>
                    <a:pt x="102632" y="93619"/>
                  </a:cubicBezTo>
                  <a:lnTo>
                    <a:pt x="101430" y="93333"/>
                  </a:lnTo>
                  <a:close/>
                  <a:moveTo>
                    <a:pt x="98024" y="99465"/>
                  </a:moveTo>
                  <a:cubicBezTo>
                    <a:pt x="97191" y="100310"/>
                    <a:pt x="96239" y="101025"/>
                    <a:pt x="95215" y="101608"/>
                  </a:cubicBezTo>
                  <a:lnTo>
                    <a:pt x="95822" y="102692"/>
                  </a:lnTo>
                  <a:cubicBezTo>
                    <a:pt x="96953" y="102061"/>
                    <a:pt x="97989" y="101263"/>
                    <a:pt x="98906" y="100346"/>
                  </a:cubicBezTo>
                  <a:lnTo>
                    <a:pt x="98024" y="99465"/>
                  </a:lnTo>
                  <a:close/>
                  <a:moveTo>
                    <a:pt x="66009" y="103239"/>
                  </a:moveTo>
                  <a:lnTo>
                    <a:pt x="66009" y="104478"/>
                  </a:lnTo>
                  <a:lnTo>
                    <a:pt x="69735" y="104478"/>
                  </a:lnTo>
                  <a:lnTo>
                    <a:pt x="69735" y="103239"/>
                  </a:lnTo>
                  <a:close/>
                  <a:moveTo>
                    <a:pt x="73462" y="103239"/>
                  </a:moveTo>
                  <a:lnTo>
                    <a:pt x="73462" y="104478"/>
                  </a:lnTo>
                  <a:lnTo>
                    <a:pt x="77189" y="104478"/>
                  </a:lnTo>
                  <a:lnTo>
                    <a:pt x="77189" y="103239"/>
                  </a:lnTo>
                  <a:close/>
                  <a:moveTo>
                    <a:pt x="80915" y="103239"/>
                  </a:moveTo>
                  <a:lnTo>
                    <a:pt x="80915" y="104478"/>
                  </a:lnTo>
                  <a:lnTo>
                    <a:pt x="84630" y="104478"/>
                  </a:lnTo>
                  <a:lnTo>
                    <a:pt x="84630" y="103239"/>
                  </a:lnTo>
                  <a:close/>
                  <a:moveTo>
                    <a:pt x="91917" y="102894"/>
                  </a:moveTo>
                  <a:cubicBezTo>
                    <a:pt x="90952" y="103120"/>
                    <a:pt x="89952" y="103239"/>
                    <a:pt x="88952" y="103239"/>
                  </a:cubicBezTo>
                  <a:lnTo>
                    <a:pt x="88357" y="103239"/>
                  </a:lnTo>
                  <a:lnTo>
                    <a:pt x="88357" y="104478"/>
                  </a:lnTo>
                  <a:lnTo>
                    <a:pt x="88952" y="104478"/>
                  </a:lnTo>
                  <a:cubicBezTo>
                    <a:pt x="90047" y="104478"/>
                    <a:pt x="91143" y="104359"/>
                    <a:pt x="92202" y="104109"/>
                  </a:cubicBezTo>
                  <a:lnTo>
                    <a:pt x="91917" y="102894"/>
                  </a:lnTo>
                  <a:close/>
                  <a:moveTo>
                    <a:pt x="62175" y="103644"/>
                  </a:moveTo>
                  <a:cubicBezTo>
                    <a:pt x="60913" y="103954"/>
                    <a:pt x="59698" y="104442"/>
                    <a:pt x="58567" y="105097"/>
                  </a:cubicBezTo>
                  <a:lnTo>
                    <a:pt x="59186" y="106168"/>
                  </a:lnTo>
                  <a:cubicBezTo>
                    <a:pt x="60210" y="105585"/>
                    <a:pt x="61317" y="105132"/>
                    <a:pt x="62472" y="104847"/>
                  </a:cubicBezTo>
                  <a:lnTo>
                    <a:pt x="62175" y="103644"/>
                  </a:lnTo>
                  <a:close/>
                  <a:moveTo>
                    <a:pt x="55495" y="107478"/>
                  </a:moveTo>
                  <a:cubicBezTo>
                    <a:pt x="54590" y="108407"/>
                    <a:pt x="53817" y="109454"/>
                    <a:pt x="53197" y="110597"/>
                  </a:cubicBezTo>
                  <a:lnTo>
                    <a:pt x="54293" y="111193"/>
                  </a:lnTo>
                  <a:cubicBezTo>
                    <a:pt x="54852" y="110145"/>
                    <a:pt x="55555" y="109193"/>
                    <a:pt x="56388" y="108335"/>
                  </a:cubicBezTo>
                  <a:lnTo>
                    <a:pt x="55495" y="107478"/>
                  </a:lnTo>
                  <a:close/>
                  <a:moveTo>
                    <a:pt x="51840" y="114241"/>
                  </a:moveTo>
                  <a:cubicBezTo>
                    <a:pt x="51626" y="115229"/>
                    <a:pt x="51507" y="116253"/>
                    <a:pt x="51507" y="117277"/>
                  </a:cubicBezTo>
                  <a:lnTo>
                    <a:pt x="51507" y="118075"/>
                  </a:lnTo>
                  <a:lnTo>
                    <a:pt x="52745" y="118075"/>
                  </a:lnTo>
                  <a:lnTo>
                    <a:pt x="52745" y="117277"/>
                  </a:lnTo>
                  <a:cubicBezTo>
                    <a:pt x="52745" y="116348"/>
                    <a:pt x="52852" y="115408"/>
                    <a:pt x="53055" y="114503"/>
                  </a:cubicBezTo>
                  <a:lnTo>
                    <a:pt x="51840" y="114241"/>
                  </a:lnTo>
                  <a:close/>
                  <a:moveTo>
                    <a:pt x="51507" y="121801"/>
                  </a:moveTo>
                  <a:lnTo>
                    <a:pt x="51507" y="125528"/>
                  </a:lnTo>
                  <a:lnTo>
                    <a:pt x="52757" y="125528"/>
                  </a:lnTo>
                  <a:lnTo>
                    <a:pt x="52757" y="121801"/>
                  </a:lnTo>
                  <a:close/>
                  <a:moveTo>
                    <a:pt x="51507" y="129243"/>
                  </a:moveTo>
                  <a:lnTo>
                    <a:pt x="51507" y="132969"/>
                  </a:lnTo>
                  <a:lnTo>
                    <a:pt x="52757" y="132969"/>
                  </a:lnTo>
                  <a:lnTo>
                    <a:pt x="52757" y="12924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15"/>
            <p:cNvGrpSpPr/>
            <p:nvPr/>
          </p:nvGrpSpPr>
          <p:grpSpPr>
            <a:xfrm>
              <a:off x="8480725" y="1426613"/>
              <a:ext cx="567000" cy="567000"/>
              <a:chOff x="6604775" y="1679913"/>
              <a:chExt cx="567000" cy="567000"/>
            </a:xfrm>
          </p:grpSpPr>
          <p:sp>
            <p:nvSpPr>
              <p:cNvPr id="61" name="Google Shape;61;p15"/>
              <p:cNvSpPr/>
              <p:nvPr/>
            </p:nvSpPr>
            <p:spPr>
              <a:xfrm rot="2700000">
                <a:off x="6687810" y="1762948"/>
                <a:ext cx="400930" cy="400930"/>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6762521" y="1837683"/>
                <a:ext cx="251514" cy="251487"/>
              </a:xfrm>
              <a:custGeom>
                <a:avLst/>
                <a:gdLst/>
                <a:ahLst/>
                <a:cxnLst/>
                <a:rect l="l" t="t" r="r" b="b"/>
                <a:pathLst>
                  <a:path w="9098" h="9097" extrusionOk="0">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63;p15"/>
            <p:cNvGrpSpPr/>
            <p:nvPr/>
          </p:nvGrpSpPr>
          <p:grpSpPr>
            <a:xfrm>
              <a:off x="8480725" y="2984488"/>
              <a:ext cx="567000" cy="567000"/>
              <a:chOff x="6604775" y="1679913"/>
              <a:chExt cx="567000" cy="567000"/>
            </a:xfrm>
          </p:grpSpPr>
          <p:sp>
            <p:nvSpPr>
              <p:cNvPr id="64" name="Google Shape;64;p15"/>
              <p:cNvSpPr/>
              <p:nvPr/>
            </p:nvSpPr>
            <p:spPr>
              <a:xfrm rot="2700000">
                <a:off x="6687810" y="1762948"/>
                <a:ext cx="400930" cy="400930"/>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6762521" y="1837683"/>
                <a:ext cx="251514" cy="251487"/>
              </a:xfrm>
              <a:custGeom>
                <a:avLst/>
                <a:gdLst/>
                <a:ahLst/>
                <a:cxnLst/>
                <a:rect l="l" t="t" r="r" b="b"/>
                <a:pathLst>
                  <a:path w="9098" h="9097" extrusionOk="0">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15"/>
            <p:cNvGrpSpPr/>
            <p:nvPr/>
          </p:nvGrpSpPr>
          <p:grpSpPr>
            <a:xfrm rot="10800000">
              <a:off x="6498875" y="859613"/>
              <a:ext cx="567000" cy="567000"/>
              <a:chOff x="6604775" y="1679913"/>
              <a:chExt cx="567000" cy="567000"/>
            </a:xfrm>
          </p:grpSpPr>
          <p:sp>
            <p:nvSpPr>
              <p:cNvPr id="67" name="Google Shape;67;p15"/>
              <p:cNvSpPr/>
              <p:nvPr/>
            </p:nvSpPr>
            <p:spPr>
              <a:xfrm rot="2700000">
                <a:off x="6687810" y="1762948"/>
                <a:ext cx="400930" cy="400930"/>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762521" y="1837683"/>
                <a:ext cx="251514" cy="251487"/>
              </a:xfrm>
              <a:custGeom>
                <a:avLst/>
                <a:gdLst/>
                <a:ahLst/>
                <a:cxnLst/>
                <a:rect l="l" t="t" r="r" b="b"/>
                <a:pathLst>
                  <a:path w="9098" h="9097" extrusionOk="0">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15"/>
            <p:cNvGrpSpPr/>
            <p:nvPr/>
          </p:nvGrpSpPr>
          <p:grpSpPr>
            <a:xfrm rot="10800000">
              <a:off x="5123900" y="2222126"/>
              <a:ext cx="567000" cy="567000"/>
              <a:chOff x="6604775" y="1679913"/>
              <a:chExt cx="567000" cy="567000"/>
            </a:xfrm>
          </p:grpSpPr>
          <p:sp>
            <p:nvSpPr>
              <p:cNvPr id="70" name="Google Shape;70;p15"/>
              <p:cNvSpPr/>
              <p:nvPr/>
            </p:nvSpPr>
            <p:spPr>
              <a:xfrm rot="2700000">
                <a:off x="6687810" y="1762948"/>
                <a:ext cx="400930" cy="400930"/>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762521" y="1837683"/>
                <a:ext cx="251514" cy="251487"/>
              </a:xfrm>
              <a:custGeom>
                <a:avLst/>
                <a:gdLst/>
                <a:ahLst/>
                <a:cxnLst/>
                <a:rect l="l" t="t" r="r" b="b"/>
                <a:pathLst>
                  <a:path w="9098" h="9097" extrusionOk="0">
                    <a:moveTo>
                      <a:pt x="4549" y="0"/>
                    </a:moveTo>
                    <a:cubicBezTo>
                      <a:pt x="2037" y="0"/>
                      <a:pt x="1" y="2036"/>
                      <a:pt x="1" y="4548"/>
                    </a:cubicBezTo>
                    <a:cubicBezTo>
                      <a:pt x="1" y="7060"/>
                      <a:pt x="2037" y="9096"/>
                      <a:pt x="4549" y="9096"/>
                    </a:cubicBezTo>
                    <a:cubicBezTo>
                      <a:pt x="7061" y="9096"/>
                      <a:pt x="9097" y="7060"/>
                      <a:pt x="9097" y="4548"/>
                    </a:cubicBezTo>
                    <a:cubicBezTo>
                      <a:pt x="9097" y="2036"/>
                      <a:pt x="7061" y="0"/>
                      <a:pt x="45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1362;p35">
            <a:extLst>
              <a:ext uri="{FF2B5EF4-FFF2-40B4-BE49-F238E27FC236}">
                <a16:creationId xmlns:a16="http://schemas.microsoft.com/office/drawing/2014/main" xmlns="" id="{BD15E4F7-1A1B-64B6-16B5-75F95DB60727}"/>
              </a:ext>
            </a:extLst>
          </p:cNvPr>
          <p:cNvGrpSpPr/>
          <p:nvPr/>
        </p:nvGrpSpPr>
        <p:grpSpPr>
          <a:xfrm flipV="1">
            <a:off x="6894114" y="4083694"/>
            <a:ext cx="723168" cy="565330"/>
            <a:chOff x="1096124" y="1167159"/>
            <a:chExt cx="723168" cy="723168"/>
          </a:xfrm>
        </p:grpSpPr>
        <p:sp>
          <p:nvSpPr>
            <p:cNvPr id="3" name="Google Shape;1363;p35">
              <a:extLst>
                <a:ext uri="{FF2B5EF4-FFF2-40B4-BE49-F238E27FC236}">
                  <a16:creationId xmlns:a16="http://schemas.microsoft.com/office/drawing/2014/main" xmlns="" id="{86122382-0DE0-3DAC-F48B-7239D526DF5F}"/>
                </a:ext>
              </a:extLst>
            </p:cNvPr>
            <p:cNvSpPr/>
            <p:nvPr/>
          </p:nvSpPr>
          <p:spPr>
            <a:xfrm>
              <a:off x="1096124" y="1167159"/>
              <a:ext cx="723168" cy="723168"/>
            </a:xfrm>
            <a:custGeom>
              <a:avLst/>
              <a:gdLst/>
              <a:ahLst/>
              <a:cxnLst/>
              <a:rect l="l" t="t" r="r" b="b"/>
              <a:pathLst>
                <a:path w="22599" h="22599" extrusionOk="0">
                  <a:moveTo>
                    <a:pt x="11312" y="1"/>
                  </a:moveTo>
                  <a:cubicBezTo>
                    <a:pt x="5073" y="1"/>
                    <a:pt x="1" y="5049"/>
                    <a:pt x="1" y="11288"/>
                  </a:cubicBezTo>
                  <a:cubicBezTo>
                    <a:pt x="1" y="17527"/>
                    <a:pt x="5073" y="22599"/>
                    <a:pt x="11312" y="22599"/>
                  </a:cubicBezTo>
                  <a:cubicBezTo>
                    <a:pt x="17551" y="22599"/>
                    <a:pt x="22599" y="17527"/>
                    <a:pt x="22599" y="11288"/>
                  </a:cubicBezTo>
                  <a:cubicBezTo>
                    <a:pt x="22599" y="5049"/>
                    <a:pt x="17551" y="1"/>
                    <a:pt x="113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364;p35">
              <a:extLst>
                <a:ext uri="{FF2B5EF4-FFF2-40B4-BE49-F238E27FC236}">
                  <a16:creationId xmlns:a16="http://schemas.microsoft.com/office/drawing/2014/main" xmlns="" id="{8B6F406D-B803-8ECF-6FE0-8FFFB5493343}"/>
                </a:ext>
              </a:extLst>
            </p:cNvPr>
            <p:cNvSpPr/>
            <p:nvPr/>
          </p:nvSpPr>
          <p:spPr>
            <a:xfrm>
              <a:off x="1271818" y="1343747"/>
              <a:ext cx="371785" cy="369974"/>
            </a:xfrm>
            <a:custGeom>
              <a:avLst/>
              <a:gdLst/>
              <a:ahLst/>
              <a:cxnLst/>
              <a:rect l="l" t="t" r="r" b="b"/>
              <a:pathLst>
                <a:path w="12728" h="12666" extrusionOk="0">
                  <a:moveTo>
                    <a:pt x="1859" y="3308"/>
                  </a:moveTo>
                  <a:lnTo>
                    <a:pt x="1859" y="5230"/>
                  </a:lnTo>
                  <a:lnTo>
                    <a:pt x="882" y="5230"/>
                  </a:lnTo>
                  <a:lnTo>
                    <a:pt x="882" y="3308"/>
                  </a:lnTo>
                  <a:close/>
                  <a:moveTo>
                    <a:pt x="5765" y="2458"/>
                  </a:moveTo>
                  <a:cubicBezTo>
                    <a:pt x="5860" y="2458"/>
                    <a:pt x="5986" y="2584"/>
                    <a:pt x="5986" y="2710"/>
                  </a:cubicBezTo>
                  <a:lnTo>
                    <a:pt x="5986" y="5230"/>
                  </a:lnTo>
                  <a:lnTo>
                    <a:pt x="2678" y="5230"/>
                  </a:lnTo>
                  <a:lnTo>
                    <a:pt x="2678" y="2710"/>
                  </a:lnTo>
                  <a:cubicBezTo>
                    <a:pt x="2678" y="2584"/>
                    <a:pt x="2772" y="2458"/>
                    <a:pt x="2930" y="2458"/>
                  </a:cubicBezTo>
                  <a:close/>
                  <a:moveTo>
                    <a:pt x="9893" y="2458"/>
                  </a:moveTo>
                  <a:cubicBezTo>
                    <a:pt x="10019" y="2458"/>
                    <a:pt x="10113" y="2584"/>
                    <a:pt x="10113" y="2710"/>
                  </a:cubicBezTo>
                  <a:lnTo>
                    <a:pt x="10113" y="5230"/>
                  </a:lnTo>
                  <a:lnTo>
                    <a:pt x="6837" y="5230"/>
                  </a:lnTo>
                  <a:lnTo>
                    <a:pt x="6837" y="2710"/>
                  </a:lnTo>
                  <a:cubicBezTo>
                    <a:pt x="6805" y="2584"/>
                    <a:pt x="6900" y="2458"/>
                    <a:pt x="7057" y="2458"/>
                  </a:cubicBezTo>
                  <a:close/>
                  <a:moveTo>
                    <a:pt x="11940" y="3308"/>
                  </a:moveTo>
                  <a:lnTo>
                    <a:pt x="11940" y="5230"/>
                  </a:lnTo>
                  <a:lnTo>
                    <a:pt x="10964" y="5230"/>
                  </a:lnTo>
                  <a:lnTo>
                    <a:pt x="10964" y="3308"/>
                  </a:lnTo>
                  <a:close/>
                  <a:moveTo>
                    <a:pt x="7215" y="6900"/>
                  </a:moveTo>
                  <a:cubicBezTo>
                    <a:pt x="7435" y="6900"/>
                    <a:pt x="7656" y="7089"/>
                    <a:pt x="7656" y="7278"/>
                  </a:cubicBezTo>
                  <a:cubicBezTo>
                    <a:pt x="7656" y="7530"/>
                    <a:pt x="7435" y="7719"/>
                    <a:pt x="7215" y="7719"/>
                  </a:cubicBezTo>
                  <a:lnTo>
                    <a:pt x="5545" y="7719"/>
                  </a:lnTo>
                  <a:cubicBezTo>
                    <a:pt x="5324" y="7719"/>
                    <a:pt x="5135" y="7530"/>
                    <a:pt x="5135" y="7278"/>
                  </a:cubicBezTo>
                  <a:cubicBezTo>
                    <a:pt x="5135" y="7026"/>
                    <a:pt x="5324" y="6900"/>
                    <a:pt x="5545" y="6900"/>
                  </a:cubicBezTo>
                  <a:close/>
                  <a:moveTo>
                    <a:pt x="3088" y="6900"/>
                  </a:moveTo>
                  <a:cubicBezTo>
                    <a:pt x="3749" y="6900"/>
                    <a:pt x="4285" y="7436"/>
                    <a:pt x="4348" y="8097"/>
                  </a:cubicBezTo>
                  <a:cubicBezTo>
                    <a:pt x="4348" y="8790"/>
                    <a:pt x="3781" y="9326"/>
                    <a:pt x="3088" y="9326"/>
                  </a:cubicBezTo>
                  <a:cubicBezTo>
                    <a:pt x="2394" y="9326"/>
                    <a:pt x="1859" y="8790"/>
                    <a:pt x="1859" y="8097"/>
                  </a:cubicBezTo>
                  <a:cubicBezTo>
                    <a:pt x="1859" y="7436"/>
                    <a:pt x="2394" y="6900"/>
                    <a:pt x="3088" y="6900"/>
                  </a:cubicBezTo>
                  <a:close/>
                  <a:moveTo>
                    <a:pt x="7215" y="8570"/>
                  </a:moveTo>
                  <a:cubicBezTo>
                    <a:pt x="7435" y="8570"/>
                    <a:pt x="7656" y="8790"/>
                    <a:pt x="7656" y="8979"/>
                  </a:cubicBezTo>
                  <a:cubicBezTo>
                    <a:pt x="7656" y="9168"/>
                    <a:pt x="7435" y="9357"/>
                    <a:pt x="7215" y="9357"/>
                  </a:cubicBezTo>
                  <a:lnTo>
                    <a:pt x="5545" y="9357"/>
                  </a:lnTo>
                  <a:cubicBezTo>
                    <a:pt x="5324" y="9357"/>
                    <a:pt x="5135" y="9168"/>
                    <a:pt x="5135" y="8979"/>
                  </a:cubicBezTo>
                  <a:cubicBezTo>
                    <a:pt x="5135" y="8727"/>
                    <a:pt x="5324" y="8570"/>
                    <a:pt x="5545" y="8570"/>
                  </a:cubicBezTo>
                  <a:close/>
                  <a:moveTo>
                    <a:pt x="9790" y="6930"/>
                  </a:moveTo>
                  <a:cubicBezTo>
                    <a:pt x="10428" y="6930"/>
                    <a:pt x="10964" y="7456"/>
                    <a:pt x="10964" y="8160"/>
                  </a:cubicBezTo>
                  <a:cubicBezTo>
                    <a:pt x="10964" y="8822"/>
                    <a:pt x="10397" y="9357"/>
                    <a:pt x="9735" y="9357"/>
                  </a:cubicBezTo>
                  <a:cubicBezTo>
                    <a:pt x="9073" y="9357"/>
                    <a:pt x="8506" y="8822"/>
                    <a:pt x="8506" y="8160"/>
                  </a:cubicBezTo>
                  <a:cubicBezTo>
                    <a:pt x="8506" y="7467"/>
                    <a:pt x="9073" y="6931"/>
                    <a:pt x="9735" y="6931"/>
                  </a:cubicBezTo>
                  <a:cubicBezTo>
                    <a:pt x="9754" y="6931"/>
                    <a:pt x="9772" y="6930"/>
                    <a:pt x="9790" y="6930"/>
                  </a:cubicBezTo>
                  <a:close/>
                  <a:moveTo>
                    <a:pt x="3875" y="0"/>
                  </a:moveTo>
                  <a:cubicBezTo>
                    <a:pt x="2709" y="0"/>
                    <a:pt x="1827" y="946"/>
                    <a:pt x="1764" y="2080"/>
                  </a:cubicBezTo>
                  <a:lnTo>
                    <a:pt x="1764" y="2458"/>
                  </a:lnTo>
                  <a:lnTo>
                    <a:pt x="410" y="2458"/>
                  </a:lnTo>
                  <a:cubicBezTo>
                    <a:pt x="158" y="2458"/>
                    <a:pt x="0" y="2678"/>
                    <a:pt x="0" y="2899"/>
                  </a:cubicBezTo>
                  <a:lnTo>
                    <a:pt x="0" y="5671"/>
                  </a:lnTo>
                  <a:cubicBezTo>
                    <a:pt x="32" y="5860"/>
                    <a:pt x="252" y="6049"/>
                    <a:pt x="473" y="6049"/>
                  </a:cubicBezTo>
                  <a:lnTo>
                    <a:pt x="1449" y="6049"/>
                  </a:lnTo>
                  <a:cubicBezTo>
                    <a:pt x="1197" y="6427"/>
                    <a:pt x="1040" y="6837"/>
                    <a:pt x="1040" y="7278"/>
                  </a:cubicBezTo>
                  <a:lnTo>
                    <a:pt x="1040" y="9767"/>
                  </a:lnTo>
                  <a:cubicBezTo>
                    <a:pt x="1040" y="10302"/>
                    <a:pt x="1386" y="10744"/>
                    <a:pt x="1859" y="10933"/>
                  </a:cubicBezTo>
                  <a:lnTo>
                    <a:pt x="1859" y="12256"/>
                  </a:lnTo>
                  <a:cubicBezTo>
                    <a:pt x="1859" y="12476"/>
                    <a:pt x="2048" y="12665"/>
                    <a:pt x="2300" y="12665"/>
                  </a:cubicBezTo>
                  <a:lnTo>
                    <a:pt x="3938" y="12665"/>
                  </a:lnTo>
                  <a:cubicBezTo>
                    <a:pt x="4190" y="12665"/>
                    <a:pt x="4348" y="12476"/>
                    <a:pt x="4348" y="12256"/>
                  </a:cubicBezTo>
                  <a:lnTo>
                    <a:pt x="4348" y="10996"/>
                  </a:lnTo>
                  <a:lnTo>
                    <a:pt x="8475" y="10996"/>
                  </a:lnTo>
                  <a:lnTo>
                    <a:pt x="8475" y="12256"/>
                  </a:lnTo>
                  <a:cubicBezTo>
                    <a:pt x="8475" y="12476"/>
                    <a:pt x="8664" y="12665"/>
                    <a:pt x="8884" y="12665"/>
                  </a:cubicBezTo>
                  <a:lnTo>
                    <a:pt x="10523" y="12665"/>
                  </a:lnTo>
                  <a:cubicBezTo>
                    <a:pt x="10775" y="12665"/>
                    <a:pt x="10901" y="12476"/>
                    <a:pt x="10901" y="12256"/>
                  </a:cubicBezTo>
                  <a:lnTo>
                    <a:pt x="10901" y="10933"/>
                  </a:lnTo>
                  <a:cubicBezTo>
                    <a:pt x="11373" y="10775"/>
                    <a:pt x="11751" y="10302"/>
                    <a:pt x="11751" y="9767"/>
                  </a:cubicBezTo>
                  <a:lnTo>
                    <a:pt x="11751" y="7278"/>
                  </a:lnTo>
                  <a:cubicBezTo>
                    <a:pt x="11751" y="6805"/>
                    <a:pt x="11594" y="6364"/>
                    <a:pt x="11310" y="6049"/>
                  </a:cubicBezTo>
                  <a:lnTo>
                    <a:pt x="12287" y="6049"/>
                  </a:lnTo>
                  <a:cubicBezTo>
                    <a:pt x="12539" y="6049"/>
                    <a:pt x="12728" y="5860"/>
                    <a:pt x="12728" y="5671"/>
                  </a:cubicBezTo>
                  <a:lnTo>
                    <a:pt x="12728" y="2899"/>
                  </a:lnTo>
                  <a:cubicBezTo>
                    <a:pt x="12728" y="2678"/>
                    <a:pt x="12539" y="2458"/>
                    <a:pt x="12287" y="2458"/>
                  </a:cubicBezTo>
                  <a:lnTo>
                    <a:pt x="10901" y="2458"/>
                  </a:lnTo>
                  <a:lnTo>
                    <a:pt x="10901" y="2080"/>
                  </a:lnTo>
                  <a:cubicBezTo>
                    <a:pt x="10901" y="946"/>
                    <a:pt x="9987" y="32"/>
                    <a:pt x="8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xmlns="" id="{E2B0110A-89E0-458D-5E6D-242EB3FE7B3C}"/>
              </a:ext>
            </a:extLst>
          </p:cNvPr>
          <p:cNvSpPr txBox="1"/>
          <p:nvPr/>
        </p:nvSpPr>
        <p:spPr>
          <a:xfrm>
            <a:off x="0" y="4221722"/>
            <a:ext cx="7197559" cy="892552"/>
          </a:xfrm>
          <a:prstGeom prst="rect">
            <a:avLst/>
          </a:prstGeom>
          <a:noFill/>
        </p:spPr>
        <p:txBody>
          <a:bodyPr wrap="square" rtlCol="0">
            <a:spAutoFit/>
          </a:bodyPr>
          <a:lstStyle/>
          <a:p>
            <a:r>
              <a:rPr lang="en-IN" b="1" dirty="0"/>
              <a:t>		UNDER THE GUIDENCE OF </a:t>
            </a:r>
          </a:p>
          <a:p>
            <a:r>
              <a:rPr lang="en-IN" dirty="0"/>
              <a:t>   </a:t>
            </a:r>
            <a:r>
              <a:rPr lang="en-IN" dirty="0" err="1"/>
              <a:t>Mr.LAKSHMIKANTHA</a:t>
            </a:r>
            <a:r>
              <a:rPr lang="en-IN" dirty="0"/>
              <a:t> V             &amp;         </a:t>
            </a:r>
            <a:r>
              <a:rPr lang="en-IN" dirty="0" err="1"/>
              <a:t>Mr.PREMSINGH</a:t>
            </a:r>
            <a:r>
              <a:rPr lang="en-IN" dirty="0"/>
              <a:t> M</a:t>
            </a:r>
          </a:p>
          <a:p>
            <a:r>
              <a:rPr lang="en-IN" sz="1100" dirty="0"/>
              <a:t>     ASSITANT PROFESSOR	     	         HOD&amp;ASSITANT PROFESSOR</a:t>
            </a:r>
          </a:p>
          <a:p>
            <a:r>
              <a:rPr lang="en-IN" sz="1100" dirty="0"/>
              <a:t>MANDYA UNIVERSITY,MANDYA  	        MANDYA UNIVERSITY,MANDYA</a:t>
            </a:r>
          </a:p>
        </p:txBody>
      </p:sp>
      <p:pic>
        <p:nvPicPr>
          <p:cNvPr id="15" name="Picture 14">
            <a:extLst>
              <a:ext uri="{FF2B5EF4-FFF2-40B4-BE49-F238E27FC236}">
                <a16:creationId xmlns:a16="http://schemas.microsoft.com/office/drawing/2014/main" xmlns="" id="{FA5F6BDA-D287-CBB7-AE7A-1AE1B5545790}"/>
              </a:ext>
            </a:extLst>
          </p:cNvPr>
          <p:cNvPicPr>
            <a:picLocks noChangeAspect="1"/>
          </p:cNvPicPr>
          <p:nvPr/>
        </p:nvPicPr>
        <p:blipFill>
          <a:blip r:embed="rId3"/>
          <a:stretch>
            <a:fillRect/>
          </a:stretch>
        </p:blipFill>
        <p:spPr>
          <a:xfrm>
            <a:off x="3233687" y="2794956"/>
            <a:ext cx="3276600" cy="1390334"/>
          </a:xfrm>
          <a:custGeom>
            <a:avLst/>
            <a:gdLst>
              <a:gd name="connsiteX0" fmla="*/ 0 w 3276600"/>
              <a:gd name="connsiteY0" fmla="*/ 0 h 1390334"/>
              <a:gd name="connsiteX1" fmla="*/ 688086 w 3276600"/>
              <a:gd name="connsiteY1" fmla="*/ 0 h 1390334"/>
              <a:gd name="connsiteX2" fmla="*/ 1376172 w 3276600"/>
              <a:gd name="connsiteY2" fmla="*/ 0 h 1390334"/>
              <a:gd name="connsiteX3" fmla="*/ 1965960 w 3276600"/>
              <a:gd name="connsiteY3" fmla="*/ 0 h 1390334"/>
              <a:gd name="connsiteX4" fmla="*/ 2555748 w 3276600"/>
              <a:gd name="connsiteY4" fmla="*/ 0 h 1390334"/>
              <a:gd name="connsiteX5" fmla="*/ 3276600 w 3276600"/>
              <a:gd name="connsiteY5" fmla="*/ 0 h 1390334"/>
              <a:gd name="connsiteX6" fmla="*/ 3276600 w 3276600"/>
              <a:gd name="connsiteY6" fmla="*/ 695167 h 1390334"/>
              <a:gd name="connsiteX7" fmla="*/ 3276600 w 3276600"/>
              <a:gd name="connsiteY7" fmla="*/ 1390334 h 1390334"/>
              <a:gd name="connsiteX8" fmla="*/ 2686812 w 3276600"/>
              <a:gd name="connsiteY8" fmla="*/ 1390334 h 1390334"/>
              <a:gd name="connsiteX9" fmla="*/ 1965960 w 3276600"/>
              <a:gd name="connsiteY9" fmla="*/ 1390334 h 1390334"/>
              <a:gd name="connsiteX10" fmla="*/ 1408938 w 3276600"/>
              <a:gd name="connsiteY10" fmla="*/ 1390334 h 1390334"/>
              <a:gd name="connsiteX11" fmla="*/ 786384 w 3276600"/>
              <a:gd name="connsiteY11" fmla="*/ 1390334 h 1390334"/>
              <a:gd name="connsiteX12" fmla="*/ 0 w 3276600"/>
              <a:gd name="connsiteY12" fmla="*/ 1390334 h 1390334"/>
              <a:gd name="connsiteX13" fmla="*/ 0 w 3276600"/>
              <a:gd name="connsiteY13" fmla="*/ 667360 h 1390334"/>
              <a:gd name="connsiteX14" fmla="*/ 0 w 3276600"/>
              <a:gd name="connsiteY14" fmla="*/ 0 h 139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76600" h="1390334" fill="none" extrusionOk="0">
                <a:moveTo>
                  <a:pt x="0" y="0"/>
                </a:moveTo>
                <a:cubicBezTo>
                  <a:pt x="317950" y="-16839"/>
                  <a:pt x="346557" y="20231"/>
                  <a:pt x="688086" y="0"/>
                </a:cubicBezTo>
                <a:cubicBezTo>
                  <a:pt x="1029615" y="-20231"/>
                  <a:pt x="1133842" y="-25169"/>
                  <a:pt x="1376172" y="0"/>
                </a:cubicBezTo>
                <a:cubicBezTo>
                  <a:pt x="1618502" y="25169"/>
                  <a:pt x="1818464" y="5608"/>
                  <a:pt x="1965960" y="0"/>
                </a:cubicBezTo>
                <a:cubicBezTo>
                  <a:pt x="2113456" y="-5608"/>
                  <a:pt x="2362084" y="23373"/>
                  <a:pt x="2555748" y="0"/>
                </a:cubicBezTo>
                <a:cubicBezTo>
                  <a:pt x="2749412" y="-23373"/>
                  <a:pt x="3103901" y="9324"/>
                  <a:pt x="3276600" y="0"/>
                </a:cubicBezTo>
                <a:cubicBezTo>
                  <a:pt x="3244966" y="324521"/>
                  <a:pt x="3309368" y="394781"/>
                  <a:pt x="3276600" y="695167"/>
                </a:cubicBezTo>
                <a:cubicBezTo>
                  <a:pt x="3243832" y="995553"/>
                  <a:pt x="3245485" y="1166976"/>
                  <a:pt x="3276600" y="1390334"/>
                </a:cubicBezTo>
                <a:cubicBezTo>
                  <a:pt x="3045191" y="1402464"/>
                  <a:pt x="2970532" y="1366155"/>
                  <a:pt x="2686812" y="1390334"/>
                </a:cubicBezTo>
                <a:cubicBezTo>
                  <a:pt x="2403092" y="1414513"/>
                  <a:pt x="2216083" y="1381022"/>
                  <a:pt x="1965960" y="1390334"/>
                </a:cubicBezTo>
                <a:cubicBezTo>
                  <a:pt x="1715837" y="1399646"/>
                  <a:pt x="1648558" y="1377230"/>
                  <a:pt x="1408938" y="1390334"/>
                </a:cubicBezTo>
                <a:cubicBezTo>
                  <a:pt x="1169318" y="1403438"/>
                  <a:pt x="1035795" y="1384917"/>
                  <a:pt x="786384" y="1390334"/>
                </a:cubicBezTo>
                <a:cubicBezTo>
                  <a:pt x="536973" y="1395751"/>
                  <a:pt x="241080" y="1368199"/>
                  <a:pt x="0" y="1390334"/>
                </a:cubicBezTo>
                <a:cubicBezTo>
                  <a:pt x="-35671" y="1209673"/>
                  <a:pt x="-31114" y="862351"/>
                  <a:pt x="0" y="667360"/>
                </a:cubicBezTo>
                <a:cubicBezTo>
                  <a:pt x="31114" y="472369"/>
                  <a:pt x="7960" y="224175"/>
                  <a:pt x="0" y="0"/>
                </a:cubicBezTo>
                <a:close/>
              </a:path>
              <a:path w="3276600" h="1390334" stroke="0" extrusionOk="0">
                <a:moveTo>
                  <a:pt x="0" y="0"/>
                </a:moveTo>
                <a:cubicBezTo>
                  <a:pt x="155398" y="-19470"/>
                  <a:pt x="405913" y="4682"/>
                  <a:pt x="589788" y="0"/>
                </a:cubicBezTo>
                <a:cubicBezTo>
                  <a:pt x="773663" y="-4682"/>
                  <a:pt x="881234" y="-6561"/>
                  <a:pt x="1146810" y="0"/>
                </a:cubicBezTo>
                <a:cubicBezTo>
                  <a:pt x="1412386" y="6561"/>
                  <a:pt x="1451730" y="25736"/>
                  <a:pt x="1703832" y="0"/>
                </a:cubicBezTo>
                <a:cubicBezTo>
                  <a:pt x="1955934" y="-25736"/>
                  <a:pt x="2113082" y="22994"/>
                  <a:pt x="2260854" y="0"/>
                </a:cubicBezTo>
                <a:cubicBezTo>
                  <a:pt x="2408626" y="-22994"/>
                  <a:pt x="2896794" y="-28586"/>
                  <a:pt x="3276600" y="0"/>
                </a:cubicBezTo>
                <a:cubicBezTo>
                  <a:pt x="3260891" y="151704"/>
                  <a:pt x="3245889" y="577732"/>
                  <a:pt x="3276600" y="722974"/>
                </a:cubicBezTo>
                <a:cubicBezTo>
                  <a:pt x="3307311" y="868216"/>
                  <a:pt x="3291124" y="1238630"/>
                  <a:pt x="3276600" y="1390334"/>
                </a:cubicBezTo>
                <a:cubicBezTo>
                  <a:pt x="3077126" y="1371586"/>
                  <a:pt x="2919244" y="1412027"/>
                  <a:pt x="2654046" y="1390334"/>
                </a:cubicBezTo>
                <a:cubicBezTo>
                  <a:pt x="2388848" y="1368641"/>
                  <a:pt x="2247805" y="1359715"/>
                  <a:pt x="1998726" y="1390334"/>
                </a:cubicBezTo>
                <a:cubicBezTo>
                  <a:pt x="1749647" y="1420953"/>
                  <a:pt x="1630749" y="1421123"/>
                  <a:pt x="1310640" y="1390334"/>
                </a:cubicBezTo>
                <a:cubicBezTo>
                  <a:pt x="990531" y="1359545"/>
                  <a:pt x="978955" y="1369918"/>
                  <a:pt x="720852" y="1390334"/>
                </a:cubicBezTo>
                <a:cubicBezTo>
                  <a:pt x="462749" y="1410750"/>
                  <a:pt x="312379" y="1369032"/>
                  <a:pt x="0" y="1390334"/>
                </a:cubicBezTo>
                <a:cubicBezTo>
                  <a:pt x="-25963" y="1218081"/>
                  <a:pt x="-18018" y="905421"/>
                  <a:pt x="0" y="695167"/>
                </a:cubicBezTo>
                <a:cubicBezTo>
                  <a:pt x="18018" y="484913"/>
                  <a:pt x="-33953" y="145758"/>
                  <a:pt x="0" y="0"/>
                </a:cubicBezTo>
                <a:close/>
              </a:path>
            </a:pathLst>
          </a:custGeom>
          <a:ln>
            <a:solidFill>
              <a:schemeClr val="accent1">
                <a:lumMod val="40000"/>
                <a:lumOff val="60000"/>
              </a:schemeClr>
            </a:solidFill>
            <a:extLst>
              <a:ext uri="{C807C97D-BFC1-408E-A445-0C87EB9F89A2}">
                <ask:lineSketchStyleProps xmlns:ask="http://schemas.microsoft.com/office/drawing/2018/sketchyshapes" xmlns="" sd="734245328">
                  <a:prstGeom prst="rect">
                    <a:avLst/>
                  </a:prstGeom>
                  <ask:type>
                    <ask:lineSketchFreehand/>
                  </ask:type>
                </ask:lineSketchStyleProps>
              </a:ext>
            </a:extLst>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3E9728-C3A0-0812-79E1-FEC5D7997BEA}"/>
              </a:ext>
            </a:extLst>
          </p:cNvPr>
          <p:cNvSpPr>
            <a:spLocks noGrp="1"/>
          </p:cNvSpPr>
          <p:nvPr>
            <p:ph type="title"/>
          </p:nvPr>
        </p:nvSpPr>
        <p:spPr>
          <a:xfrm>
            <a:off x="204753" y="209548"/>
            <a:ext cx="7723500" cy="481200"/>
          </a:xfrm>
        </p:spPr>
        <p:txBody>
          <a:bodyPr/>
          <a:lstStyle/>
          <a:p>
            <a:r>
              <a:rPr lang="en-IN" dirty="0">
                <a:latin typeface="Impact" panose="020B0806030902050204" pitchFamily="34" charset="0"/>
              </a:rPr>
              <a:t>IMPLEMENTATION</a:t>
            </a:r>
          </a:p>
        </p:txBody>
      </p:sp>
      <p:sp>
        <p:nvSpPr>
          <p:cNvPr id="4" name="TextBox 3">
            <a:extLst>
              <a:ext uri="{FF2B5EF4-FFF2-40B4-BE49-F238E27FC236}">
                <a16:creationId xmlns:a16="http://schemas.microsoft.com/office/drawing/2014/main" xmlns="" id="{FF3DCCD7-3597-1BAD-6FBA-C2DEF1710EE2}"/>
              </a:ext>
            </a:extLst>
          </p:cNvPr>
          <p:cNvSpPr txBox="1"/>
          <p:nvPr/>
        </p:nvSpPr>
        <p:spPr>
          <a:xfrm>
            <a:off x="538975" y="812551"/>
            <a:ext cx="6307873" cy="3955442"/>
          </a:xfrm>
          <a:prstGeom prst="rect">
            <a:avLst/>
          </a:prstGeom>
          <a:noFill/>
        </p:spPr>
        <p:txBody>
          <a:bodyPr wrap="square">
            <a:spAutoFit/>
          </a:bodyPr>
          <a:lstStyle/>
          <a:p>
            <a:pPr marL="285750" indent="-285750">
              <a:lnSpc>
                <a:spcPct val="200000"/>
              </a:lnSpc>
              <a:buFont typeface="Wingdings" panose="05000000000000000000" pitchFamily="2" charset="2"/>
              <a:buChar char="v"/>
            </a:pPr>
            <a:r>
              <a:rPr lang="en-IN" sz="1600" dirty="0"/>
              <a:t>Input Data Preparation</a:t>
            </a:r>
          </a:p>
          <a:p>
            <a:pPr marL="285750" indent="-285750">
              <a:lnSpc>
                <a:spcPct val="200000"/>
              </a:lnSpc>
              <a:buFont typeface="Wingdings" panose="05000000000000000000" pitchFamily="2" charset="2"/>
              <a:buChar char="v"/>
            </a:pPr>
            <a:r>
              <a:rPr lang="en-IN" sz="1600" dirty="0"/>
              <a:t>Data preprocessing</a:t>
            </a:r>
          </a:p>
          <a:p>
            <a:pPr marL="285750" indent="-285750">
              <a:lnSpc>
                <a:spcPct val="200000"/>
              </a:lnSpc>
              <a:buFont typeface="Wingdings" panose="05000000000000000000" pitchFamily="2" charset="2"/>
              <a:buChar char="v"/>
            </a:pPr>
            <a:r>
              <a:rPr lang="en-IN" sz="1600" dirty="0"/>
              <a:t>Model architecture design</a:t>
            </a:r>
          </a:p>
          <a:p>
            <a:pPr marL="285750" indent="-285750">
              <a:lnSpc>
                <a:spcPct val="200000"/>
              </a:lnSpc>
              <a:buFont typeface="Wingdings" panose="05000000000000000000" pitchFamily="2" charset="2"/>
              <a:buChar char="v"/>
            </a:pPr>
            <a:r>
              <a:rPr lang="en-IN" sz="1600" dirty="0"/>
              <a:t>Model training</a:t>
            </a:r>
          </a:p>
          <a:p>
            <a:pPr marL="285750" indent="-285750">
              <a:lnSpc>
                <a:spcPct val="200000"/>
              </a:lnSpc>
              <a:buFont typeface="Wingdings" panose="05000000000000000000" pitchFamily="2" charset="2"/>
              <a:buChar char="v"/>
            </a:pPr>
            <a:r>
              <a:rPr lang="en-IN" sz="1600" dirty="0"/>
              <a:t>Model Evaluation</a:t>
            </a:r>
          </a:p>
          <a:p>
            <a:pPr marL="285750" indent="-285750">
              <a:lnSpc>
                <a:spcPct val="200000"/>
              </a:lnSpc>
              <a:buFont typeface="Wingdings" panose="05000000000000000000" pitchFamily="2" charset="2"/>
              <a:buChar char="v"/>
            </a:pPr>
            <a:r>
              <a:rPr lang="en-US" sz="1600" dirty="0"/>
              <a:t>Fine-Tuning and Hyper parameter Optimization</a:t>
            </a:r>
          </a:p>
          <a:p>
            <a:pPr marL="285750" indent="-285750">
              <a:lnSpc>
                <a:spcPct val="200000"/>
              </a:lnSpc>
              <a:buFont typeface="Wingdings" panose="05000000000000000000" pitchFamily="2" charset="2"/>
              <a:buChar char="v"/>
            </a:pPr>
            <a:r>
              <a:rPr lang="en-US" sz="1600" dirty="0"/>
              <a:t>Prediction</a:t>
            </a:r>
          </a:p>
          <a:p>
            <a:pPr marL="285750" indent="-285750">
              <a:lnSpc>
                <a:spcPct val="200000"/>
              </a:lnSpc>
              <a:buFont typeface="Wingdings" panose="05000000000000000000" pitchFamily="2" charset="2"/>
              <a:buChar char="v"/>
            </a:pPr>
            <a:r>
              <a:rPr lang="en-US" sz="1600" dirty="0"/>
              <a:t>Interpretation &amp; visualization</a:t>
            </a:r>
            <a:endParaRPr lang="en-IN" sz="1600" dirty="0"/>
          </a:p>
        </p:txBody>
      </p:sp>
      <p:pic>
        <p:nvPicPr>
          <p:cNvPr id="4098" name="Picture 2">
            <a:extLst>
              <a:ext uri="{FF2B5EF4-FFF2-40B4-BE49-F238E27FC236}">
                <a16:creationId xmlns:a16="http://schemas.microsoft.com/office/drawing/2014/main" xmlns="" id="{CD41925B-F413-D5CD-E1B9-7E2FF15D1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308" y="122198"/>
            <a:ext cx="3520533" cy="48991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197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6209EA6-82E0-4B37-711B-9E85C7772ABC}"/>
              </a:ext>
            </a:extLst>
          </p:cNvPr>
          <p:cNvPicPr>
            <a:picLocks noChangeAspect="1"/>
          </p:cNvPicPr>
          <p:nvPr/>
        </p:nvPicPr>
        <p:blipFill>
          <a:blip r:embed="rId2"/>
          <a:stretch>
            <a:fillRect/>
          </a:stretch>
        </p:blipFill>
        <p:spPr>
          <a:xfrm>
            <a:off x="2341756" y="200722"/>
            <a:ext cx="6802244" cy="4742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xmlns="" id="{94A948E1-6310-0DEB-79AB-7C2A594F920B}"/>
              </a:ext>
            </a:extLst>
          </p:cNvPr>
          <p:cNvSpPr txBox="1"/>
          <p:nvPr/>
        </p:nvSpPr>
        <p:spPr>
          <a:xfrm>
            <a:off x="223023" y="200722"/>
            <a:ext cx="2683727" cy="338554"/>
          </a:xfrm>
          <a:prstGeom prst="rect">
            <a:avLst/>
          </a:prstGeom>
          <a:noFill/>
        </p:spPr>
        <p:txBody>
          <a:bodyPr wrap="square" rtlCol="0">
            <a:spAutoFit/>
          </a:bodyPr>
          <a:lstStyle/>
          <a:p>
            <a:r>
              <a:rPr lang="en-US" sz="1600" b="1" u="sng" dirty="0"/>
              <a:t>USE CASE DIAGRAM</a:t>
            </a:r>
            <a:endParaRPr lang="en-IN" sz="1600" b="1" u="sng" dirty="0"/>
          </a:p>
        </p:txBody>
      </p:sp>
    </p:spTree>
    <p:extLst>
      <p:ext uri="{BB962C8B-B14F-4D97-AF65-F5344CB8AC3E}">
        <p14:creationId xmlns:p14="http://schemas.microsoft.com/office/powerpoint/2010/main" val="198601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3" name="Title 2">
            <a:extLst>
              <a:ext uri="{FF2B5EF4-FFF2-40B4-BE49-F238E27FC236}">
                <a16:creationId xmlns:a16="http://schemas.microsoft.com/office/drawing/2014/main" xmlns="" id="{61CAFDA9-F69A-A112-BA3F-8D8FE6A1A863}"/>
              </a:ext>
            </a:extLst>
          </p:cNvPr>
          <p:cNvSpPr>
            <a:spLocks noGrp="1"/>
          </p:cNvSpPr>
          <p:nvPr>
            <p:ph type="title"/>
          </p:nvPr>
        </p:nvSpPr>
        <p:spPr>
          <a:xfrm>
            <a:off x="249358" y="135206"/>
            <a:ext cx="7723500" cy="481200"/>
          </a:xfrm>
        </p:spPr>
        <p:txBody>
          <a:bodyPr/>
          <a:lstStyle/>
          <a:p>
            <a:r>
              <a:rPr lang="en-IN" u="sng" dirty="0">
                <a:latin typeface="Impact" panose="020B0806030902050204" pitchFamily="34" charset="0"/>
              </a:rPr>
              <a:t>RESULT</a:t>
            </a:r>
          </a:p>
        </p:txBody>
      </p:sp>
      <p:pic>
        <p:nvPicPr>
          <p:cNvPr id="5" name="Picture 4">
            <a:extLst>
              <a:ext uri="{FF2B5EF4-FFF2-40B4-BE49-F238E27FC236}">
                <a16:creationId xmlns:a16="http://schemas.microsoft.com/office/drawing/2014/main" xmlns="" id="{7BD31059-FF36-9F16-4CDB-D4D2D430B9F7}"/>
              </a:ext>
            </a:extLst>
          </p:cNvPr>
          <p:cNvPicPr>
            <a:picLocks noChangeAspect="1"/>
          </p:cNvPicPr>
          <p:nvPr/>
        </p:nvPicPr>
        <p:blipFill>
          <a:blip r:embed="rId3"/>
          <a:stretch>
            <a:fillRect/>
          </a:stretch>
        </p:blipFill>
        <p:spPr>
          <a:xfrm>
            <a:off x="104078" y="721112"/>
            <a:ext cx="8749990" cy="35683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03E8218-8E06-9AB2-FC41-948BF8A778F1}"/>
              </a:ext>
            </a:extLst>
          </p:cNvPr>
          <p:cNvPicPr>
            <a:picLocks noChangeAspect="1"/>
          </p:cNvPicPr>
          <p:nvPr/>
        </p:nvPicPr>
        <p:blipFill>
          <a:blip r:embed="rId2"/>
          <a:stretch>
            <a:fillRect/>
          </a:stretch>
        </p:blipFill>
        <p:spPr>
          <a:xfrm>
            <a:off x="-62116" y="535258"/>
            <a:ext cx="9144000" cy="4430751"/>
          </a:xfrm>
          <a:prstGeom prst="rect">
            <a:avLst/>
          </a:prstGeom>
        </p:spPr>
      </p:pic>
      <p:sp>
        <p:nvSpPr>
          <p:cNvPr id="5" name="TextBox 4">
            <a:extLst>
              <a:ext uri="{FF2B5EF4-FFF2-40B4-BE49-F238E27FC236}">
                <a16:creationId xmlns:a16="http://schemas.microsoft.com/office/drawing/2014/main" xmlns="" id="{2BE4614E-3A3F-A371-A392-72234B076A44}"/>
              </a:ext>
            </a:extLst>
          </p:cNvPr>
          <p:cNvSpPr txBox="1"/>
          <p:nvPr/>
        </p:nvSpPr>
        <p:spPr>
          <a:xfrm>
            <a:off x="327103" y="170057"/>
            <a:ext cx="7872760" cy="307777"/>
          </a:xfrm>
          <a:prstGeom prst="rect">
            <a:avLst/>
          </a:prstGeom>
          <a:noFill/>
        </p:spPr>
        <p:txBody>
          <a:bodyPr wrap="square" rtlCol="0">
            <a:spAutoFit/>
          </a:bodyPr>
          <a:lstStyle/>
          <a:p>
            <a:r>
              <a:rPr lang="en-US" b="1" u="sng" dirty="0"/>
              <a:t>GRAPHICAL REPRESENATION OF A RESULT BASED ON THE CNN &amp; SVM</a:t>
            </a:r>
            <a:endParaRPr lang="en-IN" b="1" u="sng" dirty="0"/>
          </a:p>
        </p:txBody>
      </p:sp>
      <p:grpSp>
        <p:nvGrpSpPr>
          <p:cNvPr id="7" name="Google Shape;447;p22">
            <a:extLst>
              <a:ext uri="{FF2B5EF4-FFF2-40B4-BE49-F238E27FC236}">
                <a16:creationId xmlns:a16="http://schemas.microsoft.com/office/drawing/2014/main" xmlns="" id="{EA76B3A5-2CDA-F639-3327-EBBC179ADB6C}"/>
              </a:ext>
            </a:extLst>
          </p:cNvPr>
          <p:cNvGrpSpPr/>
          <p:nvPr/>
        </p:nvGrpSpPr>
        <p:grpSpPr>
          <a:xfrm>
            <a:off x="8544401" y="170057"/>
            <a:ext cx="544992" cy="4677006"/>
            <a:chOff x="6205618" y="0"/>
            <a:chExt cx="544992" cy="5143394"/>
          </a:xfrm>
        </p:grpSpPr>
        <p:sp>
          <p:nvSpPr>
            <p:cNvPr id="8" name="Google Shape;448;p22">
              <a:extLst>
                <a:ext uri="{FF2B5EF4-FFF2-40B4-BE49-F238E27FC236}">
                  <a16:creationId xmlns:a16="http://schemas.microsoft.com/office/drawing/2014/main" xmlns="" id="{8CC5B4B6-7A2D-D818-601A-43E69C7A8CB9}"/>
                </a:ext>
              </a:extLst>
            </p:cNvPr>
            <p:cNvSpPr/>
            <p:nvPr/>
          </p:nvSpPr>
          <p:spPr>
            <a:xfrm>
              <a:off x="6205618" y="0"/>
              <a:ext cx="544992" cy="5143394"/>
            </a:xfrm>
            <a:custGeom>
              <a:avLst/>
              <a:gdLst/>
              <a:ahLst/>
              <a:cxnLst/>
              <a:rect l="l" t="t" r="r" b="b"/>
              <a:pathLst>
                <a:path w="17063" h="161033" extrusionOk="0">
                  <a:moveTo>
                    <a:pt x="1" y="0"/>
                  </a:moveTo>
                  <a:cubicBezTo>
                    <a:pt x="13" y="191"/>
                    <a:pt x="25" y="381"/>
                    <a:pt x="25" y="572"/>
                  </a:cubicBezTo>
                  <a:lnTo>
                    <a:pt x="25" y="161032"/>
                  </a:lnTo>
                  <a:lnTo>
                    <a:pt x="17063" y="161032"/>
                  </a:lnTo>
                  <a:lnTo>
                    <a:pt x="17063" y="572"/>
                  </a:lnTo>
                  <a:cubicBezTo>
                    <a:pt x="17063" y="381"/>
                    <a:pt x="17051" y="191"/>
                    <a:pt x="17051" y="0"/>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9" name="Google Shape;449;p22">
              <a:extLst>
                <a:ext uri="{FF2B5EF4-FFF2-40B4-BE49-F238E27FC236}">
                  <a16:creationId xmlns:a16="http://schemas.microsoft.com/office/drawing/2014/main" xmlns="" id="{B7FE86B5-66BF-CFB2-2E25-9A9E98412BDC}"/>
                </a:ext>
              </a:extLst>
            </p:cNvPr>
            <p:cNvSpPr/>
            <p:nvPr/>
          </p:nvSpPr>
          <p:spPr>
            <a:xfrm>
              <a:off x="6464976" y="125495"/>
              <a:ext cx="26287" cy="4914448"/>
            </a:xfrm>
            <a:custGeom>
              <a:avLst/>
              <a:gdLst/>
              <a:ahLst/>
              <a:cxnLst/>
              <a:rect l="l" t="t" r="r" b="b"/>
              <a:pathLst>
                <a:path w="823" h="153865" extrusionOk="0">
                  <a:moveTo>
                    <a:pt x="1" y="0"/>
                  </a:moveTo>
                  <a:lnTo>
                    <a:pt x="13" y="2286"/>
                  </a:lnTo>
                  <a:lnTo>
                    <a:pt x="822" y="2286"/>
                  </a:lnTo>
                  <a:lnTo>
                    <a:pt x="811" y="0"/>
                  </a:lnTo>
                  <a:close/>
                  <a:moveTo>
                    <a:pt x="13" y="4453"/>
                  </a:moveTo>
                  <a:lnTo>
                    <a:pt x="13" y="6739"/>
                  </a:lnTo>
                  <a:lnTo>
                    <a:pt x="822" y="6739"/>
                  </a:lnTo>
                  <a:lnTo>
                    <a:pt x="822" y="4453"/>
                  </a:lnTo>
                  <a:close/>
                  <a:moveTo>
                    <a:pt x="13" y="8918"/>
                  </a:moveTo>
                  <a:lnTo>
                    <a:pt x="13" y="11204"/>
                  </a:lnTo>
                  <a:lnTo>
                    <a:pt x="822" y="11204"/>
                  </a:lnTo>
                  <a:lnTo>
                    <a:pt x="822" y="8918"/>
                  </a:lnTo>
                  <a:close/>
                  <a:moveTo>
                    <a:pt x="13" y="13383"/>
                  </a:moveTo>
                  <a:lnTo>
                    <a:pt x="13" y="15669"/>
                  </a:lnTo>
                  <a:lnTo>
                    <a:pt x="822" y="15669"/>
                  </a:lnTo>
                  <a:lnTo>
                    <a:pt x="822" y="13383"/>
                  </a:lnTo>
                  <a:close/>
                  <a:moveTo>
                    <a:pt x="13" y="17836"/>
                  </a:moveTo>
                  <a:lnTo>
                    <a:pt x="13" y="20122"/>
                  </a:lnTo>
                  <a:lnTo>
                    <a:pt x="822" y="20122"/>
                  </a:lnTo>
                  <a:lnTo>
                    <a:pt x="822" y="17836"/>
                  </a:lnTo>
                  <a:close/>
                  <a:moveTo>
                    <a:pt x="13" y="22301"/>
                  </a:moveTo>
                  <a:lnTo>
                    <a:pt x="13" y="24587"/>
                  </a:lnTo>
                  <a:lnTo>
                    <a:pt x="822" y="24587"/>
                  </a:lnTo>
                  <a:lnTo>
                    <a:pt x="822" y="22301"/>
                  </a:lnTo>
                  <a:close/>
                  <a:moveTo>
                    <a:pt x="13" y="26754"/>
                  </a:moveTo>
                  <a:lnTo>
                    <a:pt x="13" y="29040"/>
                  </a:lnTo>
                  <a:lnTo>
                    <a:pt x="822" y="29040"/>
                  </a:lnTo>
                  <a:lnTo>
                    <a:pt x="822" y="26754"/>
                  </a:lnTo>
                  <a:close/>
                  <a:moveTo>
                    <a:pt x="13" y="31219"/>
                  </a:moveTo>
                  <a:lnTo>
                    <a:pt x="13" y="33505"/>
                  </a:lnTo>
                  <a:lnTo>
                    <a:pt x="822" y="33505"/>
                  </a:lnTo>
                  <a:lnTo>
                    <a:pt x="822" y="31219"/>
                  </a:lnTo>
                  <a:close/>
                  <a:moveTo>
                    <a:pt x="13" y="35671"/>
                  </a:moveTo>
                  <a:lnTo>
                    <a:pt x="13" y="37957"/>
                  </a:lnTo>
                  <a:lnTo>
                    <a:pt x="822" y="37957"/>
                  </a:lnTo>
                  <a:lnTo>
                    <a:pt x="822" y="35671"/>
                  </a:lnTo>
                  <a:close/>
                  <a:moveTo>
                    <a:pt x="13" y="40136"/>
                  </a:moveTo>
                  <a:lnTo>
                    <a:pt x="13" y="42422"/>
                  </a:lnTo>
                  <a:lnTo>
                    <a:pt x="822" y="42422"/>
                  </a:lnTo>
                  <a:lnTo>
                    <a:pt x="822" y="40136"/>
                  </a:lnTo>
                  <a:close/>
                  <a:moveTo>
                    <a:pt x="13" y="44589"/>
                  </a:moveTo>
                  <a:lnTo>
                    <a:pt x="13" y="46875"/>
                  </a:lnTo>
                  <a:lnTo>
                    <a:pt x="822" y="46875"/>
                  </a:lnTo>
                  <a:lnTo>
                    <a:pt x="822" y="44589"/>
                  </a:lnTo>
                  <a:close/>
                  <a:moveTo>
                    <a:pt x="13" y="49042"/>
                  </a:moveTo>
                  <a:lnTo>
                    <a:pt x="13" y="51328"/>
                  </a:lnTo>
                  <a:lnTo>
                    <a:pt x="822" y="51328"/>
                  </a:lnTo>
                  <a:lnTo>
                    <a:pt x="822" y="49042"/>
                  </a:lnTo>
                  <a:close/>
                  <a:moveTo>
                    <a:pt x="13" y="53507"/>
                  </a:moveTo>
                  <a:lnTo>
                    <a:pt x="13" y="55793"/>
                  </a:lnTo>
                  <a:lnTo>
                    <a:pt x="822" y="55793"/>
                  </a:lnTo>
                  <a:lnTo>
                    <a:pt x="822" y="53507"/>
                  </a:lnTo>
                  <a:close/>
                  <a:moveTo>
                    <a:pt x="13" y="57960"/>
                  </a:moveTo>
                  <a:lnTo>
                    <a:pt x="13" y="60246"/>
                  </a:lnTo>
                  <a:lnTo>
                    <a:pt x="822" y="60246"/>
                  </a:lnTo>
                  <a:lnTo>
                    <a:pt x="822" y="57960"/>
                  </a:lnTo>
                  <a:close/>
                  <a:moveTo>
                    <a:pt x="13" y="62425"/>
                  </a:moveTo>
                  <a:lnTo>
                    <a:pt x="13" y="64711"/>
                  </a:lnTo>
                  <a:lnTo>
                    <a:pt x="822" y="64711"/>
                  </a:lnTo>
                  <a:lnTo>
                    <a:pt x="822" y="62425"/>
                  </a:lnTo>
                  <a:close/>
                  <a:moveTo>
                    <a:pt x="13" y="66878"/>
                  </a:moveTo>
                  <a:lnTo>
                    <a:pt x="13" y="69152"/>
                  </a:lnTo>
                  <a:lnTo>
                    <a:pt x="822" y="69152"/>
                  </a:lnTo>
                  <a:lnTo>
                    <a:pt x="822" y="66878"/>
                  </a:lnTo>
                  <a:close/>
                  <a:moveTo>
                    <a:pt x="13" y="71319"/>
                  </a:moveTo>
                  <a:lnTo>
                    <a:pt x="13" y="73605"/>
                  </a:lnTo>
                  <a:lnTo>
                    <a:pt x="822" y="73605"/>
                  </a:lnTo>
                  <a:lnTo>
                    <a:pt x="822" y="71319"/>
                  </a:lnTo>
                  <a:close/>
                  <a:moveTo>
                    <a:pt x="13" y="75784"/>
                  </a:moveTo>
                  <a:lnTo>
                    <a:pt x="13" y="78070"/>
                  </a:lnTo>
                  <a:lnTo>
                    <a:pt x="822" y="78070"/>
                  </a:lnTo>
                  <a:lnTo>
                    <a:pt x="822" y="75784"/>
                  </a:lnTo>
                  <a:close/>
                  <a:moveTo>
                    <a:pt x="13" y="80248"/>
                  </a:moveTo>
                  <a:lnTo>
                    <a:pt x="13" y="82546"/>
                  </a:lnTo>
                  <a:lnTo>
                    <a:pt x="822" y="82546"/>
                  </a:lnTo>
                  <a:lnTo>
                    <a:pt x="822" y="80248"/>
                  </a:lnTo>
                  <a:close/>
                  <a:moveTo>
                    <a:pt x="13" y="84713"/>
                  </a:moveTo>
                  <a:lnTo>
                    <a:pt x="13" y="86999"/>
                  </a:lnTo>
                  <a:lnTo>
                    <a:pt x="822" y="86999"/>
                  </a:lnTo>
                  <a:lnTo>
                    <a:pt x="822" y="84713"/>
                  </a:lnTo>
                  <a:close/>
                  <a:moveTo>
                    <a:pt x="13" y="89178"/>
                  </a:moveTo>
                  <a:lnTo>
                    <a:pt x="13" y="91464"/>
                  </a:lnTo>
                  <a:lnTo>
                    <a:pt x="822" y="91464"/>
                  </a:lnTo>
                  <a:lnTo>
                    <a:pt x="822" y="89178"/>
                  </a:lnTo>
                  <a:close/>
                  <a:moveTo>
                    <a:pt x="13" y="93631"/>
                  </a:moveTo>
                  <a:lnTo>
                    <a:pt x="13" y="95917"/>
                  </a:lnTo>
                  <a:lnTo>
                    <a:pt x="822" y="95917"/>
                  </a:lnTo>
                  <a:lnTo>
                    <a:pt x="822" y="93631"/>
                  </a:lnTo>
                  <a:close/>
                  <a:moveTo>
                    <a:pt x="13" y="98096"/>
                  </a:moveTo>
                  <a:lnTo>
                    <a:pt x="13" y="100382"/>
                  </a:lnTo>
                  <a:lnTo>
                    <a:pt x="822" y="100382"/>
                  </a:lnTo>
                  <a:lnTo>
                    <a:pt x="822" y="98096"/>
                  </a:lnTo>
                  <a:close/>
                  <a:moveTo>
                    <a:pt x="13" y="102549"/>
                  </a:moveTo>
                  <a:lnTo>
                    <a:pt x="13" y="104835"/>
                  </a:lnTo>
                  <a:lnTo>
                    <a:pt x="822" y="104835"/>
                  </a:lnTo>
                  <a:lnTo>
                    <a:pt x="822" y="102549"/>
                  </a:lnTo>
                  <a:close/>
                  <a:moveTo>
                    <a:pt x="13" y="107002"/>
                  </a:moveTo>
                  <a:lnTo>
                    <a:pt x="13" y="109300"/>
                  </a:lnTo>
                  <a:lnTo>
                    <a:pt x="822" y="109300"/>
                  </a:lnTo>
                  <a:lnTo>
                    <a:pt x="822" y="107002"/>
                  </a:lnTo>
                  <a:close/>
                  <a:moveTo>
                    <a:pt x="13" y="111466"/>
                  </a:moveTo>
                  <a:lnTo>
                    <a:pt x="13" y="113752"/>
                  </a:lnTo>
                  <a:lnTo>
                    <a:pt x="822" y="113752"/>
                  </a:lnTo>
                  <a:lnTo>
                    <a:pt x="822" y="111466"/>
                  </a:lnTo>
                  <a:close/>
                  <a:moveTo>
                    <a:pt x="13" y="115919"/>
                  </a:moveTo>
                  <a:lnTo>
                    <a:pt x="13" y="118205"/>
                  </a:lnTo>
                  <a:lnTo>
                    <a:pt x="822" y="118205"/>
                  </a:lnTo>
                  <a:lnTo>
                    <a:pt x="822" y="115919"/>
                  </a:lnTo>
                  <a:close/>
                  <a:moveTo>
                    <a:pt x="13" y="120384"/>
                  </a:moveTo>
                  <a:lnTo>
                    <a:pt x="13" y="122670"/>
                  </a:lnTo>
                  <a:lnTo>
                    <a:pt x="822" y="122670"/>
                  </a:lnTo>
                  <a:lnTo>
                    <a:pt x="822" y="120384"/>
                  </a:lnTo>
                  <a:close/>
                  <a:moveTo>
                    <a:pt x="13" y="124837"/>
                  </a:moveTo>
                  <a:lnTo>
                    <a:pt x="13" y="127123"/>
                  </a:lnTo>
                  <a:lnTo>
                    <a:pt x="822" y="127123"/>
                  </a:lnTo>
                  <a:lnTo>
                    <a:pt x="822" y="124837"/>
                  </a:lnTo>
                  <a:close/>
                  <a:moveTo>
                    <a:pt x="13" y="129302"/>
                  </a:moveTo>
                  <a:lnTo>
                    <a:pt x="13" y="131588"/>
                  </a:lnTo>
                  <a:lnTo>
                    <a:pt x="822" y="131588"/>
                  </a:lnTo>
                  <a:lnTo>
                    <a:pt x="822" y="129302"/>
                  </a:lnTo>
                  <a:close/>
                  <a:moveTo>
                    <a:pt x="13" y="133755"/>
                  </a:moveTo>
                  <a:lnTo>
                    <a:pt x="13" y="136041"/>
                  </a:lnTo>
                  <a:lnTo>
                    <a:pt x="822" y="136041"/>
                  </a:lnTo>
                  <a:lnTo>
                    <a:pt x="822" y="133755"/>
                  </a:lnTo>
                  <a:close/>
                  <a:moveTo>
                    <a:pt x="13" y="138220"/>
                  </a:moveTo>
                  <a:lnTo>
                    <a:pt x="13" y="140506"/>
                  </a:lnTo>
                  <a:lnTo>
                    <a:pt x="822" y="140506"/>
                  </a:lnTo>
                  <a:lnTo>
                    <a:pt x="822" y="138220"/>
                  </a:lnTo>
                  <a:close/>
                  <a:moveTo>
                    <a:pt x="13" y="142673"/>
                  </a:moveTo>
                  <a:lnTo>
                    <a:pt x="13" y="144959"/>
                  </a:lnTo>
                  <a:lnTo>
                    <a:pt x="822" y="144959"/>
                  </a:lnTo>
                  <a:lnTo>
                    <a:pt x="822" y="142673"/>
                  </a:lnTo>
                  <a:close/>
                  <a:moveTo>
                    <a:pt x="13" y="147126"/>
                  </a:moveTo>
                  <a:lnTo>
                    <a:pt x="13" y="149412"/>
                  </a:lnTo>
                  <a:lnTo>
                    <a:pt x="822" y="149412"/>
                  </a:lnTo>
                  <a:lnTo>
                    <a:pt x="822" y="147126"/>
                  </a:lnTo>
                  <a:close/>
                  <a:moveTo>
                    <a:pt x="13" y="151579"/>
                  </a:moveTo>
                  <a:lnTo>
                    <a:pt x="13" y="153865"/>
                  </a:lnTo>
                  <a:lnTo>
                    <a:pt x="822" y="153865"/>
                  </a:lnTo>
                  <a:lnTo>
                    <a:pt x="822" y="1515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0" name="Google Shape;450;p22">
              <a:extLst>
                <a:ext uri="{FF2B5EF4-FFF2-40B4-BE49-F238E27FC236}">
                  <a16:creationId xmlns:a16="http://schemas.microsoft.com/office/drawing/2014/main" xmlns="" id="{9F1AA9B0-EEB4-C764-1231-638CA6F6EB22}"/>
                </a:ext>
              </a:extLst>
            </p:cNvPr>
            <p:cNvSpPr/>
            <p:nvPr/>
          </p:nvSpPr>
          <p:spPr>
            <a:xfrm>
              <a:off x="6707245" y="18621"/>
              <a:ext cx="15619" cy="5124773"/>
            </a:xfrm>
            <a:custGeom>
              <a:avLst/>
              <a:gdLst/>
              <a:ahLst/>
              <a:cxnLst/>
              <a:rect l="l" t="t" r="r" b="b"/>
              <a:pathLst>
                <a:path w="489" h="160450" extrusionOk="0">
                  <a:moveTo>
                    <a:pt x="0" y="1"/>
                  </a:moveTo>
                  <a:cubicBezTo>
                    <a:pt x="12" y="12633"/>
                    <a:pt x="12" y="36600"/>
                    <a:pt x="12" y="62627"/>
                  </a:cubicBezTo>
                  <a:cubicBezTo>
                    <a:pt x="12" y="99918"/>
                    <a:pt x="12" y="142185"/>
                    <a:pt x="24" y="160449"/>
                  </a:cubicBezTo>
                  <a:lnTo>
                    <a:pt x="488" y="160449"/>
                  </a:lnTo>
                  <a:cubicBezTo>
                    <a:pt x="476" y="142185"/>
                    <a:pt x="476" y="99918"/>
                    <a:pt x="476" y="62627"/>
                  </a:cubicBezTo>
                  <a:cubicBezTo>
                    <a:pt x="476" y="36600"/>
                    <a:pt x="465" y="12633"/>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sp>
          <p:nvSpPr>
            <p:cNvPr id="11" name="Google Shape;451;p22">
              <a:extLst>
                <a:ext uri="{FF2B5EF4-FFF2-40B4-BE49-F238E27FC236}">
                  <a16:creationId xmlns:a16="http://schemas.microsoft.com/office/drawing/2014/main" xmlns="" id="{86375831-FD6A-65DB-8574-36CECDE80C8D}"/>
                </a:ext>
              </a:extLst>
            </p:cNvPr>
            <p:cNvSpPr/>
            <p:nvPr/>
          </p:nvSpPr>
          <p:spPr>
            <a:xfrm>
              <a:off x="6234524" y="18621"/>
              <a:ext cx="15619" cy="5124773"/>
            </a:xfrm>
            <a:custGeom>
              <a:avLst/>
              <a:gdLst/>
              <a:ahLst/>
              <a:cxnLst/>
              <a:rect l="l" t="t" r="r" b="b"/>
              <a:pathLst>
                <a:path w="489" h="160450" extrusionOk="0">
                  <a:moveTo>
                    <a:pt x="25" y="1"/>
                  </a:moveTo>
                  <a:cubicBezTo>
                    <a:pt x="1" y="30731"/>
                    <a:pt x="1" y="129707"/>
                    <a:pt x="25" y="160449"/>
                  </a:cubicBezTo>
                  <a:lnTo>
                    <a:pt x="489" y="160449"/>
                  </a:lnTo>
                  <a:cubicBezTo>
                    <a:pt x="465" y="129707"/>
                    <a:pt x="465" y="30743"/>
                    <a:pt x="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4147308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3" name="Title 2">
            <a:extLst>
              <a:ext uri="{FF2B5EF4-FFF2-40B4-BE49-F238E27FC236}">
                <a16:creationId xmlns:a16="http://schemas.microsoft.com/office/drawing/2014/main" xmlns="" id="{14B1ED33-5A4A-129A-C4C2-84E051548A6D}"/>
              </a:ext>
            </a:extLst>
          </p:cNvPr>
          <p:cNvSpPr>
            <a:spLocks noGrp="1"/>
          </p:cNvSpPr>
          <p:nvPr>
            <p:ph type="title"/>
          </p:nvPr>
        </p:nvSpPr>
        <p:spPr>
          <a:xfrm>
            <a:off x="253075" y="178510"/>
            <a:ext cx="7723500" cy="481200"/>
          </a:xfrm>
        </p:spPr>
        <p:txBody>
          <a:bodyPr/>
          <a:lstStyle/>
          <a:p>
            <a:r>
              <a:rPr lang="en-US" u="sng" dirty="0">
                <a:latin typeface="Impact" panose="020B0806030902050204" pitchFamily="34" charset="0"/>
              </a:rPr>
              <a:t>CONCLUSION</a:t>
            </a:r>
            <a:endParaRPr lang="en-IN" u="sng" dirty="0">
              <a:latin typeface="Impact" panose="020B0806030902050204" pitchFamily="34" charset="0"/>
            </a:endParaRPr>
          </a:p>
        </p:txBody>
      </p:sp>
      <p:sp>
        <p:nvSpPr>
          <p:cNvPr id="6" name="TextBox 5">
            <a:extLst>
              <a:ext uri="{FF2B5EF4-FFF2-40B4-BE49-F238E27FC236}">
                <a16:creationId xmlns:a16="http://schemas.microsoft.com/office/drawing/2014/main" xmlns="" id="{897DCAAB-A339-AB9D-E3F0-A0ABF68217AF}"/>
              </a:ext>
            </a:extLst>
          </p:cNvPr>
          <p:cNvSpPr txBox="1"/>
          <p:nvPr/>
        </p:nvSpPr>
        <p:spPr>
          <a:xfrm>
            <a:off x="152574" y="678967"/>
            <a:ext cx="8348897" cy="3323987"/>
          </a:xfrm>
          <a:prstGeom prst="rect">
            <a:avLst/>
          </a:prstGeom>
          <a:noFill/>
        </p:spPr>
        <p:txBody>
          <a:bodyPr wrap="square">
            <a:spAutoFit/>
          </a:bodyPr>
          <a:lstStyle/>
          <a:p>
            <a:r>
              <a:rPr lang="en-US" dirty="0"/>
              <a:t>In conclusion, the proposed road</a:t>
            </a:r>
          </a:p>
          <a:p>
            <a:r>
              <a:rPr lang="en-US" dirty="0"/>
              <a:t>accident prediction system offers a</a:t>
            </a:r>
          </a:p>
          <a:p>
            <a:r>
              <a:rPr lang="en-US" dirty="0"/>
              <a:t>comprehensive and data-driven </a:t>
            </a:r>
          </a:p>
          <a:p>
            <a:r>
              <a:rPr lang="en-US" dirty="0"/>
              <a:t>approach to enhancing road </a:t>
            </a:r>
          </a:p>
          <a:p>
            <a:r>
              <a:rPr lang="en-US" dirty="0"/>
              <a:t>safety through the integration of machine</a:t>
            </a:r>
          </a:p>
          <a:p>
            <a:r>
              <a:rPr lang="en-US" dirty="0"/>
              <a:t>learning techniques, specifically Convolutional Neural</a:t>
            </a:r>
          </a:p>
          <a:p>
            <a:r>
              <a:rPr lang="en-US" dirty="0"/>
              <a:t>Networks (CNN) and Support Vector Machines (SVM), trained on a</a:t>
            </a:r>
          </a:p>
          <a:p>
            <a:r>
              <a:rPr lang="en-US" dirty="0"/>
              <a:t>numerical dataset. By leveraging the power of these algorithms, the system aims to </a:t>
            </a:r>
          </a:p>
          <a:p>
            <a:r>
              <a:rPr lang="en-US" dirty="0"/>
              <a:t>accurately predict road accidents based on various factors such as weather conditions, road infrastructure, and traffic density. Through the systematic collection, preprocessing, and analysis of numerical data, the system can identify patterns and correlations that contribute to road accidents, providing valuable insights for stakeholders to implement proactive measures and targeted interventions. The integration of machine learning models enables the system to </a:t>
            </a:r>
          </a:p>
          <a:p>
            <a:r>
              <a:rPr lang="en-US" dirty="0"/>
              <a:t>adapt to evolving road conditions and traffic dynamics, ensuring continuous</a:t>
            </a:r>
          </a:p>
          <a:p>
            <a:r>
              <a:rPr lang="en-US" dirty="0"/>
              <a:t>improvement in predictive accuracy over time. </a:t>
            </a:r>
            <a:endParaRPr lang="en-IN" dirty="0"/>
          </a:p>
        </p:txBody>
      </p:sp>
      <p:grpSp>
        <p:nvGrpSpPr>
          <p:cNvPr id="7" name="Google Shape;2083;p45">
            <a:extLst>
              <a:ext uri="{FF2B5EF4-FFF2-40B4-BE49-F238E27FC236}">
                <a16:creationId xmlns:a16="http://schemas.microsoft.com/office/drawing/2014/main" xmlns="" id="{61D73218-0EB5-3364-F988-3FEA6173D1F7}"/>
              </a:ext>
            </a:extLst>
          </p:cNvPr>
          <p:cNvGrpSpPr/>
          <p:nvPr/>
        </p:nvGrpSpPr>
        <p:grpSpPr>
          <a:xfrm flipV="1">
            <a:off x="3761678" y="0"/>
            <a:ext cx="5969619" cy="5647763"/>
            <a:chOff x="1646325" y="1452975"/>
            <a:chExt cx="5075950" cy="3023925"/>
          </a:xfrm>
        </p:grpSpPr>
        <p:sp>
          <p:nvSpPr>
            <p:cNvPr id="8" name="Google Shape;2084;p45">
              <a:extLst>
                <a:ext uri="{FF2B5EF4-FFF2-40B4-BE49-F238E27FC236}">
                  <a16:creationId xmlns:a16="http://schemas.microsoft.com/office/drawing/2014/main" xmlns="" id="{70A55AC7-7005-B5C5-B707-9B70688F4713}"/>
                </a:ext>
              </a:extLst>
            </p:cNvPr>
            <p:cNvSpPr/>
            <p:nvPr/>
          </p:nvSpPr>
          <p:spPr>
            <a:xfrm>
              <a:off x="1646325" y="1800625"/>
              <a:ext cx="5075950" cy="2676275"/>
            </a:xfrm>
            <a:custGeom>
              <a:avLst/>
              <a:gdLst/>
              <a:ahLst/>
              <a:cxnLst/>
              <a:rect l="l" t="t" r="r" b="b"/>
              <a:pathLst>
                <a:path w="203038" h="107051" extrusionOk="0">
                  <a:moveTo>
                    <a:pt x="113594" y="0"/>
                  </a:moveTo>
                  <a:cubicBezTo>
                    <a:pt x="110685" y="0"/>
                    <a:pt x="108776" y="97"/>
                    <a:pt x="108776" y="97"/>
                  </a:cubicBezTo>
                  <a:cubicBezTo>
                    <a:pt x="108776" y="97"/>
                    <a:pt x="135125" y="752"/>
                    <a:pt x="136541" y="7598"/>
                  </a:cubicBezTo>
                  <a:cubicBezTo>
                    <a:pt x="137934" y="14420"/>
                    <a:pt x="83951" y="12836"/>
                    <a:pt x="87333" y="25088"/>
                  </a:cubicBezTo>
                  <a:cubicBezTo>
                    <a:pt x="90714" y="37339"/>
                    <a:pt x="158711" y="39221"/>
                    <a:pt x="163235" y="51270"/>
                  </a:cubicBezTo>
                  <a:cubicBezTo>
                    <a:pt x="167748" y="63283"/>
                    <a:pt x="0" y="72856"/>
                    <a:pt x="0" y="72856"/>
                  </a:cubicBezTo>
                  <a:lnTo>
                    <a:pt x="0" y="107050"/>
                  </a:lnTo>
                  <a:cubicBezTo>
                    <a:pt x="65187" y="103979"/>
                    <a:pt x="203038" y="76951"/>
                    <a:pt x="192858" y="47495"/>
                  </a:cubicBezTo>
                  <a:cubicBezTo>
                    <a:pt x="186309" y="28469"/>
                    <a:pt x="102287" y="28160"/>
                    <a:pt x="101727" y="22969"/>
                  </a:cubicBezTo>
                  <a:cubicBezTo>
                    <a:pt x="101168" y="17777"/>
                    <a:pt x="143209" y="19194"/>
                    <a:pt x="142364" y="8836"/>
                  </a:cubicBezTo>
                  <a:cubicBezTo>
                    <a:pt x="141713" y="952"/>
                    <a:pt x="122727" y="0"/>
                    <a:pt x="113594" y="0"/>
                  </a:cubicBezTo>
                  <a:close/>
                </a:path>
              </a:pathLst>
            </a:custGeom>
            <a:solidFill>
              <a:srgbClr val="686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085;p45">
              <a:extLst>
                <a:ext uri="{FF2B5EF4-FFF2-40B4-BE49-F238E27FC236}">
                  <a16:creationId xmlns:a16="http://schemas.microsoft.com/office/drawing/2014/main" xmlns="" id="{FEFE5592-06D4-C51C-1BD1-0B2C354BABDF}"/>
                </a:ext>
              </a:extLst>
            </p:cNvPr>
            <p:cNvSpPr/>
            <p:nvPr/>
          </p:nvSpPr>
          <p:spPr>
            <a:xfrm>
              <a:off x="1646325" y="2909725"/>
              <a:ext cx="5074775" cy="1567175"/>
            </a:xfrm>
            <a:custGeom>
              <a:avLst/>
              <a:gdLst/>
              <a:ahLst/>
              <a:cxnLst/>
              <a:rect l="l" t="t" r="r" b="b"/>
              <a:pathLst>
                <a:path w="202991" h="62687" extrusionOk="0">
                  <a:moveTo>
                    <a:pt x="190917" y="0"/>
                  </a:moveTo>
                  <a:cubicBezTo>
                    <a:pt x="190429" y="4334"/>
                    <a:pt x="188381" y="8596"/>
                    <a:pt x="185428" y="12204"/>
                  </a:cubicBezTo>
                  <a:cubicBezTo>
                    <a:pt x="181071" y="17514"/>
                    <a:pt x="174879" y="21598"/>
                    <a:pt x="168402" y="25039"/>
                  </a:cubicBezTo>
                  <a:cubicBezTo>
                    <a:pt x="136422" y="41993"/>
                    <a:pt x="90357" y="43994"/>
                    <a:pt x="52602" y="45518"/>
                  </a:cubicBezTo>
                  <a:cubicBezTo>
                    <a:pt x="52112" y="45537"/>
                    <a:pt x="51453" y="45547"/>
                    <a:pt x="50651" y="45547"/>
                  </a:cubicBezTo>
                  <a:cubicBezTo>
                    <a:pt x="39419" y="45547"/>
                    <a:pt x="45" y="43732"/>
                    <a:pt x="0" y="43732"/>
                  </a:cubicBezTo>
                  <a:lnTo>
                    <a:pt x="0" y="62686"/>
                  </a:lnTo>
                  <a:cubicBezTo>
                    <a:pt x="65187" y="59615"/>
                    <a:pt x="202990" y="32587"/>
                    <a:pt x="192810" y="3131"/>
                  </a:cubicBezTo>
                  <a:cubicBezTo>
                    <a:pt x="192441" y="2012"/>
                    <a:pt x="191810" y="988"/>
                    <a:pt x="190917" y="0"/>
                  </a:cubicBezTo>
                  <a:close/>
                </a:path>
              </a:pathLst>
            </a:custGeom>
            <a:solidFill>
              <a:srgbClr val="5D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86;p45">
              <a:extLst>
                <a:ext uri="{FF2B5EF4-FFF2-40B4-BE49-F238E27FC236}">
                  <a16:creationId xmlns:a16="http://schemas.microsoft.com/office/drawing/2014/main" xmlns="" id="{A5E8CF06-33F2-86EF-8F30-3696D7C23D5E}"/>
                </a:ext>
              </a:extLst>
            </p:cNvPr>
            <p:cNvSpPr/>
            <p:nvPr/>
          </p:nvSpPr>
          <p:spPr>
            <a:xfrm>
              <a:off x="3810275" y="2273025"/>
              <a:ext cx="1968150" cy="835850"/>
            </a:xfrm>
            <a:custGeom>
              <a:avLst/>
              <a:gdLst/>
              <a:ahLst/>
              <a:cxnLst/>
              <a:rect l="l" t="t" r="r" b="b"/>
              <a:pathLst>
                <a:path w="78726" h="33434" extrusionOk="0">
                  <a:moveTo>
                    <a:pt x="5359" y="1"/>
                  </a:moveTo>
                  <a:cubicBezTo>
                    <a:pt x="1918" y="1584"/>
                    <a:pt x="1" y="3561"/>
                    <a:pt x="727" y="6192"/>
                  </a:cubicBezTo>
                  <a:cubicBezTo>
                    <a:pt x="4109" y="18443"/>
                    <a:pt x="72105" y="20325"/>
                    <a:pt x="76630" y="32362"/>
                  </a:cubicBezTo>
                  <a:cubicBezTo>
                    <a:pt x="76761" y="32719"/>
                    <a:pt x="76784" y="33088"/>
                    <a:pt x="76701" y="33433"/>
                  </a:cubicBezTo>
                  <a:cubicBezTo>
                    <a:pt x="78725" y="30040"/>
                    <a:pt x="72486" y="24337"/>
                    <a:pt x="56484" y="19586"/>
                  </a:cubicBezTo>
                  <a:cubicBezTo>
                    <a:pt x="40458" y="14860"/>
                    <a:pt x="10347" y="12526"/>
                    <a:pt x="5252" y="6823"/>
                  </a:cubicBezTo>
                  <a:cubicBezTo>
                    <a:pt x="2656" y="3930"/>
                    <a:pt x="3704" y="1608"/>
                    <a:pt x="5359" y="1"/>
                  </a:cubicBezTo>
                  <a:close/>
                </a:path>
              </a:pathLst>
            </a:custGeom>
            <a:solidFill>
              <a:srgbClr val="5D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87;p45">
              <a:extLst>
                <a:ext uri="{FF2B5EF4-FFF2-40B4-BE49-F238E27FC236}">
                  <a16:creationId xmlns:a16="http://schemas.microsoft.com/office/drawing/2014/main" xmlns="" id="{B6758963-5156-6C72-6E9A-AA9A0393C3A2}"/>
                </a:ext>
              </a:extLst>
            </p:cNvPr>
            <p:cNvSpPr/>
            <p:nvPr/>
          </p:nvSpPr>
          <p:spPr>
            <a:xfrm>
              <a:off x="4193375" y="2011975"/>
              <a:ext cx="1030800" cy="345325"/>
            </a:xfrm>
            <a:custGeom>
              <a:avLst/>
              <a:gdLst/>
              <a:ahLst/>
              <a:cxnLst/>
              <a:rect l="l" t="t" r="r" b="b"/>
              <a:pathLst>
                <a:path w="41232" h="13813" extrusionOk="0">
                  <a:moveTo>
                    <a:pt x="40386" y="1"/>
                  </a:moveTo>
                  <a:cubicBezTo>
                    <a:pt x="37600" y="6716"/>
                    <a:pt x="23134" y="6990"/>
                    <a:pt x="15097" y="8502"/>
                  </a:cubicBezTo>
                  <a:cubicBezTo>
                    <a:pt x="7180" y="9990"/>
                    <a:pt x="1310" y="10502"/>
                    <a:pt x="0" y="13812"/>
                  </a:cubicBezTo>
                  <a:cubicBezTo>
                    <a:pt x="3155" y="9431"/>
                    <a:pt x="41232" y="10252"/>
                    <a:pt x="40434" y="382"/>
                  </a:cubicBezTo>
                  <a:cubicBezTo>
                    <a:pt x="40410" y="239"/>
                    <a:pt x="40386" y="120"/>
                    <a:pt x="40386" y="1"/>
                  </a:cubicBezTo>
                  <a:close/>
                </a:path>
              </a:pathLst>
            </a:custGeom>
            <a:solidFill>
              <a:srgbClr val="5D5E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88;p45">
              <a:extLst>
                <a:ext uri="{FF2B5EF4-FFF2-40B4-BE49-F238E27FC236}">
                  <a16:creationId xmlns:a16="http://schemas.microsoft.com/office/drawing/2014/main" xmlns="" id="{FB41C744-0851-EDB3-01E7-792B5B90A920}"/>
                </a:ext>
              </a:extLst>
            </p:cNvPr>
            <p:cNvSpPr/>
            <p:nvPr/>
          </p:nvSpPr>
          <p:spPr>
            <a:xfrm>
              <a:off x="2935775" y="3880975"/>
              <a:ext cx="188325" cy="35950"/>
            </a:xfrm>
            <a:custGeom>
              <a:avLst/>
              <a:gdLst/>
              <a:ahLst/>
              <a:cxnLst/>
              <a:rect l="l" t="t" r="r" b="b"/>
              <a:pathLst>
                <a:path w="7533" h="1438" extrusionOk="0">
                  <a:moveTo>
                    <a:pt x="6731" y="70"/>
                  </a:moveTo>
                  <a:cubicBezTo>
                    <a:pt x="6714" y="70"/>
                    <a:pt x="6697" y="70"/>
                    <a:pt x="6680" y="71"/>
                  </a:cubicBezTo>
                  <a:cubicBezTo>
                    <a:pt x="4632" y="143"/>
                    <a:pt x="2513" y="0"/>
                    <a:pt x="512" y="333"/>
                  </a:cubicBezTo>
                  <a:cubicBezTo>
                    <a:pt x="0" y="405"/>
                    <a:pt x="0" y="1119"/>
                    <a:pt x="512" y="1191"/>
                  </a:cubicBezTo>
                  <a:cubicBezTo>
                    <a:pt x="1491" y="1354"/>
                    <a:pt x="2501" y="1437"/>
                    <a:pt x="3510" y="1437"/>
                  </a:cubicBezTo>
                  <a:cubicBezTo>
                    <a:pt x="4638" y="1437"/>
                    <a:pt x="5766" y="1333"/>
                    <a:pt x="6846" y="1119"/>
                  </a:cubicBezTo>
                  <a:cubicBezTo>
                    <a:pt x="7532" y="991"/>
                    <a:pt x="7412" y="70"/>
                    <a:pt x="6731" y="7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89;p45">
              <a:extLst>
                <a:ext uri="{FF2B5EF4-FFF2-40B4-BE49-F238E27FC236}">
                  <a16:creationId xmlns:a16="http://schemas.microsoft.com/office/drawing/2014/main" xmlns="" id="{7B05B9DB-9962-7669-A3BB-145295F2DBFF}"/>
                </a:ext>
              </a:extLst>
            </p:cNvPr>
            <p:cNvSpPr/>
            <p:nvPr/>
          </p:nvSpPr>
          <p:spPr>
            <a:xfrm>
              <a:off x="3437025" y="3853425"/>
              <a:ext cx="236950" cy="46525"/>
            </a:xfrm>
            <a:custGeom>
              <a:avLst/>
              <a:gdLst/>
              <a:ahLst/>
              <a:cxnLst/>
              <a:rect l="l" t="t" r="r" b="b"/>
              <a:pathLst>
                <a:path w="9478" h="1861" extrusionOk="0">
                  <a:moveTo>
                    <a:pt x="7414" y="1"/>
                  </a:moveTo>
                  <a:cubicBezTo>
                    <a:pt x="5232" y="1"/>
                    <a:pt x="3070" y="648"/>
                    <a:pt x="882" y="709"/>
                  </a:cubicBezTo>
                  <a:cubicBezTo>
                    <a:pt x="0" y="733"/>
                    <a:pt x="0" y="1828"/>
                    <a:pt x="882" y="1852"/>
                  </a:cubicBezTo>
                  <a:cubicBezTo>
                    <a:pt x="1093" y="1858"/>
                    <a:pt x="1305" y="1861"/>
                    <a:pt x="1518" y="1861"/>
                  </a:cubicBezTo>
                  <a:cubicBezTo>
                    <a:pt x="3879" y="1861"/>
                    <a:pt x="6306" y="1514"/>
                    <a:pt x="8633" y="1197"/>
                  </a:cubicBezTo>
                  <a:cubicBezTo>
                    <a:pt x="9478" y="1078"/>
                    <a:pt x="9156" y="126"/>
                    <a:pt x="8454" y="54"/>
                  </a:cubicBezTo>
                  <a:cubicBezTo>
                    <a:pt x="8107" y="17"/>
                    <a:pt x="7760" y="1"/>
                    <a:pt x="7414"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90;p45">
              <a:extLst>
                <a:ext uri="{FF2B5EF4-FFF2-40B4-BE49-F238E27FC236}">
                  <a16:creationId xmlns:a16="http://schemas.microsoft.com/office/drawing/2014/main" xmlns="" id="{9963DF7F-DF6F-2614-2BC6-792D01A9E42D}"/>
                </a:ext>
              </a:extLst>
            </p:cNvPr>
            <p:cNvSpPr/>
            <p:nvPr/>
          </p:nvSpPr>
          <p:spPr>
            <a:xfrm>
              <a:off x="4001375" y="3780325"/>
              <a:ext cx="201700" cy="43975"/>
            </a:xfrm>
            <a:custGeom>
              <a:avLst/>
              <a:gdLst/>
              <a:ahLst/>
              <a:cxnLst/>
              <a:rect l="l" t="t" r="r" b="b"/>
              <a:pathLst>
                <a:path w="8068" h="1759" extrusionOk="0">
                  <a:moveTo>
                    <a:pt x="7117" y="0"/>
                  </a:moveTo>
                  <a:cubicBezTo>
                    <a:pt x="7098" y="0"/>
                    <a:pt x="7080" y="1"/>
                    <a:pt x="7061" y="2"/>
                  </a:cubicBezTo>
                  <a:cubicBezTo>
                    <a:pt x="4966" y="73"/>
                    <a:pt x="2930" y="442"/>
                    <a:pt x="834" y="657"/>
                  </a:cubicBezTo>
                  <a:cubicBezTo>
                    <a:pt x="263" y="692"/>
                    <a:pt x="1" y="1490"/>
                    <a:pt x="703" y="1585"/>
                  </a:cubicBezTo>
                  <a:cubicBezTo>
                    <a:pt x="1545" y="1698"/>
                    <a:pt x="2381" y="1758"/>
                    <a:pt x="3213" y="1758"/>
                  </a:cubicBezTo>
                  <a:cubicBezTo>
                    <a:pt x="4572" y="1758"/>
                    <a:pt x="5920" y="1599"/>
                    <a:pt x="7264" y="1252"/>
                  </a:cubicBezTo>
                  <a:cubicBezTo>
                    <a:pt x="8068" y="1077"/>
                    <a:pt x="7971" y="0"/>
                    <a:pt x="7117"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91;p45">
              <a:extLst>
                <a:ext uri="{FF2B5EF4-FFF2-40B4-BE49-F238E27FC236}">
                  <a16:creationId xmlns:a16="http://schemas.microsoft.com/office/drawing/2014/main" xmlns="" id="{FB16B356-7929-1976-4275-35F2C6AAE8FE}"/>
                </a:ext>
              </a:extLst>
            </p:cNvPr>
            <p:cNvSpPr/>
            <p:nvPr/>
          </p:nvSpPr>
          <p:spPr>
            <a:xfrm>
              <a:off x="2425000" y="3903800"/>
              <a:ext cx="202125" cy="37850"/>
            </a:xfrm>
            <a:custGeom>
              <a:avLst/>
              <a:gdLst/>
              <a:ahLst/>
              <a:cxnLst/>
              <a:rect l="l" t="t" r="r" b="b"/>
              <a:pathLst>
                <a:path w="8085" h="1514" extrusionOk="0">
                  <a:moveTo>
                    <a:pt x="5687" y="1"/>
                  </a:moveTo>
                  <a:cubicBezTo>
                    <a:pt x="4096" y="1"/>
                    <a:pt x="2514" y="114"/>
                    <a:pt x="905" y="123"/>
                  </a:cubicBezTo>
                  <a:cubicBezTo>
                    <a:pt x="322" y="123"/>
                    <a:pt x="0" y="885"/>
                    <a:pt x="691" y="1040"/>
                  </a:cubicBezTo>
                  <a:cubicBezTo>
                    <a:pt x="2022" y="1345"/>
                    <a:pt x="3354" y="1513"/>
                    <a:pt x="4694" y="1513"/>
                  </a:cubicBezTo>
                  <a:cubicBezTo>
                    <a:pt x="5546" y="1513"/>
                    <a:pt x="6402" y="1445"/>
                    <a:pt x="7263" y="1302"/>
                  </a:cubicBezTo>
                  <a:cubicBezTo>
                    <a:pt x="8085" y="1194"/>
                    <a:pt x="8073" y="63"/>
                    <a:pt x="7168" y="40"/>
                  </a:cubicBezTo>
                  <a:cubicBezTo>
                    <a:pt x="6673" y="11"/>
                    <a:pt x="6179" y="1"/>
                    <a:pt x="5687"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92;p45">
              <a:extLst>
                <a:ext uri="{FF2B5EF4-FFF2-40B4-BE49-F238E27FC236}">
                  <a16:creationId xmlns:a16="http://schemas.microsoft.com/office/drawing/2014/main" xmlns="" id="{05581BF7-112D-2316-D821-A249356C35FF}"/>
                </a:ext>
              </a:extLst>
            </p:cNvPr>
            <p:cNvSpPr/>
            <p:nvPr/>
          </p:nvSpPr>
          <p:spPr>
            <a:xfrm>
              <a:off x="4451425" y="3713950"/>
              <a:ext cx="203900" cy="53700"/>
            </a:xfrm>
            <a:custGeom>
              <a:avLst/>
              <a:gdLst/>
              <a:ahLst/>
              <a:cxnLst/>
              <a:rect l="l" t="t" r="r" b="b"/>
              <a:pathLst>
                <a:path w="8156" h="2148" extrusionOk="0">
                  <a:moveTo>
                    <a:pt x="7172" y="0"/>
                  </a:moveTo>
                  <a:cubicBezTo>
                    <a:pt x="7151" y="0"/>
                    <a:pt x="7130" y="1"/>
                    <a:pt x="7109" y="2"/>
                  </a:cubicBezTo>
                  <a:cubicBezTo>
                    <a:pt x="4990" y="97"/>
                    <a:pt x="2978" y="657"/>
                    <a:pt x="882" y="907"/>
                  </a:cubicBezTo>
                  <a:cubicBezTo>
                    <a:pt x="1" y="1002"/>
                    <a:pt x="263" y="2145"/>
                    <a:pt x="1096" y="2145"/>
                  </a:cubicBezTo>
                  <a:cubicBezTo>
                    <a:pt x="1277" y="2147"/>
                    <a:pt x="1457" y="2148"/>
                    <a:pt x="1638" y="2148"/>
                  </a:cubicBezTo>
                  <a:cubicBezTo>
                    <a:pt x="3579" y="2148"/>
                    <a:pt x="5527" y="2014"/>
                    <a:pt x="7335" y="1371"/>
                  </a:cubicBezTo>
                  <a:cubicBezTo>
                    <a:pt x="8117" y="1103"/>
                    <a:pt x="8155" y="0"/>
                    <a:pt x="7172"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93;p45">
              <a:extLst>
                <a:ext uri="{FF2B5EF4-FFF2-40B4-BE49-F238E27FC236}">
                  <a16:creationId xmlns:a16="http://schemas.microsoft.com/office/drawing/2014/main" xmlns="" id="{D9E07A34-523B-F4D1-1524-6A41EC016EF3}"/>
                </a:ext>
              </a:extLst>
            </p:cNvPr>
            <p:cNvSpPr/>
            <p:nvPr/>
          </p:nvSpPr>
          <p:spPr>
            <a:xfrm>
              <a:off x="1919925" y="3901275"/>
              <a:ext cx="205650" cy="42875"/>
            </a:xfrm>
            <a:custGeom>
              <a:avLst/>
              <a:gdLst/>
              <a:ahLst/>
              <a:cxnLst/>
              <a:rect l="l" t="t" r="r" b="b"/>
              <a:pathLst>
                <a:path w="8226" h="1715" extrusionOk="0">
                  <a:moveTo>
                    <a:pt x="5713" y="0"/>
                  </a:moveTo>
                  <a:cubicBezTo>
                    <a:pt x="4146" y="0"/>
                    <a:pt x="2601" y="165"/>
                    <a:pt x="1017" y="165"/>
                  </a:cubicBezTo>
                  <a:cubicBezTo>
                    <a:pt x="975" y="165"/>
                    <a:pt x="933" y="165"/>
                    <a:pt x="891" y="164"/>
                  </a:cubicBezTo>
                  <a:cubicBezTo>
                    <a:pt x="882" y="164"/>
                    <a:pt x="873" y="164"/>
                    <a:pt x="865" y="164"/>
                  </a:cubicBezTo>
                  <a:cubicBezTo>
                    <a:pt x="1" y="164"/>
                    <a:pt x="126" y="1308"/>
                    <a:pt x="939" y="1415"/>
                  </a:cubicBezTo>
                  <a:cubicBezTo>
                    <a:pt x="2139" y="1584"/>
                    <a:pt x="3346" y="1715"/>
                    <a:pt x="4544" y="1715"/>
                  </a:cubicBezTo>
                  <a:cubicBezTo>
                    <a:pt x="5450" y="1715"/>
                    <a:pt x="6350" y="1640"/>
                    <a:pt x="7237" y="1450"/>
                  </a:cubicBezTo>
                  <a:cubicBezTo>
                    <a:pt x="8059" y="1272"/>
                    <a:pt x="8226" y="141"/>
                    <a:pt x="7178" y="57"/>
                  </a:cubicBezTo>
                  <a:cubicBezTo>
                    <a:pt x="6686" y="16"/>
                    <a:pt x="6199" y="0"/>
                    <a:pt x="5713"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94;p45">
              <a:extLst>
                <a:ext uri="{FF2B5EF4-FFF2-40B4-BE49-F238E27FC236}">
                  <a16:creationId xmlns:a16="http://schemas.microsoft.com/office/drawing/2014/main" xmlns="" id="{69E20246-F4EF-0264-8CD1-477DAF04B7A2}"/>
                </a:ext>
              </a:extLst>
            </p:cNvPr>
            <p:cNvSpPr/>
            <p:nvPr/>
          </p:nvSpPr>
          <p:spPr>
            <a:xfrm>
              <a:off x="4869250" y="3608625"/>
              <a:ext cx="205950" cy="75750"/>
            </a:xfrm>
            <a:custGeom>
              <a:avLst/>
              <a:gdLst/>
              <a:ahLst/>
              <a:cxnLst/>
              <a:rect l="l" t="t" r="r" b="b"/>
              <a:pathLst>
                <a:path w="8238" h="3030" extrusionOk="0">
                  <a:moveTo>
                    <a:pt x="7082" y="1"/>
                  </a:moveTo>
                  <a:cubicBezTo>
                    <a:pt x="7012" y="1"/>
                    <a:pt x="6939" y="8"/>
                    <a:pt x="6862" y="24"/>
                  </a:cubicBezTo>
                  <a:cubicBezTo>
                    <a:pt x="4803" y="464"/>
                    <a:pt x="2874" y="1190"/>
                    <a:pt x="850" y="1655"/>
                  </a:cubicBezTo>
                  <a:cubicBezTo>
                    <a:pt x="1" y="1850"/>
                    <a:pt x="114" y="3029"/>
                    <a:pt x="954" y="3029"/>
                  </a:cubicBezTo>
                  <a:cubicBezTo>
                    <a:pt x="986" y="3029"/>
                    <a:pt x="1018" y="3028"/>
                    <a:pt x="1052" y="3024"/>
                  </a:cubicBezTo>
                  <a:cubicBezTo>
                    <a:pt x="3338" y="2774"/>
                    <a:pt x="5553" y="2345"/>
                    <a:pt x="7505" y="1298"/>
                  </a:cubicBezTo>
                  <a:cubicBezTo>
                    <a:pt x="8238" y="915"/>
                    <a:pt x="7866" y="1"/>
                    <a:pt x="7082"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95;p45">
              <a:extLst>
                <a:ext uri="{FF2B5EF4-FFF2-40B4-BE49-F238E27FC236}">
                  <a16:creationId xmlns:a16="http://schemas.microsoft.com/office/drawing/2014/main" xmlns="" id="{4F4D7B2A-A5B7-AF0E-5D9C-48A27D800848}"/>
                </a:ext>
              </a:extLst>
            </p:cNvPr>
            <p:cNvSpPr/>
            <p:nvPr/>
          </p:nvSpPr>
          <p:spPr>
            <a:xfrm>
              <a:off x="5287275" y="3492725"/>
              <a:ext cx="162300" cy="61975"/>
            </a:xfrm>
            <a:custGeom>
              <a:avLst/>
              <a:gdLst/>
              <a:ahLst/>
              <a:cxnLst/>
              <a:rect l="l" t="t" r="r" b="b"/>
              <a:pathLst>
                <a:path w="6492" h="2479" extrusionOk="0">
                  <a:moveTo>
                    <a:pt x="5690" y="1"/>
                  </a:moveTo>
                  <a:cubicBezTo>
                    <a:pt x="5644" y="1"/>
                    <a:pt x="5597" y="6"/>
                    <a:pt x="5548" y="16"/>
                  </a:cubicBezTo>
                  <a:cubicBezTo>
                    <a:pt x="3810" y="445"/>
                    <a:pt x="2250" y="1207"/>
                    <a:pt x="524" y="1719"/>
                  </a:cubicBezTo>
                  <a:cubicBezTo>
                    <a:pt x="0" y="1875"/>
                    <a:pt x="154" y="2478"/>
                    <a:pt x="662" y="2478"/>
                  </a:cubicBezTo>
                  <a:cubicBezTo>
                    <a:pt x="698" y="2478"/>
                    <a:pt x="735" y="2475"/>
                    <a:pt x="774" y="2469"/>
                  </a:cubicBezTo>
                  <a:cubicBezTo>
                    <a:pt x="2619" y="2136"/>
                    <a:pt x="4322" y="1600"/>
                    <a:pt x="5977" y="885"/>
                  </a:cubicBezTo>
                  <a:cubicBezTo>
                    <a:pt x="6491" y="645"/>
                    <a:pt x="6210" y="1"/>
                    <a:pt x="5690"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96;p45">
              <a:extLst>
                <a:ext uri="{FF2B5EF4-FFF2-40B4-BE49-F238E27FC236}">
                  <a16:creationId xmlns:a16="http://schemas.microsoft.com/office/drawing/2014/main" xmlns="" id="{95573B1E-A0B6-E884-0436-E814DE7E68F1}"/>
                </a:ext>
              </a:extLst>
            </p:cNvPr>
            <p:cNvSpPr/>
            <p:nvPr/>
          </p:nvSpPr>
          <p:spPr>
            <a:xfrm>
              <a:off x="5640725" y="3341025"/>
              <a:ext cx="133800" cy="75225"/>
            </a:xfrm>
            <a:custGeom>
              <a:avLst/>
              <a:gdLst/>
              <a:ahLst/>
              <a:cxnLst/>
              <a:rect l="l" t="t" r="r" b="b"/>
              <a:pathLst>
                <a:path w="5352" h="3009" extrusionOk="0">
                  <a:moveTo>
                    <a:pt x="4748" y="0"/>
                  </a:moveTo>
                  <a:cubicBezTo>
                    <a:pt x="4677" y="0"/>
                    <a:pt x="4603" y="18"/>
                    <a:pt x="4531" y="60"/>
                  </a:cubicBezTo>
                  <a:cubicBezTo>
                    <a:pt x="3269" y="774"/>
                    <a:pt x="1876" y="1357"/>
                    <a:pt x="566" y="2036"/>
                  </a:cubicBezTo>
                  <a:cubicBezTo>
                    <a:pt x="1" y="2324"/>
                    <a:pt x="344" y="3008"/>
                    <a:pt x="853" y="3008"/>
                  </a:cubicBezTo>
                  <a:cubicBezTo>
                    <a:pt x="955" y="3008"/>
                    <a:pt x="1064" y="2981"/>
                    <a:pt x="1173" y="2917"/>
                  </a:cubicBezTo>
                  <a:cubicBezTo>
                    <a:pt x="2542" y="2203"/>
                    <a:pt x="3900" y="1572"/>
                    <a:pt x="5067" y="643"/>
                  </a:cubicBezTo>
                  <a:cubicBezTo>
                    <a:pt x="5352" y="407"/>
                    <a:pt x="5084" y="0"/>
                    <a:pt x="4748"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97;p45">
              <a:extLst>
                <a:ext uri="{FF2B5EF4-FFF2-40B4-BE49-F238E27FC236}">
                  <a16:creationId xmlns:a16="http://schemas.microsoft.com/office/drawing/2014/main" xmlns="" id="{74D6A69C-9957-98A5-C90D-EA9E9F4EDC4B}"/>
                </a:ext>
              </a:extLst>
            </p:cNvPr>
            <p:cNvSpPr/>
            <p:nvPr/>
          </p:nvSpPr>
          <p:spPr>
            <a:xfrm>
              <a:off x="5862275" y="3203925"/>
              <a:ext cx="79775" cy="80875"/>
            </a:xfrm>
            <a:custGeom>
              <a:avLst/>
              <a:gdLst/>
              <a:ahLst/>
              <a:cxnLst/>
              <a:rect l="l" t="t" r="r" b="b"/>
              <a:pathLst>
                <a:path w="3191" h="3235" extrusionOk="0">
                  <a:moveTo>
                    <a:pt x="2671" y="0"/>
                  </a:moveTo>
                  <a:cubicBezTo>
                    <a:pt x="2550" y="0"/>
                    <a:pt x="2423" y="48"/>
                    <a:pt x="2324" y="162"/>
                  </a:cubicBezTo>
                  <a:cubicBezTo>
                    <a:pt x="1622" y="960"/>
                    <a:pt x="979" y="1769"/>
                    <a:pt x="276" y="2555"/>
                  </a:cubicBezTo>
                  <a:cubicBezTo>
                    <a:pt x="0" y="2858"/>
                    <a:pt x="385" y="3235"/>
                    <a:pt x="770" y="3235"/>
                  </a:cubicBezTo>
                  <a:cubicBezTo>
                    <a:pt x="900" y="3235"/>
                    <a:pt x="1029" y="3193"/>
                    <a:pt x="1134" y="3091"/>
                  </a:cubicBezTo>
                  <a:cubicBezTo>
                    <a:pt x="1515" y="2722"/>
                    <a:pt x="1884" y="2329"/>
                    <a:pt x="2229" y="1936"/>
                  </a:cubicBezTo>
                  <a:cubicBezTo>
                    <a:pt x="2586" y="1507"/>
                    <a:pt x="2812" y="996"/>
                    <a:pt x="3051" y="531"/>
                  </a:cubicBezTo>
                  <a:cubicBezTo>
                    <a:pt x="3191" y="243"/>
                    <a:pt x="2943" y="0"/>
                    <a:pt x="2671"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98;p45">
              <a:extLst>
                <a:ext uri="{FF2B5EF4-FFF2-40B4-BE49-F238E27FC236}">
                  <a16:creationId xmlns:a16="http://schemas.microsoft.com/office/drawing/2014/main" xmlns="" id="{C42FD019-EE11-3701-01A3-55220B1BF660}"/>
                </a:ext>
              </a:extLst>
            </p:cNvPr>
            <p:cNvSpPr/>
            <p:nvPr/>
          </p:nvSpPr>
          <p:spPr>
            <a:xfrm>
              <a:off x="5977275" y="3025075"/>
              <a:ext cx="51700" cy="96600"/>
            </a:xfrm>
            <a:custGeom>
              <a:avLst/>
              <a:gdLst/>
              <a:ahLst/>
              <a:cxnLst/>
              <a:rect l="l" t="t" r="r" b="b"/>
              <a:pathLst>
                <a:path w="2068" h="3864" extrusionOk="0">
                  <a:moveTo>
                    <a:pt x="1571" y="0"/>
                  </a:moveTo>
                  <a:cubicBezTo>
                    <a:pt x="1403" y="0"/>
                    <a:pt x="1234" y="79"/>
                    <a:pt x="1153" y="256"/>
                  </a:cubicBezTo>
                  <a:cubicBezTo>
                    <a:pt x="725" y="1220"/>
                    <a:pt x="403" y="2149"/>
                    <a:pt x="129" y="3125"/>
                  </a:cubicBezTo>
                  <a:cubicBezTo>
                    <a:pt x="1" y="3576"/>
                    <a:pt x="461" y="3863"/>
                    <a:pt x="880" y="3863"/>
                  </a:cubicBezTo>
                  <a:cubicBezTo>
                    <a:pt x="1158" y="3863"/>
                    <a:pt x="1418" y="3736"/>
                    <a:pt x="1475" y="3447"/>
                  </a:cubicBezTo>
                  <a:cubicBezTo>
                    <a:pt x="1641" y="2446"/>
                    <a:pt x="1820" y="1446"/>
                    <a:pt x="2011" y="470"/>
                  </a:cubicBezTo>
                  <a:cubicBezTo>
                    <a:pt x="2068" y="177"/>
                    <a:pt x="1821" y="0"/>
                    <a:pt x="1571"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99;p45">
              <a:extLst>
                <a:ext uri="{FF2B5EF4-FFF2-40B4-BE49-F238E27FC236}">
                  <a16:creationId xmlns:a16="http://schemas.microsoft.com/office/drawing/2014/main" xmlns="" id="{35E63906-0138-474B-679D-73BA46387948}"/>
                </a:ext>
              </a:extLst>
            </p:cNvPr>
            <p:cNvSpPr/>
            <p:nvPr/>
          </p:nvSpPr>
          <p:spPr>
            <a:xfrm>
              <a:off x="5944300" y="2874950"/>
              <a:ext cx="68350" cy="65525"/>
            </a:xfrm>
            <a:custGeom>
              <a:avLst/>
              <a:gdLst/>
              <a:ahLst/>
              <a:cxnLst/>
              <a:rect l="l" t="t" r="r" b="b"/>
              <a:pathLst>
                <a:path w="2734" h="2621" extrusionOk="0">
                  <a:moveTo>
                    <a:pt x="566" y="1"/>
                  </a:moveTo>
                  <a:cubicBezTo>
                    <a:pt x="264" y="1"/>
                    <a:pt x="0" y="257"/>
                    <a:pt x="163" y="558"/>
                  </a:cubicBezTo>
                  <a:cubicBezTo>
                    <a:pt x="484" y="1236"/>
                    <a:pt x="948" y="1820"/>
                    <a:pt x="1425" y="2403"/>
                  </a:cubicBezTo>
                  <a:cubicBezTo>
                    <a:pt x="1550" y="2557"/>
                    <a:pt x="1729" y="2620"/>
                    <a:pt x="1907" y="2620"/>
                  </a:cubicBezTo>
                  <a:cubicBezTo>
                    <a:pt x="2324" y="2620"/>
                    <a:pt x="2733" y="2273"/>
                    <a:pt x="2425" y="1915"/>
                  </a:cubicBezTo>
                  <a:cubicBezTo>
                    <a:pt x="1937" y="1355"/>
                    <a:pt x="1472" y="748"/>
                    <a:pt x="972" y="189"/>
                  </a:cubicBezTo>
                  <a:cubicBezTo>
                    <a:pt x="855" y="56"/>
                    <a:pt x="707" y="1"/>
                    <a:pt x="566"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00;p45">
              <a:extLst>
                <a:ext uri="{FF2B5EF4-FFF2-40B4-BE49-F238E27FC236}">
                  <a16:creationId xmlns:a16="http://schemas.microsoft.com/office/drawing/2014/main" xmlns="" id="{69B0AFDE-6FA3-3098-85F0-A452ED58E943}"/>
                </a:ext>
              </a:extLst>
            </p:cNvPr>
            <p:cNvSpPr/>
            <p:nvPr/>
          </p:nvSpPr>
          <p:spPr>
            <a:xfrm>
              <a:off x="5760700" y="2770725"/>
              <a:ext cx="106550" cy="46100"/>
            </a:xfrm>
            <a:custGeom>
              <a:avLst/>
              <a:gdLst/>
              <a:ahLst/>
              <a:cxnLst/>
              <a:rect l="l" t="t" r="r" b="b"/>
              <a:pathLst>
                <a:path w="4262" h="1844" extrusionOk="0">
                  <a:moveTo>
                    <a:pt x="504" y="1"/>
                  </a:moveTo>
                  <a:cubicBezTo>
                    <a:pt x="170" y="1"/>
                    <a:pt x="0" y="459"/>
                    <a:pt x="339" y="607"/>
                  </a:cubicBezTo>
                  <a:cubicBezTo>
                    <a:pt x="1387" y="1071"/>
                    <a:pt x="2411" y="1488"/>
                    <a:pt x="3518" y="1821"/>
                  </a:cubicBezTo>
                  <a:cubicBezTo>
                    <a:pt x="3572" y="1836"/>
                    <a:pt x="3623" y="1843"/>
                    <a:pt x="3671" y="1843"/>
                  </a:cubicBezTo>
                  <a:cubicBezTo>
                    <a:pt x="4116" y="1843"/>
                    <a:pt x="4262" y="1246"/>
                    <a:pt x="3756" y="1095"/>
                  </a:cubicBezTo>
                  <a:cubicBezTo>
                    <a:pt x="2708" y="798"/>
                    <a:pt x="1708" y="345"/>
                    <a:pt x="637" y="24"/>
                  </a:cubicBezTo>
                  <a:cubicBezTo>
                    <a:pt x="590" y="8"/>
                    <a:pt x="546" y="1"/>
                    <a:pt x="504"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01;p45">
              <a:extLst>
                <a:ext uri="{FF2B5EF4-FFF2-40B4-BE49-F238E27FC236}">
                  <a16:creationId xmlns:a16="http://schemas.microsoft.com/office/drawing/2014/main" xmlns="" id="{E97B3FAE-F526-657D-45E7-211605A724F1}"/>
                </a:ext>
              </a:extLst>
            </p:cNvPr>
            <p:cNvSpPr/>
            <p:nvPr/>
          </p:nvSpPr>
          <p:spPr>
            <a:xfrm>
              <a:off x="5013725" y="1895175"/>
              <a:ext cx="43200" cy="26825"/>
            </a:xfrm>
            <a:custGeom>
              <a:avLst/>
              <a:gdLst/>
              <a:ahLst/>
              <a:cxnLst/>
              <a:rect l="l" t="t" r="r" b="b"/>
              <a:pathLst>
                <a:path w="1728" h="1073" extrusionOk="0">
                  <a:moveTo>
                    <a:pt x="519" y="0"/>
                  </a:moveTo>
                  <a:cubicBezTo>
                    <a:pt x="190" y="0"/>
                    <a:pt x="1" y="451"/>
                    <a:pt x="333" y="601"/>
                  </a:cubicBezTo>
                  <a:cubicBezTo>
                    <a:pt x="607" y="696"/>
                    <a:pt x="845" y="863"/>
                    <a:pt x="1083" y="994"/>
                  </a:cubicBezTo>
                  <a:cubicBezTo>
                    <a:pt x="1154" y="1049"/>
                    <a:pt x="1234" y="1073"/>
                    <a:pt x="1311" y="1073"/>
                  </a:cubicBezTo>
                  <a:cubicBezTo>
                    <a:pt x="1532" y="1073"/>
                    <a:pt x="1728" y="876"/>
                    <a:pt x="1595" y="672"/>
                  </a:cubicBezTo>
                  <a:cubicBezTo>
                    <a:pt x="1476" y="506"/>
                    <a:pt x="1357" y="387"/>
                    <a:pt x="1167" y="279"/>
                  </a:cubicBezTo>
                  <a:cubicBezTo>
                    <a:pt x="1012" y="184"/>
                    <a:pt x="821" y="89"/>
                    <a:pt x="631" y="18"/>
                  </a:cubicBezTo>
                  <a:cubicBezTo>
                    <a:pt x="592" y="6"/>
                    <a:pt x="555" y="0"/>
                    <a:pt x="519"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02;p45">
              <a:extLst>
                <a:ext uri="{FF2B5EF4-FFF2-40B4-BE49-F238E27FC236}">
                  <a16:creationId xmlns:a16="http://schemas.microsoft.com/office/drawing/2014/main" xmlns="" id="{05DFBE1C-F0A3-541C-FAFA-AFA95192418B}"/>
                </a:ext>
              </a:extLst>
            </p:cNvPr>
            <p:cNvSpPr/>
            <p:nvPr/>
          </p:nvSpPr>
          <p:spPr>
            <a:xfrm>
              <a:off x="5089025" y="1943650"/>
              <a:ext cx="36825" cy="35675"/>
            </a:xfrm>
            <a:custGeom>
              <a:avLst/>
              <a:gdLst/>
              <a:ahLst/>
              <a:cxnLst/>
              <a:rect l="l" t="t" r="r" b="b"/>
              <a:pathLst>
                <a:path w="1473" h="1427" extrusionOk="0">
                  <a:moveTo>
                    <a:pt x="404" y="0"/>
                  </a:moveTo>
                  <a:cubicBezTo>
                    <a:pt x="377" y="0"/>
                    <a:pt x="349" y="3"/>
                    <a:pt x="322" y="7"/>
                  </a:cubicBezTo>
                  <a:cubicBezTo>
                    <a:pt x="95" y="55"/>
                    <a:pt x="0" y="245"/>
                    <a:pt x="48" y="436"/>
                  </a:cubicBezTo>
                  <a:cubicBezTo>
                    <a:pt x="95" y="615"/>
                    <a:pt x="167" y="805"/>
                    <a:pt x="274" y="996"/>
                  </a:cubicBezTo>
                  <a:cubicBezTo>
                    <a:pt x="393" y="1174"/>
                    <a:pt x="631" y="1293"/>
                    <a:pt x="834" y="1388"/>
                  </a:cubicBezTo>
                  <a:cubicBezTo>
                    <a:pt x="887" y="1415"/>
                    <a:pt x="943" y="1427"/>
                    <a:pt x="999" y="1427"/>
                  </a:cubicBezTo>
                  <a:cubicBezTo>
                    <a:pt x="1244" y="1427"/>
                    <a:pt x="1473" y="1199"/>
                    <a:pt x="1298" y="996"/>
                  </a:cubicBezTo>
                  <a:cubicBezTo>
                    <a:pt x="1191" y="877"/>
                    <a:pt x="1143" y="734"/>
                    <a:pt x="1024" y="615"/>
                  </a:cubicBezTo>
                  <a:cubicBezTo>
                    <a:pt x="929" y="507"/>
                    <a:pt x="857" y="388"/>
                    <a:pt x="810" y="245"/>
                  </a:cubicBezTo>
                  <a:cubicBezTo>
                    <a:pt x="748" y="100"/>
                    <a:pt x="586" y="0"/>
                    <a:pt x="404"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103;p45">
              <a:extLst>
                <a:ext uri="{FF2B5EF4-FFF2-40B4-BE49-F238E27FC236}">
                  <a16:creationId xmlns:a16="http://schemas.microsoft.com/office/drawing/2014/main" xmlns="" id="{11BEEDD7-E15B-E7EA-B4F2-DB3D46833ADE}"/>
                </a:ext>
              </a:extLst>
            </p:cNvPr>
            <p:cNvSpPr/>
            <p:nvPr/>
          </p:nvSpPr>
          <p:spPr>
            <a:xfrm>
              <a:off x="5108075" y="2029700"/>
              <a:ext cx="21750" cy="30825"/>
            </a:xfrm>
            <a:custGeom>
              <a:avLst/>
              <a:gdLst/>
              <a:ahLst/>
              <a:cxnLst/>
              <a:rect l="l" t="t" r="r" b="b"/>
              <a:pathLst>
                <a:path w="870" h="1233" extrusionOk="0">
                  <a:moveTo>
                    <a:pt x="444" y="0"/>
                  </a:moveTo>
                  <a:cubicBezTo>
                    <a:pt x="289" y="0"/>
                    <a:pt x="131" y="78"/>
                    <a:pt x="95" y="232"/>
                  </a:cubicBezTo>
                  <a:cubicBezTo>
                    <a:pt x="72" y="316"/>
                    <a:pt x="0" y="482"/>
                    <a:pt x="24" y="602"/>
                  </a:cubicBezTo>
                  <a:cubicBezTo>
                    <a:pt x="48" y="744"/>
                    <a:pt x="72" y="875"/>
                    <a:pt x="95" y="1018"/>
                  </a:cubicBezTo>
                  <a:cubicBezTo>
                    <a:pt x="119" y="1161"/>
                    <a:pt x="277" y="1233"/>
                    <a:pt x="435" y="1233"/>
                  </a:cubicBezTo>
                  <a:cubicBezTo>
                    <a:pt x="593" y="1233"/>
                    <a:pt x="750" y="1161"/>
                    <a:pt x="774" y="1018"/>
                  </a:cubicBezTo>
                  <a:cubicBezTo>
                    <a:pt x="798" y="899"/>
                    <a:pt x="846" y="768"/>
                    <a:pt x="869" y="649"/>
                  </a:cubicBezTo>
                  <a:cubicBezTo>
                    <a:pt x="869" y="506"/>
                    <a:pt x="822" y="340"/>
                    <a:pt x="774" y="232"/>
                  </a:cubicBezTo>
                  <a:cubicBezTo>
                    <a:pt x="750" y="78"/>
                    <a:pt x="598" y="0"/>
                    <a:pt x="444"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04;p45">
              <a:extLst>
                <a:ext uri="{FF2B5EF4-FFF2-40B4-BE49-F238E27FC236}">
                  <a16:creationId xmlns:a16="http://schemas.microsoft.com/office/drawing/2014/main" xmlns="" id="{E036D217-C119-95C9-5C08-669AF8EA46A3}"/>
                </a:ext>
              </a:extLst>
            </p:cNvPr>
            <p:cNvSpPr/>
            <p:nvPr/>
          </p:nvSpPr>
          <p:spPr>
            <a:xfrm>
              <a:off x="5004250" y="2089600"/>
              <a:ext cx="62100" cy="32625"/>
            </a:xfrm>
            <a:custGeom>
              <a:avLst/>
              <a:gdLst/>
              <a:ahLst/>
              <a:cxnLst/>
              <a:rect l="l" t="t" r="r" b="b"/>
              <a:pathLst>
                <a:path w="2484" h="1305" extrusionOk="0">
                  <a:moveTo>
                    <a:pt x="1856" y="1"/>
                  </a:moveTo>
                  <a:cubicBezTo>
                    <a:pt x="1761" y="1"/>
                    <a:pt x="1661" y="27"/>
                    <a:pt x="1570" y="87"/>
                  </a:cubicBezTo>
                  <a:cubicBezTo>
                    <a:pt x="1415" y="206"/>
                    <a:pt x="1200" y="301"/>
                    <a:pt x="1010" y="396"/>
                  </a:cubicBezTo>
                  <a:cubicBezTo>
                    <a:pt x="784" y="492"/>
                    <a:pt x="546" y="575"/>
                    <a:pt x="319" y="694"/>
                  </a:cubicBezTo>
                  <a:cubicBezTo>
                    <a:pt x="1" y="831"/>
                    <a:pt x="95" y="1304"/>
                    <a:pt x="468" y="1304"/>
                  </a:cubicBezTo>
                  <a:cubicBezTo>
                    <a:pt x="486" y="1304"/>
                    <a:pt x="503" y="1303"/>
                    <a:pt x="522" y="1301"/>
                  </a:cubicBezTo>
                  <a:cubicBezTo>
                    <a:pt x="855" y="1277"/>
                    <a:pt x="1105" y="1230"/>
                    <a:pt x="1415" y="1087"/>
                  </a:cubicBezTo>
                  <a:cubicBezTo>
                    <a:pt x="1689" y="956"/>
                    <a:pt x="1951" y="765"/>
                    <a:pt x="2177" y="575"/>
                  </a:cubicBezTo>
                  <a:cubicBezTo>
                    <a:pt x="2483" y="324"/>
                    <a:pt x="2196" y="1"/>
                    <a:pt x="1856"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105;p45">
              <a:extLst>
                <a:ext uri="{FF2B5EF4-FFF2-40B4-BE49-F238E27FC236}">
                  <a16:creationId xmlns:a16="http://schemas.microsoft.com/office/drawing/2014/main" xmlns="" id="{7CFA6E50-2259-4291-970D-63022753C0B0}"/>
                </a:ext>
              </a:extLst>
            </p:cNvPr>
            <p:cNvSpPr/>
            <p:nvPr/>
          </p:nvSpPr>
          <p:spPr>
            <a:xfrm>
              <a:off x="4802575" y="2141775"/>
              <a:ext cx="65025" cy="26900"/>
            </a:xfrm>
            <a:custGeom>
              <a:avLst/>
              <a:gdLst/>
              <a:ahLst/>
              <a:cxnLst/>
              <a:rect l="l" t="t" r="r" b="b"/>
              <a:pathLst>
                <a:path w="2601" h="1076" extrusionOk="0">
                  <a:moveTo>
                    <a:pt x="1978" y="1"/>
                  </a:moveTo>
                  <a:cubicBezTo>
                    <a:pt x="1918" y="1"/>
                    <a:pt x="1854" y="15"/>
                    <a:pt x="1790" y="48"/>
                  </a:cubicBezTo>
                  <a:cubicBezTo>
                    <a:pt x="1326" y="286"/>
                    <a:pt x="862" y="476"/>
                    <a:pt x="350" y="583"/>
                  </a:cubicBezTo>
                  <a:cubicBezTo>
                    <a:pt x="0" y="696"/>
                    <a:pt x="120" y="1075"/>
                    <a:pt x="457" y="1075"/>
                  </a:cubicBezTo>
                  <a:cubicBezTo>
                    <a:pt x="476" y="1075"/>
                    <a:pt x="496" y="1074"/>
                    <a:pt x="516" y="1072"/>
                  </a:cubicBezTo>
                  <a:cubicBezTo>
                    <a:pt x="1088" y="1012"/>
                    <a:pt x="1647" y="845"/>
                    <a:pt x="2183" y="655"/>
                  </a:cubicBezTo>
                  <a:cubicBezTo>
                    <a:pt x="2601" y="502"/>
                    <a:pt x="2339" y="1"/>
                    <a:pt x="1978"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06;p45">
              <a:extLst>
                <a:ext uri="{FF2B5EF4-FFF2-40B4-BE49-F238E27FC236}">
                  <a16:creationId xmlns:a16="http://schemas.microsoft.com/office/drawing/2014/main" xmlns="" id="{2224C4FD-07EA-A5E5-34EA-CCC73C363B85}"/>
                </a:ext>
              </a:extLst>
            </p:cNvPr>
            <p:cNvSpPr/>
            <p:nvPr/>
          </p:nvSpPr>
          <p:spPr>
            <a:xfrm>
              <a:off x="4573025" y="2174950"/>
              <a:ext cx="84900" cy="27975"/>
            </a:xfrm>
            <a:custGeom>
              <a:avLst/>
              <a:gdLst/>
              <a:ahLst/>
              <a:cxnLst/>
              <a:rect l="l" t="t" r="r" b="b"/>
              <a:pathLst>
                <a:path w="3396" h="1119" extrusionOk="0">
                  <a:moveTo>
                    <a:pt x="2814" y="0"/>
                  </a:moveTo>
                  <a:cubicBezTo>
                    <a:pt x="2788" y="0"/>
                    <a:pt x="2761" y="2"/>
                    <a:pt x="2733" y="6"/>
                  </a:cubicBezTo>
                  <a:cubicBezTo>
                    <a:pt x="1912" y="102"/>
                    <a:pt x="1173" y="245"/>
                    <a:pt x="400" y="518"/>
                  </a:cubicBezTo>
                  <a:cubicBezTo>
                    <a:pt x="1" y="648"/>
                    <a:pt x="100" y="1118"/>
                    <a:pt x="466" y="1118"/>
                  </a:cubicBezTo>
                  <a:cubicBezTo>
                    <a:pt x="504" y="1118"/>
                    <a:pt x="546" y="1113"/>
                    <a:pt x="590" y="1102"/>
                  </a:cubicBezTo>
                  <a:cubicBezTo>
                    <a:pt x="1376" y="935"/>
                    <a:pt x="2150" y="816"/>
                    <a:pt x="2936" y="638"/>
                  </a:cubicBezTo>
                  <a:cubicBezTo>
                    <a:pt x="3396" y="525"/>
                    <a:pt x="3242" y="0"/>
                    <a:pt x="2814"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107;p45">
              <a:extLst>
                <a:ext uri="{FF2B5EF4-FFF2-40B4-BE49-F238E27FC236}">
                  <a16:creationId xmlns:a16="http://schemas.microsoft.com/office/drawing/2014/main" xmlns="" id="{89AA5305-9EA6-CEF0-8ED7-1EB620B07834}"/>
                </a:ext>
              </a:extLst>
            </p:cNvPr>
            <p:cNvSpPr/>
            <p:nvPr/>
          </p:nvSpPr>
          <p:spPr>
            <a:xfrm>
              <a:off x="4354225" y="2211050"/>
              <a:ext cx="83975" cy="27675"/>
            </a:xfrm>
            <a:custGeom>
              <a:avLst/>
              <a:gdLst/>
              <a:ahLst/>
              <a:cxnLst/>
              <a:rect l="l" t="t" r="r" b="b"/>
              <a:pathLst>
                <a:path w="3359" h="1107" extrusionOk="0">
                  <a:moveTo>
                    <a:pt x="2892" y="1"/>
                  </a:moveTo>
                  <a:cubicBezTo>
                    <a:pt x="2875" y="1"/>
                    <a:pt x="2859" y="2"/>
                    <a:pt x="2841" y="3"/>
                  </a:cubicBezTo>
                  <a:cubicBezTo>
                    <a:pt x="1960" y="75"/>
                    <a:pt x="1139" y="265"/>
                    <a:pt x="353" y="587"/>
                  </a:cubicBezTo>
                  <a:cubicBezTo>
                    <a:pt x="0" y="719"/>
                    <a:pt x="198" y="1106"/>
                    <a:pt x="523" y="1106"/>
                  </a:cubicBezTo>
                  <a:cubicBezTo>
                    <a:pt x="549" y="1106"/>
                    <a:pt x="575" y="1104"/>
                    <a:pt x="603" y="1099"/>
                  </a:cubicBezTo>
                  <a:cubicBezTo>
                    <a:pt x="1353" y="932"/>
                    <a:pt x="2067" y="753"/>
                    <a:pt x="2841" y="682"/>
                  </a:cubicBezTo>
                  <a:cubicBezTo>
                    <a:pt x="3359" y="636"/>
                    <a:pt x="3354" y="1"/>
                    <a:pt x="2892"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08;p45">
              <a:extLst>
                <a:ext uri="{FF2B5EF4-FFF2-40B4-BE49-F238E27FC236}">
                  <a16:creationId xmlns:a16="http://schemas.microsoft.com/office/drawing/2014/main" xmlns="" id="{3F1D6297-39BF-F627-5DFD-3D9F24628332}"/>
                </a:ext>
              </a:extLst>
            </p:cNvPr>
            <p:cNvSpPr/>
            <p:nvPr/>
          </p:nvSpPr>
          <p:spPr>
            <a:xfrm>
              <a:off x="4167150" y="2260900"/>
              <a:ext cx="66275" cy="29300"/>
            </a:xfrm>
            <a:custGeom>
              <a:avLst/>
              <a:gdLst/>
              <a:ahLst/>
              <a:cxnLst/>
              <a:rect l="l" t="t" r="r" b="b"/>
              <a:pathLst>
                <a:path w="2651" h="1172" extrusionOk="0">
                  <a:moveTo>
                    <a:pt x="2171" y="1"/>
                  </a:moveTo>
                  <a:cubicBezTo>
                    <a:pt x="2144" y="1"/>
                    <a:pt x="2115" y="3"/>
                    <a:pt x="2085" y="9"/>
                  </a:cubicBezTo>
                  <a:cubicBezTo>
                    <a:pt x="1406" y="152"/>
                    <a:pt x="752" y="367"/>
                    <a:pt x="216" y="759"/>
                  </a:cubicBezTo>
                  <a:cubicBezTo>
                    <a:pt x="1" y="944"/>
                    <a:pt x="208" y="1172"/>
                    <a:pt x="445" y="1172"/>
                  </a:cubicBezTo>
                  <a:cubicBezTo>
                    <a:pt x="483" y="1172"/>
                    <a:pt x="523" y="1166"/>
                    <a:pt x="561" y="1152"/>
                  </a:cubicBezTo>
                  <a:cubicBezTo>
                    <a:pt x="1121" y="926"/>
                    <a:pt x="1656" y="688"/>
                    <a:pt x="2264" y="569"/>
                  </a:cubicBezTo>
                  <a:cubicBezTo>
                    <a:pt x="2651" y="469"/>
                    <a:pt x="2524" y="1"/>
                    <a:pt x="2171"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109;p45">
              <a:extLst>
                <a:ext uri="{FF2B5EF4-FFF2-40B4-BE49-F238E27FC236}">
                  <a16:creationId xmlns:a16="http://schemas.microsoft.com/office/drawing/2014/main" xmlns="" id="{AA82FA18-5FF9-B763-AEEF-C50921EBE2B3}"/>
                </a:ext>
              </a:extLst>
            </p:cNvPr>
            <p:cNvSpPr/>
            <p:nvPr/>
          </p:nvSpPr>
          <p:spPr>
            <a:xfrm>
              <a:off x="4047525" y="2340450"/>
              <a:ext cx="29700" cy="53925"/>
            </a:xfrm>
            <a:custGeom>
              <a:avLst/>
              <a:gdLst/>
              <a:ahLst/>
              <a:cxnLst/>
              <a:rect l="l" t="t" r="r" b="b"/>
              <a:pathLst>
                <a:path w="1188" h="2157" extrusionOk="0">
                  <a:moveTo>
                    <a:pt x="537" y="1"/>
                  </a:moveTo>
                  <a:cubicBezTo>
                    <a:pt x="503" y="1"/>
                    <a:pt x="470" y="6"/>
                    <a:pt x="441" y="18"/>
                  </a:cubicBezTo>
                  <a:cubicBezTo>
                    <a:pt x="107" y="185"/>
                    <a:pt x="107" y="554"/>
                    <a:pt x="60" y="864"/>
                  </a:cubicBezTo>
                  <a:cubicBezTo>
                    <a:pt x="0" y="1280"/>
                    <a:pt x="155" y="1721"/>
                    <a:pt x="465" y="2054"/>
                  </a:cubicBezTo>
                  <a:cubicBezTo>
                    <a:pt x="529" y="2126"/>
                    <a:pt x="626" y="2157"/>
                    <a:pt x="728" y="2157"/>
                  </a:cubicBezTo>
                  <a:cubicBezTo>
                    <a:pt x="947" y="2157"/>
                    <a:pt x="1188" y="2011"/>
                    <a:pt x="1155" y="1816"/>
                  </a:cubicBezTo>
                  <a:cubicBezTo>
                    <a:pt x="1107" y="1495"/>
                    <a:pt x="1084" y="1161"/>
                    <a:pt x="1024" y="840"/>
                  </a:cubicBezTo>
                  <a:cubicBezTo>
                    <a:pt x="929" y="578"/>
                    <a:pt x="953" y="256"/>
                    <a:pt x="715" y="42"/>
                  </a:cubicBezTo>
                  <a:cubicBezTo>
                    <a:pt x="668" y="19"/>
                    <a:pt x="601" y="1"/>
                    <a:pt x="537"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110;p45">
              <a:extLst>
                <a:ext uri="{FF2B5EF4-FFF2-40B4-BE49-F238E27FC236}">
                  <a16:creationId xmlns:a16="http://schemas.microsoft.com/office/drawing/2014/main" xmlns="" id="{544A94D5-4C23-FFB5-5D30-D89FC6871907}"/>
                </a:ext>
              </a:extLst>
            </p:cNvPr>
            <p:cNvSpPr/>
            <p:nvPr/>
          </p:nvSpPr>
          <p:spPr>
            <a:xfrm>
              <a:off x="4110100" y="2441950"/>
              <a:ext cx="60775" cy="35400"/>
            </a:xfrm>
            <a:custGeom>
              <a:avLst/>
              <a:gdLst/>
              <a:ahLst/>
              <a:cxnLst/>
              <a:rect l="l" t="t" r="r" b="b"/>
              <a:pathLst>
                <a:path w="2431" h="1416" extrusionOk="0">
                  <a:moveTo>
                    <a:pt x="595" y="1"/>
                  </a:moveTo>
                  <a:cubicBezTo>
                    <a:pt x="285" y="1"/>
                    <a:pt x="1" y="310"/>
                    <a:pt x="283" y="602"/>
                  </a:cubicBezTo>
                  <a:cubicBezTo>
                    <a:pt x="688" y="1018"/>
                    <a:pt x="1200" y="1316"/>
                    <a:pt x="1843" y="1411"/>
                  </a:cubicBezTo>
                  <a:cubicBezTo>
                    <a:pt x="1863" y="1414"/>
                    <a:pt x="1883" y="1415"/>
                    <a:pt x="1902" y="1415"/>
                  </a:cubicBezTo>
                  <a:cubicBezTo>
                    <a:pt x="2227" y="1415"/>
                    <a:pt x="2431" y="1058"/>
                    <a:pt x="2105" y="923"/>
                  </a:cubicBezTo>
                  <a:cubicBezTo>
                    <a:pt x="1664" y="733"/>
                    <a:pt x="1236" y="506"/>
                    <a:pt x="938" y="161"/>
                  </a:cubicBezTo>
                  <a:cubicBezTo>
                    <a:pt x="841" y="48"/>
                    <a:pt x="716" y="1"/>
                    <a:pt x="595"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111;p45">
              <a:extLst>
                <a:ext uri="{FF2B5EF4-FFF2-40B4-BE49-F238E27FC236}">
                  <a16:creationId xmlns:a16="http://schemas.microsoft.com/office/drawing/2014/main" xmlns="" id="{849303B3-5419-63DA-3745-B0ECF2C83055}"/>
                </a:ext>
              </a:extLst>
            </p:cNvPr>
            <p:cNvSpPr/>
            <p:nvPr/>
          </p:nvSpPr>
          <p:spPr>
            <a:xfrm>
              <a:off x="4257400" y="2487300"/>
              <a:ext cx="80650" cy="22350"/>
            </a:xfrm>
            <a:custGeom>
              <a:avLst/>
              <a:gdLst/>
              <a:ahLst/>
              <a:cxnLst/>
              <a:rect l="l" t="t" r="r" b="b"/>
              <a:pathLst>
                <a:path w="3226" h="894" extrusionOk="0">
                  <a:moveTo>
                    <a:pt x="503" y="1"/>
                  </a:moveTo>
                  <a:cubicBezTo>
                    <a:pt x="116" y="1"/>
                    <a:pt x="1" y="488"/>
                    <a:pt x="404" y="597"/>
                  </a:cubicBezTo>
                  <a:cubicBezTo>
                    <a:pt x="1094" y="780"/>
                    <a:pt x="1776" y="894"/>
                    <a:pt x="2463" y="894"/>
                  </a:cubicBezTo>
                  <a:cubicBezTo>
                    <a:pt x="2582" y="894"/>
                    <a:pt x="2701" y="890"/>
                    <a:pt x="2821" y="883"/>
                  </a:cubicBezTo>
                  <a:cubicBezTo>
                    <a:pt x="3226" y="883"/>
                    <a:pt x="3226" y="443"/>
                    <a:pt x="2821" y="395"/>
                  </a:cubicBezTo>
                  <a:cubicBezTo>
                    <a:pt x="2083" y="300"/>
                    <a:pt x="1333" y="205"/>
                    <a:pt x="618" y="14"/>
                  </a:cubicBezTo>
                  <a:cubicBezTo>
                    <a:pt x="578" y="5"/>
                    <a:pt x="539" y="1"/>
                    <a:pt x="503" y="1"/>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112;p45">
              <a:extLst>
                <a:ext uri="{FF2B5EF4-FFF2-40B4-BE49-F238E27FC236}">
                  <a16:creationId xmlns:a16="http://schemas.microsoft.com/office/drawing/2014/main" xmlns="" id="{C7BD9FB3-300B-D779-E181-80009E15D0A7}"/>
                </a:ext>
              </a:extLst>
            </p:cNvPr>
            <p:cNvSpPr/>
            <p:nvPr/>
          </p:nvSpPr>
          <p:spPr>
            <a:xfrm>
              <a:off x="4436675" y="2515450"/>
              <a:ext cx="97225" cy="35950"/>
            </a:xfrm>
            <a:custGeom>
              <a:avLst/>
              <a:gdLst/>
              <a:ahLst/>
              <a:cxnLst/>
              <a:rect l="l" t="t" r="r" b="b"/>
              <a:pathLst>
                <a:path w="3889" h="1438" extrusionOk="0">
                  <a:moveTo>
                    <a:pt x="500" y="0"/>
                  </a:moveTo>
                  <a:cubicBezTo>
                    <a:pt x="177" y="0"/>
                    <a:pt x="0" y="402"/>
                    <a:pt x="317" y="591"/>
                  </a:cubicBezTo>
                  <a:cubicBezTo>
                    <a:pt x="1270" y="1174"/>
                    <a:pt x="2294" y="1317"/>
                    <a:pt x="3437" y="1436"/>
                  </a:cubicBezTo>
                  <a:cubicBezTo>
                    <a:pt x="3449" y="1437"/>
                    <a:pt x="3461" y="1438"/>
                    <a:pt x="3473" y="1438"/>
                  </a:cubicBezTo>
                  <a:cubicBezTo>
                    <a:pt x="3834" y="1438"/>
                    <a:pt x="3889" y="922"/>
                    <a:pt x="3520" y="853"/>
                  </a:cubicBezTo>
                  <a:cubicBezTo>
                    <a:pt x="2567" y="662"/>
                    <a:pt x="1543" y="472"/>
                    <a:pt x="710" y="55"/>
                  </a:cubicBezTo>
                  <a:cubicBezTo>
                    <a:pt x="636" y="17"/>
                    <a:pt x="565" y="0"/>
                    <a:pt x="500"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113;p45">
              <a:extLst>
                <a:ext uri="{FF2B5EF4-FFF2-40B4-BE49-F238E27FC236}">
                  <a16:creationId xmlns:a16="http://schemas.microsoft.com/office/drawing/2014/main" xmlns="" id="{3F3171BA-7382-DF2F-9729-980214B47B42}"/>
                </a:ext>
              </a:extLst>
            </p:cNvPr>
            <p:cNvSpPr/>
            <p:nvPr/>
          </p:nvSpPr>
          <p:spPr>
            <a:xfrm>
              <a:off x="4643725" y="2556975"/>
              <a:ext cx="97675" cy="21325"/>
            </a:xfrm>
            <a:custGeom>
              <a:avLst/>
              <a:gdLst/>
              <a:ahLst/>
              <a:cxnLst/>
              <a:rect l="l" t="t" r="r" b="b"/>
              <a:pathLst>
                <a:path w="3907" h="853" extrusionOk="0">
                  <a:moveTo>
                    <a:pt x="1357" y="0"/>
                  </a:moveTo>
                  <a:cubicBezTo>
                    <a:pt x="943" y="0"/>
                    <a:pt x="536" y="49"/>
                    <a:pt x="155" y="168"/>
                  </a:cubicBezTo>
                  <a:cubicBezTo>
                    <a:pt x="12" y="215"/>
                    <a:pt x="0" y="370"/>
                    <a:pt x="155" y="394"/>
                  </a:cubicBezTo>
                  <a:cubicBezTo>
                    <a:pt x="1203" y="656"/>
                    <a:pt x="2346" y="656"/>
                    <a:pt x="3418" y="847"/>
                  </a:cubicBezTo>
                  <a:cubicBezTo>
                    <a:pt x="3441" y="850"/>
                    <a:pt x="3463" y="852"/>
                    <a:pt x="3484" y="852"/>
                  </a:cubicBezTo>
                  <a:cubicBezTo>
                    <a:pt x="3803" y="852"/>
                    <a:pt x="3906" y="460"/>
                    <a:pt x="3560" y="370"/>
                  </a:cubicBezTo>
                  <a:cubicBezTo>
                    <a:pt x="2885" y="163"/>
                    <a:pt x="2110" y="0"/>
                    <a:pt x="1357"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114;p45">
              <a:extLst>
                <a:ext uri="{FF2B5EF4-FFF2-40B4-BE49-F238E27FC236}">
                  <a16:creationId xmlns:a16="http://schemas.microsoft.com/office/drawing/2014/main" xmlns="" id="{C968A242-F82A-40FA-CED7-9C7B7655F4A1}"/>
                </a:ext>
              </a:extLst>
            </p:cNvPr>
            <p:cNvSpPr/>
            <p:nvPr/>
          </p:nvSpPr>
          <p:spPr>
            <a:xfrm>
              <a:off x="4876700" y="2592225"/>
              <a:ext cx="112725" cy="34825"/>
            </a:xfrm>
            <a:custGeom>
              <a:avLst/>
              <a:gdLst/>
              <a:ahLst/>
              <a:cxnLst/>
              <a:rect l="l" t="t" r="r" b="b"/>
              <a:pathLst>
                <a:path w="4509" h="1393" extrusionOk="0">
                  <a:moveTo>
                    <a:pt x="602" y="0"/>
                  </a:moveTo>
                  <a:cubicBezTo>
                    <a:pt x="159" y="0"/>
                    <a:pt x="0" y="550"/>
                    <a:pt x="480" y="639"/>
                  </a:cubicBezTo>
                  <a:cubicBezTo>
                    <a:pt x="1647" y="877"/>
                    <a:pt x="2790" y="1199"/>
                    <a:pt x="3993" y="1389"/>
                  </a:cubicBezTo>
                  <a:cubicBezTo>
                    <a:pt x="4012" y="1392"/>
                    <a:pt x="4031" y="1393"/>
                    <a:pt x="4049" y="1393"/>
                  </a:cubicBezTo>
                  <a:cubicBezTo>
                    <a:pt x="4388" y="1393"/>
                    <a:pt x="4508" y="991"/>
                    <a:pt x="4135" y="901"/>
                  </a:cubicBezTo>
                  <a:cubicBezTo>
                    <a:pt x="2992" y="591"/>
                    <a:pt x="1873" y="222"/>
                    <a:pt x="695" y="8"/>
                  </a:cubicBezTo>
                  <a:cubicBezTo>
                    <a:pt x="662" y="3"/>
                    <a:pt x="631" y="0"/>
                    <a:pt x="602"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115;p45">
              <a:extLst>
                <a:ext uri="{FF2B5EF4-FFF2-40B4-BE49-F238E27FC236}">
                  <a16:creationId xmlns:a16="http://schemas.microsoft.com/office/drawing/2014/main" xmlns="" id="{2BCAD46E-C610-58DF-7C3A-68E20AE116DD}"/>
                </a:ext>
              </a:extLst>
            </p:cNvPr>
            <p:cNvSpPr/>
            <p:nvPr/>
          </p:nvSpPr>
          <p:spPr>
            <a:xfrm>
              <a:off x="5122850" y="2639150"/>
              <a:ext cx="101925" cy="31175"/>
            </a:xfrm>
            <a:custGeom>
              <a:avLst/>
              <a:gdLst/>
              <a:ahLst/>
              <a:cxnLst/>
              <a:rect l="l" t="t" r="r" b="b"/>
              <a:pathLst>
                <a:path w="4077" h="1247" extrusionOk="0">
                  <a:moveTo>
                    <a:pt x="598" y="0"/>
                  </a:moveTo>
                  <a:cubicBezTo>
                    <a:pt x="124" y="0"/>
                    <a:pt x="0" y="625"/>
                    <a:pt x="505" y="786"/>
                  </a:cubicBezTo>
                  <a:cubicBezTo>
                    <a:pt x="1392" y="1082"/>
                    <a:pt x="2233" y="1247"/>
                    <a:pt x="3176" y="1247"/>
                  </a:cubicBezTo>
                  <a:cubicBezTo>
                    <a:pt x="3296" y="1247"/>
                    <a:pt x="3417" y="1244"/>
                    <a:pt x="3541" y="1239"/>
                  </a:cubicBezTo>
                  <a:cubicBezTo>
                    <a:pt x="4076" y="1215"/>
                    <a:pt x="4076" y="584"/>
                    <a:pt x="3541" y="536"/>
                  </a:cubicBezTo>
                  <a:cubicBezTo>
                    <a:pt x="2600" y="465"/>
                    <a:pt x="1648" y="250"/>
                    <a:pt x="766" y="24"/>
                  </a:cubicBezTo>
                  <a:cubicBezTo>
                    <a:pt x="706" y="8"/>
                    <a:pt x="650" y="0"/>
                    <a:pt x="598"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116;p45">
              <a:extLst>
                <a:ext uri="{FF2B5EF4-FFF2-40B4-BE49-F238E27FC236}">
                  <a16:creationId xmlns:a16="http://schemas.microsoft.com/office/drawing/2014/main" xmlns="" id="{10F06BA0-C822-09E1-5284-9341992BE7AB}"/>
                </a:ext>
              </a:extLst>
            </p:cNvPr>
            <p:cNvSpPr/>
            <p:nvPr/>
          </p:nvSpPr>
          <p:spPr>
            <a:xfrm>
              <a:off x="5344500" y="2670650"/>
              <a:ext cx="102775" cy="37650"/>
            </a:xfrm>
            <a:custGeom>
              <a:avLst/>
              <a:gdLst/>
              <a:ahLst/>
              <a:cxnLst/>
              <a:rect l="l" t="t" r="r" b="b"/>
              <a:pathLst>
                <a:path w="4111" h="1506" extrusionOk="0">
                  <a:moveTo>
                    <a:pt x="627" y="0"/>
                  </a:moveTo>
                  <a:cubicBezTo>
                    <a:pt x="86" y="0"/>
                    <a:pt x="1" y="767"/>
                    <a:pt x="544" y="860"/>
                  </a:cubicBezTo>
                  <a:cubicBezTo>
                    <a:pt x="1473" y="1002"/>
                    <a:pt x="2354" y="1276"/>
                    <a:pt x="3259" y="1491"/>
                  </a:cubicBezTo>
                  <a:cubicBezTo>
                    <a:pt x="3307" y="1501"/>
                    <a:pt x="3352" y="1505"/>
                    <a:pt x="3396" y="1505"/>
                  </a:cubicBezTo>
                  <a:cubicBezTo>
                    <a:pt x="3869" y="1505"/>
                    <a:pt x="4111" y="958"/>
                    <a:pt x="3664" y="741"/>
                  </a:cubicBezTo>
                  <a:cubicBezTo>
                    <a:pt x="2723" y="300"/>
                    <a:pt x="1723" y="110"/>
                    <a:pt x="675" y="2"/>
                  </a:cubicBezTo>
                  <a:cubicBezTo>
                    <a:pt x="659" y="1"/>
                    <a:pt x="642" y="0"/>
                    <a:pt x="627"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117;p45">
              <a:extLst>
                <a:ext uri="{FF2B5EF4-FFF2-40B4-BE49-F238E27FC236}">
                  <a16:creationId xmlns:a16="http://schemas.microsoft.com/office/drawing/2014/main" xmlns="" id="{C70C2EBE-E73E-2DC8-BFFB-BE0EE2344D4B}"/>
                </a:ext>
              </a:extLst>
            </p:cNvPr>
            <p:cNvSpPr/>
            <p:nvPr/>
          </p:nvSpPr>
          <p:spPr>
            <a:xfrm>
              <a:off x="5543525" y="2705050"/>
              <a:ext cx="118875" cy="38900"/>
            </a:xfrm>
            <a:custGeom>
              <a:avLst/>
              <a:gdLst/>
              <a:ahLst/>
              <a:cxnLst/>
              <a:rect l="l" t="t" r="r" b="b"/>
              <a:pathLst>
                <a:path w="4755" h="1556" extrusionOk="0">
                  <a:moveTo>
                    <a:pt x="883" y="0"/>
                  </a:moveTo>
                  <a:cubicBezTo>
                    <a:pt x="219" y="0"/>
                    <a:pt x="1" y="844"/>
                    <a:pt x="703" y="1019"/>
                  </a:cubicBezTo>
                  <a:cubicBezTo>
                    <a:pt x="1870" y="1305"/>
                    <a:pt x="2966" y="1508"/>
                    <a:pt x="4180" y="1555"/>
                  </a:cubicBezTo>
                  <a:cubicBezTo>
                    <a:pt x="4190" y="1556"/>
                    <a:pt x="4201" y="1556"/>
                    <a:pt x="4211" y="1556"/>
                  </a:cubicBezTo>
                  <a:cubicBezTo>
                    <a:pt x="4740" y="1556"/>
                    <a:pt x="4755" y="945"/>
                    <a:pt x="4287" y="781"/>
                  </a:cubicBezTo>
                  <a:cubicBezTo>
                    <a:pt x="3216" y="460"/>
                    <a:pt x="2168" y="246"/>
                    <a:pt x="1061" y="19"/>
                  </a:cubicBezTo>
                  <a:cubicBezTo>
                    <a:pt x="998" y="6"/>
                    <a:pt x="939" y="0"/>
                    <a:pt x="883" y="0"/>
                  </a:cubicBezTo>
                  <a:close/>
                </a:path>
              </a:pathLst>
            </a:custGeom>
            <a:solidFill>
              <a:srgbClr val="86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18;p45">
              <a:extLst>
                <a:ext uri="{FF2B5EF4-FFF2-40B4-BE49-F238E27FC236}">
                  <a16:creationId xmlns:a16="http://schemas.microsoft.com/office/drawing/2014/main" xmlns="" id="{4E99459F-D31D-C02C-825C-3BF693E0C40E}"/>
                </a:ext>
              </a:extLst>
            </p:cNvPr>
            <p:cNvSpPr/>
            <p:nvPr/>
          </p:nvSpPr>
          <p:spPr>
            <a:xfrm>
              <a:off x="4506800" y="1452975"/>
              <a:ext cx="25" cy="25"/>
            </a:xfrm>
            <a:custGeom>
              <a:avLst/>
              <a:gdLst/>
              <a:ahLst/>
              <a:cxnLst/>
              <a:rect l="l" t="t" r="r" b="b"/>
              <a:pathLst>
                <a:path w="1" h="1" extrusionOk="0">
                  <a:moveTo>
                    <a:pt x="1" y="1"/>
                  </a:moveTo>
                  <a:close/>
                </a:path>
              </a:pathLst>
            </a:custGeom>
            <a:solidFill>
              <a:srgbClr val="F48A87"/>
            </a:solidFill>
            <a:ln w="745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Oval 44">
            <a:extLst>
              <a:ext uri="{FF2B5EF4-FFF2-40B4-BE49-F238E27FC236}">
                <a16:creationId xmlns:a16="http://schemas.microsoft.com/office/drawing/2014/main" xmlns="" id="{9766FCFE-8C77-0550-BC92-5875B1DBEC3F}"/>
              </a:ext>
            </a:extLst>
          </p:cNvPr>
          <p:cNvSpPr/>
          <p:nvPr/>
        </p:nvSpPr>
        <p:spPr>
          <a:xfrm>
            <a:off x="5763391" y="4559961"/>
            <a:ext cx="1878558" cy="4064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CONCLUDED</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24"/>
          <p:cNvSpPr txBox="1">
            <a:spLocks noGrp="1"/>
          </p:cNvSpPr>
          <p:nvPr>
            <p:ph type="title"/>
          </p:nvPr>
        </p:nvSpPr>
        <p:spPr>
          <a:xfrm>
            <a:off x="134943" y="111250"/>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u="sng" dirty="0">
                <a:latin typeface="Impact" panose="020B0806030902050204" pitchFamily="34" charset="0"/>
              </a:rPr>
              <a:t>FUTURE ENHANCEMENT</a:t>
            </a:r>
            <a:endParaRPr u="sng" dirty="0">
              <a:latin typeface="Impact" panose="020B0806030902050204" pitchFamily="34" charset="0"/>
            </a:endParaRPr>
          </a:p>
        </p:txBody>
      </p:sp>
      <p:sp>
        <p:nvSpPr>
          <p:cNvPr id="537" name="Google Shape;537;p24"/>
          <p:cNvSpPr/>
          <p:nvPr/>
        </p:nvSpPr>
        <p:spPr>
          <a:xfrm>
            <a:off x="5727688" y="1145610"/>
            <a:ext cx="606056" cy="1022693"/>
          </a:xfrm>
          <a:custGeom>
            <a:avLst/>
            <a:gdLst/>
            <a:ahLst/>
            <a:cxnLst/>
            <a:rect l="l" t="t" r="r" b="b"/>
            <a:pathLst>
              <a:path w="19658" h="33172" extrusionOk="0">
                <a:moveTo>
                  <a:pt x="9823" y="1"/>
                </a:moveTo>
                <a:cubicBezTo>
                  <a:pt x="4394" y="1"/>
                  <a:pt x="0" y="4394"/>
                  <a:pt x="0" y="9823"/>
                </a:cubicBezTo>
                <a:cubicBezTo>
                  <a:pt x="0" y="14598"/>
                  <a:pt x="3393" y="18610"/>
                  <a:pt x="7906" y="19503"/>
                </a:cubicBezTo>
                <a:lnTo>
                  <a:pt x="9394" y="33172"/>
                </a:lnTo>
                <a:lnTo>
                  <a:pt x="10251" y="33172"/>
                </a:lnTo>
                <a:lnTo>
                  <a:pt x="11752" y="19503"/>
                </a:lnTo>
                <a:cubicBezTo>
                  <a:pt x="16252" y="18610"/>
                  <a:pt x="19657" y="14598"/>
                  <a:pt x="19657" y="9823"/>
                </a:cubicBezTo>
                <a:cubicBezTo>
                  <a:pt x="19657" y="4394"/>
                  <a:pt x="15252" y="1"/>
                  <a:pt x="9823" y="1"/>
                </a:cubicBezTo>
                <a:close/>
              </a:path>
            </a:pathLst>
          </a:custGeom>
          <a:solidFill>
            <a:schemeClr val="accent2"/>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dirty="0">
                <a:solidFill>
                  <a:srgbClr val="FFFFFF"/>
                </a:solidFill>
                <a:latin typeface="Fira Sans Extra Condensed"/>
                <a:ea typeface="Fira Sans Extra Condensed"/>
                <a:cs typeface="Fira Sans Extra Condensed"/>
                <a:sym typeface="Fira Sans Extra Condensed"/>
              </a:rPr>
              <a:t>02</a:t>
            </a:r>
            <a:endParaRPr sz="2200" dirty="0">
              <a:solidFill>
                <a:srgbClr val="FFFFFF"/>
              </a:solidFill>
              <a:latin typeface="Fira Sans Extra Condensed"/>
              <a:ea typeface="Fira Sans Extra Condensed"/>
              <a:cs typeface="Fira Sans Extra Condensed"/>
              <a:sym typeface="Fira Sans Extra Condensed"/>
            </a:endParaRPr>
          </a:p>
        </p:txBody>
      </p:sp>
      <p:sp>
        <p:nvSpPr>
          <p:cNvPr id="541" name="Google Shape;541;p24"/>
          <p:cNvSpPr/>
          <p:nvPr/>
        </p:nvSpPr>
        <p:spPr>
          <a:xfrm>
            <a:off x="5678618" y="2334875"/>
            <a:ext cx="606056" cy="835266"/>
          </a:xfrm>
          <a:custGeom>
            <a:avLst/>
            <a:gdLst/>
            <a:ahLst/>
            <a:cxnLst/>
            <a:rect l="l" t="t" r="r" b="b"/>
            <a:pathLst>
              <a:path w="19658" h="33172" extrusionOk="0">
                <a:moveTo>
                  <a:pt x="9835" y="1"/>
                </a:moveTo>
                <a:cubicBezTo>
                  <a:pt x="4406" y="1"/>
                  <a:pt x="1" y="4394"/>
                  <a:pt x="1" y="9823"/>
                </a:cubicBezTo>
                <a:cubicBezTo>
                  <a:pt x="1" y="14598"/>
                  <a:pt x="3406" y="18610"/>
                  <a:pt x="7906" y="19503"/>
                </a:cubicBezTo>
                <a:lnTo>
                  <a:pt x="9407" y="33172"/>
                </a:lnTo>
                <a:lnTo>
                  <a:pt x="10264" y="33172"/>
                </a:lnTo>
                <a:lnTo>
                  <a:pt x="11752" y="19503"/>
                </a:lnTo>
                <a:cubicBezTo>
                  <a:pt x="16265" y="18610"/>
                  <a:pt x="19658" y="14598"/>
                  <a:pt x="19658" y="9823"/>
                </a:cubicBezTo>
                <a:cubicBezTo>
                  <a:pt x="19658" y="4394"/>
                  <a:pt x="15265" y="1"/>
                  <a:pt x="9835" y="1"/>
                </a:cubicBezTo>
                <a:close/>
              </a:path>
            </a:pathLst>
          </a:custGeom>
          <a:solidFill>
            <a:schemeClr val="accent5"/>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dirty="0">
                <a:solidFill>
                  <a:srgbClr val="FFFFFF"/>
                </a:solidFill>
                <a:latin typeface="Fira Sans Extra Condensed"/>
                <a:ea typeface="Fira Sans Extra Condensed"/>
                <a:cs typeface="Fira Sans Extra Condensed"/>
                <a:sym typeface="Fira Sans Extra Condensed"/>
              </a:rPr>
              <a:t>03</a:t>
            </a:r>
            <a:endParaRPr sz="2200" dirty="0">
              <a:solidFill>
                <a:srgbClr val="FFFFFF"/>
              </a:solidFill>
              <a:latin typeface="Fira Sans Extra Condensed"/>
              <a:ea typeface="Fira Sans Extra Condensed"/>
              <a:cs typeface="Fira Sans Extra Condensed"/>
              <a:sym typeface="Fira Sans Extra Condensed"/>
            </a:endParaRPr>
          </a:p>
        </p:txBody>
      </p:sp>
      <p:sp>
        <p:nvSpPr>
          <p:cNvPr id="545" name="Google Shape;545;p24"/>
          <p:cNvSpPr/>
          <p:nvPr/>
        </p:nvSpPr>
        <p:spPr>
          <a:xfrm>
            <a:off x="5771235" y="3336713"/>
            <a:ext cx="606056" cy="1022693"/>
          </a:xfrm>
          <a:custGeom>
            <a:avLst/>
            <a:gdLst/>
            <a:ahLst/>
            <a:cxnLst/>
            <a:rect l="l" t="t" r="r" b="b"/>
            <a:pathLst>
              <a:path w="19658" h="33172" extrusionOk="0">
                <a:moveTo>
                  <a:pt x="9835" y="1"/>
                </a:moveTo>
                <a:cubicBezTo>
                  <a:pt x="4406" y="1"/>
                  <a:pt x="0" y="4394"/>
                  <a:pt x="0" y="9823"/>
                </a:cubicBezTo>
                <a:cubicBezTo>
                  <a:pt x="0" y="14598"/>
                  <a:pt x="3393" y="18610"/>
                  <a:pt x="7906" y="19503"/>
                </a:cubicBezTo>
                <a:lnTo>
                  <a:pt x="9406" y="33172"/>
                </a:lnTo>
                <a:lnTo>
                  <a:pt x="10251" y="33172"/>
                </a:lnTo>
                <a:lnTo>
                  <a:pt x="11752" y="19503"/>
                </a:lnTo>
                <a:cubicBezTo>
                  <a:pt x="16264" y="18610"/>
                  <a:pt x="19657" y="14598"/>
                  <a:pt x="19657" y="9823"/>
                </a:cubicBezTo>
                <a:cubicBezTo>
                  <a:pt x="19657" y="4394"/>
                  <a:pt x="15252" y="1"/>
                  <a:pt x="9835" y="1"/>
                </a:cubicBezTo>
                <a:close/>
              </a:path>
            </a:pathLst>
          </a:custGeom>
          <a:solidFill>
            <a:schemeClr val="accent6"/>
          </a:solidFill>
          <a:ln>
            <a:noFill/>
          </a:ln>
        </p:spPr>
        <p:txBody>
          <a:bodyPr spcFirstLastPara="1" wrap="square" lIns="91425" tIns="137150" rIns="91425" bIns="91425" anchor="t" anchorCtr="0">
            <a:noAutofit/>
          </a:bodyPr>
          <a:lstStyle/>
          <a:p>
            <a:pPr marL="0" marR="0" lvl="0" indent="0" algn="ctr" rtl="0">
              <a:lnSpc>
                <a:spcPct val="100000"/>
              </a:lnSpc>
              <a:spcBef>
                <a:spcPts val="0"/>
              </a:spcBef>
              <a:spcAft>
                <a:spcPts val="0"/>
              </a:spcAft>
              <a:buNone/>
            </a:pPr>
            <a:r>
              <a:rPr lang="en" sz="2200" dirty="0">
                <a:solidFill>
                  <a:srgbClr val="FFFFFF"/>
                </a:solidFill>
                <a:latin typeface="Fira Sans Extra Condensed"/>
                <a:ea typeface="Fira Sans Extra Condensed"/>
                <a:cs typeface="Fira Sans Extra Condensed"/>
                <a:sym typeface="Fira Sans Extra Condensed"/>
              </a:rPr>
              <a:t>04</a:t>
            </a:r>
            <a:endParaRPr sz="2200" dirty="0">
              <a:solidFill>
                <a:srgbClr val="FFFFFF"/>
              </a:solidFill>
              <a:latin typeface="Fira Sans Extra Condensed"/>
              <a:ea typeface="Fira Sans Extra Condensed"/>
              <a:cs typeface="Fira Sans Extra Condensed"/>
              <a:sym typeface="Fira Sans Extra Condensed"/>
            </a:endParaRPr>
          </a:p>
        </p:txBody>
      </p:sp>
      <p:grpSp>
        <p:nvGrpSpPr>
          <p:cNvPr id="548" name="Google Shape;548;p24"/>
          <p:cNvGrpSpPr/>
          <p:nvPr/>
        </p:nvGrpSpPr>
        <p:grpSpPr>
          <a:xfrm>
            <a:off x="661000" y="167718"/>
            <a:ext cx="5623674" cy="2021076"/>
            <a:chOff x="661000" y="337449"/>
            <a:chExt cx="5623674" cy="2021076"/>
          </a:xfrm>
        </p:grpSpPr>
        <p:sp>
          <p:nvSpPr>
            <p:cNvPr id="549" name="Google Shape;549;p24"/>
            <p:cNvSpPr/>
            <p:nvPr/>
          </p:nvSpPr>
          <p:spPr>
            <a:xfrm>
              <a:off x="5678618" y="337449"/>
              <a:ext cx="606056" cy="905243"/>
            </a:xfrm>
            <a:custGeom>
              <a:avLst/>
              <a:gdLst/>
              <a:ahLst/>
              <a:cxnLst/>
              <a:rect l="l" t="t" r="r" b="b"/>
              <a:pathLst>
                <a:path w="19658" h="33172" extrusionOk="0">
                  <a:moveTo>
                    <a:pt x="9835" y="1"/>
                  </a:moveTo>
                  <a:cubicBezTo>
                    <a:pt x="4406" y="1"/>
                    <a:pt x="1" y="4394"/>
                    <a:pt x="1" y="9823"/>
                  </a:cubicBezTo>
                  <a:cubicBezTo>
                    <a:pt x="1" y="14598"/>
                    <a:pt x="3394" y="18610"/>
                    <a:pt x="7906" y="19503"/>
                  </a:cubicBezTo>
                  <a:lnTo>
                    <a:pt x="9407" y="33172"/>
                  </a:lnTo>
                  <a:lnTo>
                    <a:pt x="10252" y="33172"/>
                  </a:lnTo>
                  <a:lnTo>
                    <a:pt x="11752" y="19503"/>
                  </a:lnTo>
                  <a:cubicBezTo>
                    <a:pt x="16265" y="18610"/>
                    <a:pt x="19658" y="14598"/>
                    <a:pt x="19658" y="9823"/>
                  </a:cubicBezTo>
                  <a:cubicBezTo>
                    <a:pt x="19658" y="4394"/>
                    <a:pt x="15253" y="1"/>
                    <a:pt x="9835" y="1"/>
                  </a:cubicBezTo>
                  <a:close/>
                </a:path>
              </a:pathLst>
            </a:custGeom>
            <a:solidFill>
              <a:schemeClr val="accent1"/>
            </a:solidFill>
            <a:ln>
              <a:noFill/>
            </a:ln>
          </p:spPr>
          <p:txBody>
            <a:bodyPr spcFirstLastPara="1" wrap="square" lIns="91425" tIns="137150" rIns="91425" bIns="91425" anchor="t" anchorCtr="0">
              <a:noAutofit/>
            </a:bodyPr>
            <a:lstStyle/>
            <a:p>
              <a:pPr marL="0" lvl="0" indent="0" algn="ctr" rtl="0">
                <a:spcBef>
                  <a:spcPts val="0"/>
                </a:spcBef>
                <a:spcAft>
                  <a:spcPts val="0"/>
                </a:spcAft>
                <a:buNone/>
              </a:pPr>
              <a:r>
                <a:rPr lang="en" sz="2200" dirty="0">
                  <a:solidFill>
                    <a:srgbClr val="FFFFFF"/>
                  </a:solidFill>
                  <a:latin typeface="Fira Sans Extra Condensed"/>
                  <a:ea typeface="Fira Sans Extra Condensed"/>
                  <a:cs typeface="Fira Sans Extra Condensed"/>
                  <a:sym typeface="Fira Sans Extra Condensed"/>
                </a:rPr>
                <a:t>01</a:t>
              </a:r>
              <a:endParaRPr sz="2200" dirty="0">
                <a:solidFill>
                  <a:srgbClr val="FFFFFF"/>
                </a:solidFill>
                <a:latin typeface="Fira Sans Extra Condensed"/>
                <a:ea typeface="Fira Sans Extra Condensed"/>
                <a:cs typeface="Fira Sans Extra Condensed"/>
                <a:sym typeface="Fira Sans Extra Condensed"/>
              </a:endParaRPr>
            </a:p>
          </p:txBody>
        </p:sp>
        <p:sp>
          <p:nvSpPr>
            <p:cNvPr id="550" name="Google Shape;550;p24"/>
            <p:cNvSpPr txBox="1"/>
            <p:nvPr/>
          </p:nvSpPr>
          <p:spPr>
            <a:xfrm>
              <a:off x="661000" y="1476775"/>
              <a:ext cx="1884600" cy="42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551" name="Google Shape;551;p24"/>
            <p:cNvSpPr txBox="1"/>
            <p:nvPr/>
          </p:nvSpPr>
          <p:spPr>
            <a:xfrm>
              <a:off x="661000" y="1823625"/>
              <a:ext cx="1884600" cy="534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grpSp>
      <p:sp>
        <p:nvSpPr>
          <p:cNvPr id="3" name="TextBox 2">
            <a:extLst>
              <a:ext uri="{FF2B5EF4-FFF2-40B4-BE49-F238E27FC236}">
                <a16:creationId xmlns:a16="http://schemas.microsoft.com/office/drawing/2014/main" xmlns="" id="{9A2723AF-7B82-0122-B555-B511F05118DD}"/>
              </a:ext>
            </a:extLst>
          </p:cNvPr>
          <p:cNvSpPr txBox="1"/>
          <p:nvPr/>
        </p:nvSpPr>
        <p:spPr>
          <a:xfrm>
            <a:off x="202825" y="599596"/>
            <a:ext cx="5568410" cy="3539430"/>
          </a:xfrm>
          <a:prstGeom prst="rect">
            <a:avLst/>
          </a:prstGeom>
          <a:noFill/>
        </p:spPr>
        <p:txBody>
          <a:bodyPr wrap="square">
            <a:spAutoFit/>
          </a:bodyPr>
          <a:lstStyle/>
          <a:p>
            <a:r>
              <a:rPr lang="en-US" b="1" dirty="0"/>
              <a:t>Integration of Additional Data Sources: </a:t>
            </a:r>
            <a:r>
              <a:rPr lang="en-US" dirty="0"/>
              <a:t>The system can be enhanced by incorporating additional data sources such as real-time traffic data, vehicle telemetry, and social media feeds. </a:t>
            </a:r>
          </a:p>
          <a:p>
            <a:endParaRPr lang="en-US" b="1" dirty="0"/>
          </a:p>
          <a:p>
            <a:r>
              <a:rPr lang="en-US" b="1" dirty="0"/>
              <a:t>Advanced Machine Learning Techniques: </a:t>
            </a:r>
            <a:r>
              <a:rPr lang="en-US" dirty="0"/>
              <a:t>Future iterations of the system can explore advanced machine learning techniques such as deep learning, reinforcement learning, and ensemble methods.</a:t>
            </a:r>
          </a:p>
          <a:p>
            <a:endParaRPr lang="en-US" b="1" dirty="0"/>
          </a:p>
          <a:p>
            <a:r>
              <a:rPr lang="en-US" b="1" dirty="0"/>
              <a:t> Multimodal Prediction Models: </a:t>
            </a:r>
            <a:r>
              <a:rPr lang="en-US" dirty="0"/>
              <a:t>Developing multimodal prediction models that combine information from numerical datasets with image data from road cameras or satellite imagery can enhance the system's predictive capabilities.</a:t>
            </a:r>
          </a:p>
          <a:p>
            <a:r>
              <a:rPr lang="en-US" dirty="0"/>
              <a:t> </a:t>
            </a:r>
            <a:endParaRPr lang="en-US" b="1" dirty="0"/>
          </a:p>
          <a:p>
            <a:r>
              <a:rPr lang="en-US" b="1" dirty="0"/>
              <a:t>Geospatial Analysis: </a:t>
            </a:r>
            <a:r>
              <a:rPr lang="en-US" dirty="0"/>
              <a:t>Incorporating geospatial analysis techniques can enable the system to identify accident hotspots, analyze spatial patterns, and prioritize interventions based on geographic regions. </a:t>
            </a:r>
            <a:endParaRPr lang="en-IN" dirty="0"/>
          </a:p>
        </p:txBody>
      </p:sp>
      <p:sp>
        <p:nvSpPr>
          <p:cNvPr id="1047" name="Google Shape;1047;p32"/>
          <p:cNvSpPr/>
          <p:nvPr/>
        </p:nvSpPr>
        <p:spPr>
          <a:xfrm>
            <a:off x="6218522" y="249604"/>
            <a:ext cx="2426805" cy="4239414"/>
          </a:xfrm>
          <a:custGeom>
            <a:avLst/>
            <a:gdLst/>
            <a:ahLst/>
            <a:cxnLst/>
            <a:rect l="l" t="t" r="r" b="b"/>
            <a:pathLst>
              <a:path w="134006" h="109836" extrusionOk="0">
                <a:moveTo>
                  <a:pt x="72760" y="0"/>
                </a:moveTo>
                <a:cubicBezTo>
                  <a:pt x="73283" y="5358"/>
                  <a:pt x="70188" y="13252"/>
                  <a:pt x="56627" y="17074"/>
                </a:cubicBezTo>
                <a:cubicBezTo>
                  <a:pt x="34933" y="23182"/>
                  <a:pt x="23730" y="22646"/>
                  <a:pt x="21134" y="29706"/>
                </a:cubicBezTo>
                <a:cubicBezTo>
                  <a:pt x="18169" y="37826"/>
                  <a:pt x="39660" y="40089"/>
                  <a:pt x="68783" y="41767"/>
                </a:cubicBezTo>
                <a:cubicBezTo>
                  <a:pt x="103894" y="43780"/>
                  <a:pt x="122718" y="48959"/>
                  <a:pt x="119980" y="57293"/>
                </a:cubicBezTo>
                <a:cubicBezTo>
                  <a:pt x="115229" y="71676"/>
                  <a:pt x="47399" y="76176"/>
                  <a:pt x="26790" y="81225"/>
                </a:cubicBezTo>
                <a:cubicBezTo>
                  <a:pt x="6787" y="86094"/>
                  <a:pt x="0" y="99429"/>
                  <a:pt x="21432" y="109835"/>
                </a:cubicBezTo>
                <a:lnTo>
                  <a:pt x="70700" y="109835"/>
                </a:lnTo>
                <a:cubicBezTo>
                  <a:pt x="56400" y="105442"/>
                  <a:pt x="42553" y="99417"/>
                  <a:pt x="44982" y="95048"/>
                </a:cubicBezTo>
                <a:cubicBezTo>
                  <a:pt x="47292" y="90893"/>
                  <a:pt x="71950" y="86154"/>
                  <a:pt x="86809" y="83356"/>
                </a:cubicBezTo>
                <a:cubicBezTo>
                  <a:pt x="101656" y="80594"/>
                  <a:pt x="134005" y="74891"/>
                  <a:pt x="134005" y="56364"/>
                </a:cubicBezTo>
                <a:cubicBezTo>
                  <a:pt x="133982" y="48018"/>
                  <a:pt x="119301" y="40958"/>
                  <a:pt x="91333" y="38077"/>
                </a:cubicBezTo>
                <a:cubicBezTo>
                  <a:pt x="68997" y="35755"/>
                  <a:pt x="29111" y="34957"/>
                  <a:pt x="28897" y="29635"/>
                </a:cubicBezTo>
                <a:cubicBezTo>
                  <a:pt x="28897" y="29504"/>
                  <a:pt x="28909" y="29373"/>
                  <a:pt x="28956" y="29230"/>
                </a:cubicBezTo>
                <a:cubicBezTo>
                  <a:pt x="28968" y="29194"/>
                  <a:pt x="28980" y="29147"/>
                  <a:pt x="29004" y="29099"/>
                </a:cubicBezTo>
                <a:cubicBezTo>
                  <a:pt x="31516" y="23289"/>
                  <a:pt x="54817" y="23039"/>
                  <a:pt x="66271" y="15800"/>
                </a:cubicBezTo>
                <a:cubicBezTo>
                  <a:pt x="75391" y="10049"/>
                  <a:pt x="76201" y="4763"/>
                  <a:pt x="75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pic>
        <p:nvPicPr>
          <p:cNvPr id="6" name="Picture 5" descr="Thank-You-Business-Template-1001x563.png"/>
          <p:cNvPicPr>
            <a:picLocks noChangeAspect="1"/>
          </p:cNvPicPr>
          <p:nvPr/>
        </p:nvPicPr>
        <p:blipFill>
          <a:blip r:embed="rId3"/>
          <a:srcRect l="5000" t="5927" r="44167" b="5175"/>
          <a:stretch>
            <a:fillRect/>
          </a:stretch>
        </p:blipFill>
        <p:spPr>
          <a:xfrm>
            <a:off x="788020" y="275062"/>
            <a:ext cx="6894241" cy="4490226"/>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grpSp>
        <p:nvGrpSpPr>
          <p:cNvPr id="1450" name="Google Shape;1450;p38"/>
          <p:cNvGrpSpPr/>
          <p:nvPr/>
        </p:nvGrpSpPr>
        <p:grpSpPr>
          <a:xfrm>
            <a:off x="2535043" y="0"/>
            <a:ext cx="5735689" cy="5143570"/>
            <a:chOff x="613175" y="0"/>
            <a:chExt cx="7657558" cy="5143570"/>
          </a:xfrm>
        </p:grpSpPr>
        <p:sp>
          <p:nvSpPr>
            <p:cNvPr id="1451" name="Google Shape;1451;p38"/>
            <p:cNvSpPr/>
            <p:nvPr/>
          </p:nvSpPr>
          <p:spPr>
            <a:xfrm>
              <a:off x="613175" y="0"/>
              <a:ext cx="7657558" cy="5143570"/>
            </a:xfrm>
            <a:custGeom>
              <a:avLst/>
              <a:gdLst/>
              <a:ahLst/>
              <a:cxnLst/>
              <a:rect l="l" t="t" r="r" b="b"/>
              <a:pathLst>
                <a:path w="239280" h="160724" extrusionOk="0">
                  <a:moveTo>
                    <a:pt x="0" y="160723"/>
                  </a:moveTo>
                  <a:lnTo>
                    <a:pt x="178630" y="102192"/>
                  </a:lnTo>
                  <a:cubicBezTo>
                    <a:pt x="180404" y="101656"/>
                    <a:pt x="180618" y="99596"/>
                    <a:pt x="178951" y="98811"/>
                  </a:cubicBezTo>
                  <a:lnTo>
                    <a:pt x="119694" y="71843"/>
                  </a:lnTo>
                  <a:lnTo>
                    <a:pt x="113717" y="69105"/>
                  </a:lnTo>
                  <a:cubicBezTo>
                    <a:pt x="110585" y="67688"/>
                    <a:pt x="111121" y="63842"/>
                    <a:pt x="114574" y="63032"/>
                  </a:cubicBezTo>
                  <a:lnTo>
                    <a:pt x="120801" y="61568"/>
                  </a:lnTo>
                  <a:lnTo>
                    <a:pt x="216051" y="39232"/>
                  </a:lnTo>
                  <a:cubicBezTo>
                    <a:pt x="217253" y="38946"/>
                    <a:pt x="217361" y="37529"/>
                    <a:pt x="216158" y="37136"/>
                  </a:cubicBezTo>
                  <a:lnTo>
                    <a:pt x="160877" y="19027"/>
                  </a:lnTo>
                  <a:lnTo>
                    <a:pt x="160806" y="18991"/>
                  </a:lnTo>
                  <a:cubicBezTo>
                    <a:pt x="159425" y="18527"/>
                    <a:pt x="159460" y="16860"/>
                    <a:pt x="160913" y="16467"/>
                  </a:cubicBezTo>
                  <a:lnTo>
                    <a:pt x="160913" y="16467"/>
                  </a:lnTo>
                  <a:lnTo>
                    <a:pt x="221278" y="1"/>
                  </a:lnTo>
                  <a:lnTo>
                    <a:pt x="168855" y="16932"/>
                  </a:lnTo>
                  <a:cubicBezTo>
                    <a:pt x="168069" y="17182"/>
                    <a:pt x="168069" y="18110"/>
                    <a:pt x="168890" y="18313"/>
                  </a:cubicBezTo>
                  <a:lnTo>
                    <a:pt x="233791" y="35708"/>
                  </a:lnTo>
                  <a:lnTo>
                    <a:pt x="236399" y="36422"/>
                  </a:lnTo>
                  <a:cubicBezTo>
                    <a:pt x="239244" y="37172"/>
                    <a:pt x="239280" y="40518"/>
                    <a:pt x="236434" y="41327"/>
                  </a:cubicBezTo>
                  <a:lnTo>
                    <a:pt x="233625" y="42078"/>
                  </a:lnTo>
                  <a:lnTo>
                    <a:pt x="144875" y="66652"/>
                  </a:lnTo>
                  <a:cubicBezTo>
                    <a:pt x="143351" y="67081"/>
                    <a:pt x="143244" y="68795"/>
                    <a:pt x="144661" y="69355"/>
                  </a:cubicBezTo>
                  <a:lnTo>
                    <a:pt x="210360" y="95322"/>
                  </a:lnTo>
                  <a:lnTo>
                    <a:pt x="220313" y="99239"/>
                  </a:lnTo>
                  <a:cubicBezTo>
                    <a:pt x="223802" y="100620"/>
                    <a:pt x="223623" y="104788"/>
                    <a:pt x="220063" y="105990"/>
                  </a:cubicBezTo>
                  <a:lnTo>
                    <a:pt x="209431" y="109550"/>
                  </a:lnTo>
                  <a:lnTo>
                    <a:pt x="53197" y="16072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2445901" y="4711376"/>
              <a:ext cx="143659" cy="69381"/>
            </a:xfrm>
            <a:custGeom>
              <a:avLst/>
              <a:gdLst/>
              <a:ahLst/>
              <a:cxnLst/>
              <a:rect l="l" t="t" r="r" b="b"/>
              <a:pathLst>
                <a:path w="4489" h="2168" extrusionOk="0">
                  <a:moveTo>
                    <a:pt x="4203" y="0"/>
                  </a:moveTo>
                  <a:lnTo>
                    <a:pt x="0" y="1346"/>
                  </a:lnTo>
                  <a:lnTo>
                    <a:pt x="286" y="2167"/>
                  </a:lnTo>
                  <a:lnTo>
                    <a:pt x="4489" y="810"/>
                  </a:lnTo>
                  <a:lnTo>
                    <a:pt x="4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8"/>
            <p:cNvSpPr/>
            <p:nvPr/>
          </p:nvSpPr>
          <p:spPr>
            <a:xfrm>
              <a:off x="2715647" y="4626027"/>
              <a:ext cx="142539" cy="69381"/>
            </a:xfrm>
            <a:custGeom>
              <a:avLst/>
              <a:gdLst/>
              <a:ahLst/>
              <a:cxnLst/>
              <a:rect l="l" t="t" r="r" b="b"/>
              <a:pathLst>
                <a:path w="4454" h="2168" extrusionOk="0">
                  <a:moveTo>
                    <a:pt x="4204" y="0"/>
                  </a:moveTo>
                  <a:lnTo>
                    <a:pt x="1" y="1346"/>
                  </a:lnTo>
                  <a:lnTo>
                    <a:pt x="251" y="2167"/>
                  </a:lnTo>
                  <a:lnTo>
                    <a:pt x="4454"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8"/>
            <p:cNvSpPr/>
            <p:nvPr/>
          </p:nvSpPr>
          <p:spPr>
            <a:xfrm>
              <a:off x="2984272" y="4540677"/>
              <a:ext cx="143691" cy="68229"/>
            </a:xfrm>
            <a:custGeom>
              <a:avLst/>
              <a:gdLst/>
              <a:ahLst/>
              <a:cxnLst/>
              <a:rect l="l" t="t" r="r" b="b"/>
              <a:pathLst>
                <a:path w="4490" h="2132" extrusionOk="0">
                  <a:moveTo>
                    <a:pt x="4204" y="0"/>
                  </a:moveTo>
                  <a:lnTo>
                    <a:pt x="1" y="1310"/>
                  </a:lnTo>
                  <a:lnTo>
                    <a:pt x="251" y="2132"/>
                  </a:lnTo>
                  <a:lnTo>
                    <a:pt x="4489" y="774"/>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3254049" y="4454944"/>
              <a:ext cx="142539" cy="68613"/>
            </a:xfrm>
            <a:custGeom>
              <a:avLst/>
              <a:gdLst/>
              <a:ahLst/>
              <a:cxnLst/>
              <a:rect l="l" t="t" r="r" b="b"/>
              <a:pathLst>
                <a:path w="4454" h="2144" extrusionOk="0">
                  <a:moveTo>
                    <a:pt x="4203" y="0"/>
                  </a:moveTo>
                  <a:lnTo>
                    <a:pt x="0" y="1322"/>
                  </a:lnTo>
                  <a:lnTo>
                    <a:pt x="250" y="2144"/>
                  </a:lnTo>
                  <a:lnTo>
                    <a:pt x="4453" y="786"/>
                  </a:lnTo>
                  <a:lnTo>
                    <a:pt x="4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1393865" y="5045926"/>
              <a:ext cx="143691" cy="69349"/>
            </a:xfrm>
            <a:custGeom>
              <a:avLst/>
              <a:gdLst/>
              <a:ahLst/>
              <a:cxnLst/>
              <a:rect l="l" t="t" r="r" b="b"/>
              <a:pathLst>
                <a:path w="4490" h="2167" extrusionOk="0">
                  <a:moveTo>
                    <a:pt x="4204" y="0"/>
                  </a:moveTo>
                  <a:lnTo>
                    <a:pt x="1" y="1345"/>
                  </a:lnTo>
                  <a:lnTo>
                    <a:pt x="287" y="2167"/>
                  </a:lnTo>
                  <a:lnTo>
                    <a:pt x="4490"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1664027" y="4960576"/>
              <a:ext cx="142155" cy="69349"/>
            </a:xfrm>
            <a:custGeom>
              <a:avLst/>
              <a:gdLst/>
              <a:ahLst/>
              <a:cxnLst/>
              <a:rect l="l" t="t" r="r" b="b"/>
              <a:pathLst>
                <a:path w="4442" h="2167" extrusionOk="0">
                  <a:moveTo>
                    <a:pt x="4192" y="0"/>
                  </a:moveTo>
                  <a:lnTo>
                    <a:pt x="1" y="1345"/>
                  </a:lnTo>
                  <a:lnTo>
                    <a:pt x="239" y="2167"/>
                  </a:lnTo>
                  <a:lnTo>
                    <a:pt x="4442" y="810"/>
                  </a:lnTo>
                  <a:lnTo>
                    <a:pt x="4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1932652" y="4875227"/>
              <a:ext cx="143307" cy="68229"/>
            </a:xfrm>
            <a:custGeom>
              <a:avLst/>
              <a:gdLst/>
              <a:ahLst/>
              <a:cxnLst/>
              <a:rect l="l" t="t" r="r" b="b"/>
              <a:pathLst>
                <a:path w="4478" h="2132" extrusionOk="0">
                  <a:moveTo>
                    <a:pt x="4191" y="0"/>
                  </a:moveTo>
                  <a:lnTo>
                    <a:pt x="0" y="1310"/>
                  </a:lnTo>
                  <a:lnTo>
                    <a:pt x="239" y="2131"/>
                  </a:lnTo>
                  <a:lnTo>
                    <a:pt x="4477" y="774"/>
                  </a:lnTo>
                  <a:lnTo>
                    <a:pt x="4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2202430" y="4789877"/>
              <a:ext cx="142123" cy="68229"/>
            </a:xfrm>
            <a:custGeom>
              <a:avLst/>
              <a:gdLst/>
              <a:ahLst/>
              <a:cxnLst/>
              <a:rect l="l" t="t" r="r" b="b"/>
              <a:pathLst>
                <a:path w="4441" h="2132" extrusionOk="0">
                  <a:moveTo>
                    <a:pt x="4191" y="0"/>
                  </a:moveTo>
                  <a:lnTo>
                    <a:pt x="0" y="1310"/>
                  </a:lnTo>
                  <a:lnTo>
                    <a:pt x="238" y="2131"/>
                  </a:lnTo>
                  <a:lnTo>
                    <a:pt x="4441" y="774"/>
                  </a:lnTo>
                  <a:lnTo>
                    <a:pt x="4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8"/>
            <p:cNvSpPr/>
            <p:nvPr/>
          </p:nvSpPr>
          <p:spPr>
            <a:xfrm>
              <a:off x="3522675" y="4369594"/>
              <a:ext cx="142507" cy="67461"/>
            </a:xfrm>
            <a:custGeom>
              <a:avLst/>
              <a:gdLst/>
              <a:ahLst/>
              <a:cxnLst/>
              <a:rect l="l" t="t" r="r" b="b"/>
              <a:pathLst>
                <a:path w="4453" h="2108" extrusionOk="0">
                  <a:moveTo>
                    <a:pt x="4203" y="0"/>
                  </a:moveTo>
                  <a:lnTo>
                    <a:pt x="0" y="1322"/>
                  </a:lnTo>
                  <a:lnTo>
                    <a:pt x="250" y="2108"/>
                  </a:lnTo>
                  <a:lnTo>
                    <a:pt x="4453" y="751"/>
                  </a:lnTo>
                  <a:lnTo>
                    <a:pt x="4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8"/>
            <p:cNvSpPr/>
            <p:nvPr/>
          </p:nvSpPr>
          <p:spPr>
            <a:xfrm>
              <a:off x="3792420" y="4283092"/>
              <a:ext cx="142539" cy="67493"/>
            </a:xfrm>
            <a:custGeom>
              <a:avLst/>
              <a:gdLst/>
              <a:ahLst/>
              <a:cxnLst/>
              <a:rect l="l" t="t" r="r" b="b"/>
              <a:pathLst>
                <a:path w="4454" h="2109" extrusionOk="0">
                  <a:moveTo>
                    <a:pt x="4204" y="1"/>
                  </a:moveTo>
                  <a:lnTo>
                    <a:pt x="1" y="1358"/>
                  </a:lnTo>
                  <a:lnTo>
                    <a:pt x="251" y="2108"/>
                  </a:lnTo>
                  <a:lnTo>
                    <a:pt x="4454" y="787"/>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4061046" y="4197743"/>
              <a:ext cx="142539" cy="67493"/>
            </a:xfrm>
            <a:custGeom>
              <a:avLst/>
              <a:gdLst/>
              <a:ahLst/>
              <a:cxnLst/>
              <a:rect l="l" t="t" r="r" b="b"/>
              <a:pathLst>
                <a:path w="4454" h="2109" extrusionOk="0">
                  <a:moveTo>
                    <a:pt x="4204" y="1"/>
                  </a:moveTo>
                  <a:lnTo>
                    <a:pt x="1" y="1358"/>
                  </a:lnTo>
                  <a:lnTo>
                    <a:pt x="251" y="2108"/>
                  </a:lnTo>
                  <a:lnTo>
                    <a:pt x="4454" y="751"/>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4330823" y="4112393"/>
              <a:ext cx="142539" cy="66341"/>
            </a:xfrm>
            <a:custGeom>
              <a:avLst/>
              <a:gdLst/>
              <a:ahLst/>
              <a:cxnLst/>
              <a:rect l="l" t="t" r="r" b="b"/>
              <a:pathLst>
                <a:path w="4454" h="2073" extrusionOk="0">
                  <a:moveTo>
                    <a:pt x="4203" y="1"/>
                  </a:moveTo>
                  <a:lnTo>
                    <a:pt x="0" y="1358"/>
                  </a:lnTo>
                  <a:lnTo>
                    <a:pt x="215" y="2072"/>
                  </a:lnTo>
                  <a:lnTo>
                    <a:pt x="4453" y="715"/>
                  </a:lnTo>
                  <a:lnTo>
                    <a:pt x="42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4599448" y="4027044"/>
              <a:ext cx="142539" cy="66341"/>
            </a:xfrm>
            <a:custGeom>
              <a:avLst/>
              <a:gdLst/>
              <a:ahLst/>
              <a:cxnLst/>
              <a:rect l="l" t="t" r="r" b="b"/>
              <a:pathLst>
                <a:path w="4454" h="2073" extrusionOk="0">
                  <a:moveTo>
                    <a:pt x="4239" y="1"/>
                  </a:moveTo>
                  <a:lnTo>
                    <a:pt x="0" y="1358"/>
                  </a:lnTo>
                  <a:lnTo>
                    <a:pt x="250" y="2072"/>
                  </a:lnTo>
                  <a:lnTo>
                    <a:pt x="4453" y="715"/>
                  </a:lnTo>
                  <a:lnTo>
                    <a:pt x="42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4869194" y="3941694"/>
              <a:ext cx="141387" cy="64805"/>
            </a:xfrm>
            <a:custGeom>
              <a:avLst/>
              <a:gdLst/>
              <a:ahLst/>
              <a:cxnLst/>
              <a:rect l="l" t="t" r="r" b="b"/>
              <a:pathLst>
                <a:path w="4418" h="2025" extrusionOk="0">
                  <a:moveTo>
                    <a:pt x="4204" y="1"/>
                  </a:moveTo>
                  <a:lnTo>
                    <a:pt x="1" y="1322"/>
                  </a:lnTo>
                  <a:lnTo>
                    <a:pt x="215" y="2025"/>
                  </a:lnTo>
                  <a:lnTo>
                    <a:pt x="4418" y="679"/>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5137819" y="3856345"/>
              <a:ext cx="142539" cy="64805"/>
            </a:xfrm>
            <a:custGeom>
              <a:avLst/>
              <a:gdLst/>
              <a:ahLst/>
              <a:cxnLst/>
              <a:rect l="l" t="t" r="r" b="b"/>
              <a:pathLst>
                <a:path w="4454" h="2025" extrusionOk="0">
                  <a:moveTo>
                    <a:pt x="4239" y="1"/>
                  </a:moveTo>
                  <a:lnTo>
                    <a:pt x="1" y="1322"/>
                  </a:lnTo>
                  <a:lnTo>
                    <a:pt x="215" y="2025"/>
                  </a:lnTo>
                  <a:lnTo>
                    <a:pt x="4454" y="679"/>
                  </a:lnTo>
                  <a:lnTo>
                    <a:pt x="42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5407596" y="3770995"/>
              <a:ext cx="141387" cy="63685"/>
            </a:xfrm>
            <a:custGeom>
              <a:avLst/>
              <a:gdLst/>
              <a:ahLst/>
              <a:cxnLst/>
              <a:rect l="l" t="t" r="r" b="b"/>
              <a:pathLst>
                <a:path w="4418" h="1990" extrusionOk="0">
                  <a:moveTo>
                    <a:pt x="4203" y="1"/>
                  </a:moveTo>
                  <a:lnTo>
                    <a:pt x="0" y="1322"/>
                  </a:lnTo>
                  <a:lnTo>
                    <a:pt x="215" y="1989"/>
                  </a:lnTo>
                  <a:lnTo>
                    <a:pt x="4418" y="644"/>
                  </a:lnTo>
                  <a:lnTo>
                    <a:pt x="42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5676222" y="3684526"/>
              <a:ext cx="141387" cy="63653"/>
            </a:xfrm>
            <a:custGeom>
              <a:avLst/>
              <a:gdLst/>
              <a:ahLst/>
              <a:cxnLst/>
              <a:rect l="l" t="t" r="r" b="b"/>
              <a:pathLst>
                <a:path w="4418" h="1989" extrusionOk="0">
                  <a:moveTo>
                    <a:pt x="4239" y="0"/>
                  </a:moveTo>
                  <a:lnTo>
                    <a:pt x="0" y="1357"/>
                  </a:lnTo>
                  <a:lnTo>
                    <a:pt x="215" y="1988"/>
                  </a:lnTo>
                  <a:lnTo>
                    <a:pt x="4418" y="679"/>
                  </a:lnTo>
                  <a:lnTo>
                    <a:pt x="42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5945967" y="3599176"/>
              <a:ext cx="141419" cy="63653"/>
            </a:xfrm>
            <a:custGeom>
              <a:avLst/>
              <a:gdLst/>
              <a:ahLst/>
              <a:cxnLst/>
              <a:rect l="l" t="t" r="r" b="b"/>
              <a:pathLst>
                <a:path w="4419" h="1989" extrusionOk="0">
                  <a:moveTo>
                    <a:pt x="4204" y="0"/>
                  </a:moveTo>
                  <a:lnTo>
                    <a:pt x="1" y="1357"/>
                  </a:lnTo>
                  <a:lnTo>
                    <a:pt x="215" y="1988"/>
                  </a:lnTo>
                  <a:lnTo>
                    <a:pt x="4418" y="643"/>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8"/>
            <p:cNvSpPr/>
            <p:nvPr/>
          </p:nvSpPr>
          <p:spPr>
            <a:xfrm>
              <a:off x="6214593" y="3513827"/>
              <a:ext cx="141387" cy="62501"/>
            </a:xfrm>
            <a:custGeom>
              <a:avLst/>
              <a:gdLst/>
              <a:ahLst/>
              <a:cxnLst/>
              <a:rect l="l" t="t" r="r" b="b"/>
              <a:pathLst>
                <a:path w="4418" h="1953" extrusionOk="0">
                  <a:moveTo>
                    <a:pt x="4239" y="0"/>
                  </a:moveTo>
                  <a:lnTo>
                    <a:pt x="1" y="1346"/>
                  </a:lnTo>
                  <a:lnTo>
                    <a:pt x="215" y="1953"/>
                  </a:lnTo>
                  <a:lnTo>
                    <a:pt x="4418" y="643"/>
                  </a:lnTo>
                  <a:lnTo>
                    <a:pt x="42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8"/>
            <p:cNvSpPr/>
            <p:nvPr/>
          </p:nvSpPr>
          <p:spPr>
            <a:xfrm>
              <a:off x="6484370" y="3428477"/>
              <a:ext cx="141387" cy="62501"/>
            </a:xfrm>
            <a:custGeom>
              <a:avLst/>
              <a:gdLst/>
              <a:ahLst/>
              <a:cxnLst/>
              <a:rect l="l" t="t" r="r" b="b"/>
              <a:pathLst>
                <a:path w="4418" h="1953" extrusionOk="0">
                  <a:moveTo>
                    <a:pt x="4203" y="0"/>
                  </a:moveTo>
                  <a:lnTo>
                    <a:pt x="0" y="1310"/>
                  </a:lnTo>
                  <a:lnTo>
                    <a:pt x="179" y="1953"/>
                  </a:lnTo>
                  <a:lnTo>
                    <a:pt x="4418" y="607"/>
                  </a:lnTo>
                  <a:lnTo>
                    <a:pt x="4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8"/>
            <p:cNvSpPr/>
            <p:nvPr/>
          </p:nvSpPr>
          <p:spPr>
            <a:xfrm>
              <a:off x="6752995" y="3343128"/>
              <a:ext cx="141387" cy="61381"/>
            </a:xfrm>
            <a:custGeom>
              <a:avLst/>
              <a:gdLst/>
              <a:ahLst/>
              <a:cxnLst/>
              <a:rect l="l" t="t" r="r" b="b"/>
              <a:pathLst>
                <a:path w="4418" h="1918" extrusionOk="0">
                  <a:moveTo>
                    <a:pt x="4239" y="0"/>
                  </a:moveTo>
                  <a:lnTo>
                    <a:pt x="0" y="1310"/>
                  </a:lnTo>
                  <a:lnTo>
                    <a:pt x="215" y="1917"/>
                  </a:lnTo>
                  <a:lnTo>
                    <a:pt x="4418" y="572"/>
                  </a:lnTo>
                  <a:lnTo>
                    <a:pt x="42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8"/>
            <p:cNvSpPr/>
            <p:nvPr/>
          </p:nvSpPr>
          <p:spPr>
            <a:xfrm>
              <a:off x="7022773" y="3192622"/>
              <a:ext cx="57156" cy="126538"/>
            </a:xfrm>
            <a:custGeom>
              <a:avLst/>
              <a:gdLst/>
              <a:ahLst/>
              <a:cxnLst/>
              <a:rect l="l" t="t" r="r" b="b"/>
              <a:pathLst>
                <a:path w="1786" h="3954" extrusionOk="0">
                  <a:moveTo>
                    <a:pt x="536" y="0"/>
                  </a:moveTo>
                  <a:lnTo>
                    <a:pt x="286" y="572"/>
                  </a:lnTo>
                  <a:cubicBezTo>
                    <a:pt x="572" y="715"/>
                    <a:pt x="822" y="893"/>
                    <a:pt x="964" y="1179"/>
                  </a:cubicBezTo>
                  <a:cubicBezTo>
                    <a:pt x="1107" y="1429"/>
                    <a:pt x="1179" y="1750"/>
                    <a:pt x="1143" y="2072"/>
                  </a:cubicBezTo>
                  <a:cubicBezTo>
                    <a:pt x="1107" y="2358"/>
                    <a:pt x="1000" y="2679"/>
                    <a:pt x="786" y="2881"/>
                  </a:cubicBezTo>
                  <a:cubicBezTo>
                    <a:pt x="572" y="3096"/>
                    <a:pt x="357" y="3274"/>
                    <a:pt x="0" y="3346"/>
                  </a:cubicBezTo>
                  <a:lnTo>
                    <a:pt x="179" y="3953"/>
                  </a:lnTo>
                  <a:cubicBezTo>
                    <a:pt x="572" y="3846"/>
                    <a:pt x="1000" y="3596"/>
                    <a:pt x="1250" y="3274"/>
                  </a:cubicBezTo>
                  <a:cubicBezTo>
                    <a:pt x="1536" y="2953"/>
                    <a:pt x="1715" y="2536"/>
                    <a:pt x="1750" y="2108"/>
                  </a:cubicBezTo>
                  <a:cubicBezTo>
                    <a:pt x="1786" y="1679"/>
                    <a:pt x="1715" y="1250"/>
                    <a:pt x="1500" y="857"/>
                  </a:cubicBezTo>
                  <a:cubicBezTo>
                    <a:pt x="1286" y="500"/>
                    <a:pt x="929" y="179"/>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8"/>
            <p:cNvSpPr/>
            <p:nvPr/>
          </p:nvSpPr>
          <p:spPr>
            <a:xfrm>
              <a:off x="6772421" y="3082503"/>
              <a:ext cx="137963" cy="72806"/>
            </a:xfrm>
            <a:custGeom>
              <a:avLst/>
              <a:gdLst/>
              <a:ahLst/>
              <a:cxnLst/>
              <a:rect l="l" t="t" r="r" b="b"/>
              <a:pathLst>
                <a:path w="4311" h="2275" extrusionOk="0">
                  <a:moveTo>
                    <a:pt x="215" y="0"/>
                  </a:moveTo>
                  <a:lnTo>
                    <a:pt x="1" y="572"/>
                  </a:lnTo>
                  <a:lnTo>
                    <a:pt x="4061" y="2274"/>
                  </a:lnTo>
                  <a:lnTo>
                    <a:pt x="4311" y="1739"/>
                  </a:lnTo>
                  <a:lnTo>
                    <a:pt x="2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8"/>
            <p:cNvSpPr/>
            <p:nvPr/>
          </p:nvSpPr>
          <p:spPr>
            <a:xfrm>
              <a:off x="6512948" y="2972000"/>
              <a:ext cx="136811" cy="72806"/>
            </a:xfrm>
            <a:custGeom>
              <a:avLst/>
              <a:gdLst/>
              <a:ahLst/>
              <a:cxnLst/>
              <a:rect l="l" t="t" r="r" b="b"/>
              <a:pathLst>
                <a:path w="4275" h="2275" extrusionOk="0">
                  <a:moveTo>
                    <a:pt x="215" y="0"/>
                  </a:moveTo>
                  <a:lnTo>
                    <a:pt x="0" y="536"/>
                  </a:lnTo>
                  <a:lnTo>
                    <a:pt x="4060" y="2275"/>
                  </a:lnTo>
                  <a:lnTo>
                    <a:pt x="4275" y="1739"/>
                  </a:lnTo>
                  <a:lnTo>
                    <a:pt x="2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6252323" y="2861497"/>
              <a:ext cx="137579" cy="71686"/>
            </a:xfrm>
            <a:custGeom>
              <a:avLst/>
              <a:gdLst/>
              <a:ahLst/>
              <a:cxnLst/>
              <a:rect l="l" t="t" r="r" b="b"/>
              <a:pathLst>
                <a:path w="4299" h="2240" extrusionOk="0">
                  <a:moveTo>
                    <a:pt x="251" y="1"/>
                  </a:moveTo>
                  <a:lnTo>
                    <a:pt x="1" y="501"/>
                  </a:lnTo>
                  <a:lnTo>
                    <a:pt x="4096" y="2239"/>
                  </a:lnTo>
                  <a:lnTo>
                    <a:pt x="4299" y="1751"/>
                  </a:lnTo>
                  <a:lnTo>
                    <a:pt x="2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5992850" y="2750994"/>
              <a:ext cx="136427" cy="72070"/>
            </a:xfrm>
            <a:custGeom>
              <a:avLst/>
              <a:gdLst/>
              <a:ahLst/>
              <a:cxnLst/>
              <a:rect l="l" t="t" r="r" b="b"/>
              <a:pathLst>
                <a:path w="4263" h="2252" extrusionOk="0">
                  <a:moveTo>
                    <a:pt x="215" y="1"/>
                  </a:moveTo>
                  <a:lnTo>
                    <a:pt x="0" y="501"/>
                  </a:lnTo>
                  <a:lnTo>
                    <a:pt x="4049" y="2251"/>
                  </a:lnTo>
                  <a:lnTo>
                    <a:pt x="4263" y="1715"/>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5733377" y="2640874"/>
              <a:ext cx="136427" cy="70534"/>
            </a:xfrm>
            <a:custGeom>
              <a:avLst/>
              <a:gdLst/>
              <a:ahLst/>
              <a:cxnLst/>
              <a:rect l="l" t="t" r="r" b="b"/>
              <a:pathLst>
                <a:path w="4263" h="2204" extrusionOk="0">
                  <a:moveTo>
                    <a:pt x="215" y="1"/>
                  </a:moveTo>
                  <a:lnTo>
                    <a:pt x="0" y="453"/>
                  </a:lnTo>
                  <a:lnTo>
                    <a:pt x="4048" y="2204"/>
                  </a:lnTo>
                  <a:lnTo>
                    <a:pt x="4263" y="1704"/>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8"/>
            <p:cNvSpPr/>
            <p:nvPr/>
          </p:nvSpPr>
          <p:spPr>
            <a:xfrm>
              <a:off x="5473905" y="2530403"/>
              <a:ext cx="136427" cy="70502"/>
            </a:xfrm>
            <a:custGeom>
              <a:avLst/>
              <a:gdLst/>
              <a:ahLst/>
              <a:cxnLst/>
              <a:rect l="l" t="t" r="r" b="b"/>
              <a:pathLst>
                <a:path w="4263" h="2203" extrusionOk="0">
                  <a:moveTo>
                    <a:pt x="179" y="0"/>
                  </a:moveTo>
                  <a:lnTo>
                    <a:pt x="0" y="464"/>
                  </a:lnTo>
                  <a:lnTo>
                    <a:pt x="4048" y="2203"/>
                  </a:lnTo>
                  <a:lnTo>
                    <a:pt x="4263" y="1703"/>
                  </a:lnTo>
                  <a:lnTo>
                    <a:pt x="1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8"/>
            <p:cNvSpPr/>
            <p:nvPr/>
          </p:nvSpPr>
          <p:spPr>
            <a:xfrm>
              <a:off x="5214048" y="2418748"/>
              <a:ext cx="135659" cy="70534"/>
            </a:xfrm>
            <a:custGeom>
              <a:avLst/>
              <a:gdLst/>
              <a:ahLst/>
              <a:cxnLst/>
              <a:rect l="l" t="t" r="r" b="b"/>
              <a:pathLst>
                <a:path w="4239" h="2204" extrusionOk="0">
                  <a:moveTo>
                    <a:pt x="179" y="1"/>
                  </a:moveTo>
                  <a:lnTo>
                    <a:pt x="0" y="465"/>
                  </a:lnTo>
                  <a:lnTo>
                    <a:pt x="4060" y="2203"/>
                  </a:lnTo>
                  <a:lnTo>
                    <a:pt x="4239" y="1751"/>
                  </a:lnTo>
                  <a:lnTo>
                    <a:pt x="1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8"/>
            <p:cNvSpPr/>
            <p:nvPr/>
          </p:nvSpPr>
          <p:spPr>
            <a:xfrm>
              <a:off x="4953423" y="2308245"/>
              <a:ext cx="136811" cy="70918"/>
            </a:xfrm>
            <a:custGeom>
              <a:avLst/>
              <a:gdLst/>
              <a:ahLst/>
              <a:cxnLst/>
              <a:rect l="l" t="t" r="r" b="b"/>
              <a:pathLst>
                <a:path w="4275" h="2216" extrusionOk="0">
                  <a:moveTo>
                    <a:pt x="214" y="1"/>
                  </a:moveTo>
                  <a:lnTo>
                    <a:pt x="0" y="465"/>
                  </a:lnTo>
                  <a:lnTo>
                    <a:pt x="4060" y="2215"/>
                  </a:lnTo>
                  <a:lnTo>
                    <a:pt x="4275" y="1751"/>
                  </a:lnTo>
                  <a:lnTo>
                    <a:pt x="2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8"/>
            <p:cNvSpPr/>
            <p:nvPr/>
          </p:nvSpPr>
          <p:spPr>
            <a:xfrm>
              <a:off x="4693950" y="2198126"/>
              <a:ext cx="136811" cy="69381"/>
            </a:xfrm>
            <a:custGeom>
              <a:avLst/>
              <a:gdLst/>
              <a:ahLst/>
              <a:cxnLst/>
              <a:rect l="l" t="t" r="r" b="b"/>
              <a:pathLst>
                <a:path w="4275" h="2168" extrusionOk="0">
                  <a:moveTo>
                    <a:pt x="214" y="1"/>
                  </a:moveTo>
                  <a:lnTo>
                    <a:pt x="0" y="418"/>
                  </a:lnTo>
                  <a:cubicBezTo>
                    <a:pt x="357" y="596"/>
                    <a:pt x="679" y="703"/>
                    <a:pt x="1036" y="882"/>
                  </a:cubicBezTo>
                  <a:lnTo>
                    <a:pt x="2036" y="1311"/>
                  </a:lnTo>
                  <a:lnTo>
                    <a:pt x="4060" y="2168"/>
                  </a:lnTo>
                  <a:lnTo>
                    <a:pt x="4274" y="1739"/>
                  </a:lnTo>
                  <a:lnTo>
                    <a:pt x="2203" y="846"/>
                  </a:lnTo>
                  <a:lnTo>
                    <a:pt x="1214" y="418"/>
                  </a:lnTo>
                  <a:cubicBezTo>
                    <a:pt x="893" y="275"/>
                    <a:pt x="500" y="144"/>
                    <a:pt x="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8"/>
            <p:cNvSpPr/>
            <p:nvPr/>
          </p:nvSpPr>
          <p:spPr>
            <a:xfrm>
              <a:off x="4682494" y="2038500"/>
              <a:ext cx="141387" cy="53732"/>
            </a:xfrm>
            <a:custGeom>
              <a:avLst/>
              <a:gdLst/>
              <a:ahLst/>
              <a:cxnLst/>
              <a:rect l="l" t="t" r="r" b="b"/>
              <a:pathLst>
                <a:path w="4418" h="1679" extrusionOk="0">
                  <a:moveTo>
                    <a:pt x="4311" y="0"/>
                  </a:moveTo>
                  <a:lnTo>
                    <a:pt x="2144" y="536"/>
                  </a:lnTo>
                  <a:lnTo>
                    <a:pt x="1072" y="822"/>
                  </a:lnTo>
                  <a:cubicBezTo>
                    <a:pt x="715" y="893"/>
                    <a:pt x="322" y="1036"/>
                    <a:pt x="1" y="1322"/>
                  </a:cubicBezTo>
                  <a:lnTo>
                    <a:pt x="287" y="1679"/>
                  </a:lnTo>
                  <a:cubicBezTo>
                    <a:pt x="537" y="1465"/>
                    <a:pt x="822" y="1358"/>
                    <a:pt x="1215" y="1250"/>
                  </a:cubicBezTo>
                  <a:lnTo>
                    <a:pt x="2287" y="1000"/>
                  </a:lnTo>
                  <a:lnTo>
                    <a:pt x="4418" y="429"/>
                  </a:lnTo>
                  <a:lnTo>
                    <a:pt x="43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8"/>
            <p:cNvSpPr/>
            <p:nvPr/>
          </p:nvSpPr>
          <p:spPr>
            <a:xfrm>
              <a:off x="4956847" y="1969151"/>
              <a:ext cx="140235" cy="48036"/>
            </a:xfrm>
            <a:custGeom>
              <a:avLst/>
              <a:gdLst/>
              <a:ahLst/>
              <a:cxnLst/>
              <a:rect l="l" t="t" r="r" b="b"/>
              <a:pathLst>
                <a:path w="4382" h="1501" extrusionOk="0">
                  <a:moveTo>
                    <a:pt x="4275" y="0"/>
                  </a:moveTo>
                  <a:lnTo>
                    <a:pt x="0" y="1072"/>
                  </a:lnTo>
                  <a:lnTo>
                    <a:pt x="107" y="1500"/>
                  </a:lnTo>
                  <a:lnTo>
                    <a:pt x="4382" y="393"/>
                  </a:lnTo>
                  <a:lnTo>
                    <a:pt x="4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8"/>
            <p:cNvSpPr/>
            <p:nvPr/>
          </p:nvSpPr>
          <p:spPr>
            <a:xfrm>
              <a:off x="5230049" y="1898651"/>
              <a:ext cx="140235" cy="48804"/>
            </a:xfrm>
            <a:custGeom>
              <a:avLst/>
              <a:gdLst/>
              <a:ahLst/>
              <a:cxnLst/>
              <a:rect l="l" t="t" r="r" b="b"/>
              <a:pathLst>
                <a:path w="4382" h="1525" extrusionOk="0">
                  <a:moveTo>
                    <a:pt x="4274" y="1"/>
                  </a:moveTo>
                  <a:lnTo>
                    <a:pt x="0" y="1108"/>
                  </a:lnTo>
                  <a:lnTo>
                    <a:pt x="107" y="1525"/>
                  </a:lnTo>
                  <a:lnTo>
                    <a:pt x="4382" y="429"/>
                  </a:lnTo>
                  <a:lnTo>
                    <a:pt x="42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8"/>
            <p:cNvSpPr/>
            <p:nvPr/>
          </p:nvSpPr>
          <p:spPr>
            <a:xfrm>
              <a:off x="5504371" y="1829302"/>
              <a:ext cx="140235" cy="47652"/>
            </a:xfrm>
            <a:custGeom>
              <a:avLst/>
              <a:gdLst/>
              <a:ahLst/>
              <a:cxnLst/>
              <a:rect l="l" t="t" r="r" b="b"/>
              <a:pathLst>
                <a:path w="4382" h="1489" extrusionOk="0">
                  <a:moveTo>
                    <a:pt x="4275" y="1"/>
                  </a:moveTo>
                  <a:lnTo>
                    <a:pt x="1" y="1060"/>
                  </a:lnTo>
                  <a:lnTo>
                    <a:pt x="108" y="1489"/>
                  </a:lnTo>
                  <a:lnTo>
                    <a:pt x="4382" y="394"/>
                  </a:lnTo>
                  <a:lnTo>
                    <a:pt x="42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8"/>
            <p:cNvSpPr/>
            <p:nvPr/>
          </p:nvSpPr>
          <p:spPr>
            <a:xfrm>
              <a:off x="5777572" y="1758450"/>
              <a:ext cx="140235" cy="48036"/>
            </a:xfrm>
            <a:custGeom>
              <a:avLst/>
              <a:gdLst/>
              <a:ahLst/>
              <a:cxnLst/>
              <a:rect l="l" t="t" r="r" b="b"/>
              <a:pathLst>
                <a:path w="4382" h="1501" extrusionOk="0">
                  <a:moveTo>
                    <a:pt x="4275" y="0"/>
                  </a:moveTo>
                  <a:lnTo>
                    <a:pt x="0" y="1107"/>
                  </a:lnTo>
                  <a:lnTo>
                    <a:pt x="108" y="1500"/>
                  </a:lnTo>
                  <a:lnTo>
                    <a:pt x="4382" y="393"/>
                  </a:lnTo>
                  <a:lnTo>
                    <a:pt x="4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8"/>
            <p:cNvSpPr/>
            <p:nvPr/>
          </p:nvSpPr>
          <p:spPr>
            <a:xfrm>
              <a:off x="6051894" y="1689101"/>
              <a:ext cx="139115" cy="46884"/>
            </a:xfrm>
            <a:custGeom>
              <a:avLst/>
              <a:gdLst/>
              <a:ahLst/>
              <a:cxnLst/>
              <a:rect l="l" t="t" r="r" b="b"/>
              <a:pathLst>
                <a:path w="4347" h="1465" extrusionOk="0">
                  <a:moveTo>
                    <a:pt x="4275" y="0"/>
                  </a:moveTo>
                  <a:lnTo>
                    <a:pt x="1" y="1107"/>
                  </a:lnTo>
                  <a:lnTo>
                    <a:pt x="72" y="1465"/>
                  </a:lnTo>
                  <a:lnTo>
                    <a:pt x="4347" y="357"/>
                  </a:lnTo>
                  <a:lnTo>
                    <a:pt x="4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6325096" y="1619753"/>
              <a:ext cx="140267" cy="45380"/>
            </a:xfrm>
            <a:custGeom>
              <a:avLst/>
              <a:gdLst/>
              <a:ahLst/>
              <a:cxnLst/>
              <a:rect l="l" t="t" r="r" b="b"/>
              <a:pathLst>
                <a:path w="4383" h="1418" extrusionOk="0">
                  <a:moveTo>
                    <a:pt x="4275" y="0"/>
                  </a:moveTo>
                  <a:lnTo>
                    <a:pt x="1" y="1072"/>
                  </a:lnTo>
                  <a:lnTo>
                    <a:pt x="108" y="1417"/>
                  </a:lnTo>
                  <a:lnTo>
                    <a:pt x="4382" y="322"/>
                  </a:lnTo>
                  <a:lnTo>
                    <a:pt x="42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6599449" y="1549252"/>
              <a:ext cx="139083" cy="45380"/>
            </a:xfrm>
            <a:custGeom>
              <a:avLst/>
              <a:gdLst/>
              <a:ahLst/>
              <a:cxnLst/>
              <a:rect l="l" t="t" r="r" b="b"/>
              <a:pathLst>
                <a:path w="4346" h="1418" extrusionOk="0">
                  <a:moveTo>
                    <a:pt x="4275" y="1"/>
                  </a:moveTo>
                  <a:lnTo>
                    <a:pt x="0" y="1096"/>
                  </a:lnTo>
                  <a:lnTo>
                    <a:pt x="72" y="1417"/>
                  </a:lnTo>
                  <a:lnTo>
                    <a:pt x="4346" y="322"/>
                  </a:lnTo>
                  <a:lnTo>
                    <a:pt x="42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6872619" y="1479904"/>
              <a:ext cx="140267" cy="45380"/>
            </a:xfrm>
            <a:custGeom>
              <a:avLst/>
              <a:gdLst/>
              <a:ahLst/>
              <a:cxnLst/>
              <a:rect l="l" t="t" r="r" b="b"/>
              <a:pathLst>
                <a:path w="4383" h="1418" extrusionOk="0">
                  <a:moveTo>
                    <a:pt x="4275" y="1"/>
                  </a:moveTo>
                  <a:lnTo>
                    <a:pt x="1" y="1060"/>
                  </a:lnTo>
                  <a:lnTo>
                    <a:pt x="72" y="1418"/>
                  </a:lnTo>
                  <a:lnTo>
                    <a:pt x="4382" y="310"/>
                  </a:lnTo>
                  <a:lnTo>
                    <a:pt x="42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8"/>
            <p:cNvSpPr/>
            <p:nvPr/>
          </p:nvSpPr>
          <p:spPr>
            <a:xfrm>
              <a:off x="7145821" y="1409051"/>
              <a:ext cx="139883" cy="45732"/>
            </a:xfrm>
            <a:custGeom>
              <a:avLst/>
              <a:gdLst/>
              <a:ahLst/>
              <a:cxnLst/>
              <a:rect l="l" t="t" r="r" b="b"/>
              <a:pathLst>
                <a:path w="4371" h="1429" extrusionOk="0">
                  <a:moveTo>
                    <a:pt x="4311" y="0"/>
                  </a:moveTo>
                  <a:lnTo>
                    <a:pt x="1" y="1107"/>
                  </a:lnTo>
                  <a:lnTo>
                    <a:pt x="108" y="1429"/>
                  </a:lnTo>
                  <a:lnTo>
                    <a:pt x="4370" y="322"/>
                  </a:lnTo>
                  <a:lnTo>
                    <a:pt x="43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8"/>
            <p:cNvSpPr/>
            <p:nvPr/>
          </p:nvSpPr>
          <p:spPr>
            <a:xfrm>
              <a:off x="7420174" y="1339702"/>
              <a:ext cx="138699" cy="44611"/>
            </a:xfrm>
            <a:custGeom>
              <a:avLst/>
              <a:gdLst/>
              <a:ahLst/>
              <a:cxnLst/>
              <a:rect l="l" t="t" r="r" b="b"/>
              <a:pathLst>
                <a:path w="4334" h="1394" extrusionOk="0">
                  <a:moveTo>
                    <a:pt x="4263" y="0"/>
                  </a:moveTo>
                  <a:lnTo>
                    <a:pt x="0" y="1107"/>
                  </a:lnTo>
                  <a:lnTo>
                    <a:pt x="72" y="1393"/>
                  </a:lnTo>
                  <a:lnTo>
                    <a:pt x="4334" y="286"/>
                  </a:lnTo>
                  <a:lnTo>
                    <a:pt x="42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7693376" y="1269202"/>
              <a:ext cx="139851" cy="44227"/>
            </a:xfrm>
            <a:custGeom>
              <a:avLst/>
              <a:gdLst/>
              <a:ahLst/>
              <a:cxnLst/>
              <a:rect l="l" t="t" r="r" b="b"/>
              <a:pathLst>
                <a:path w="4370" h="1382" extrusionOk="0">
                  <a:moveTo>
                    <a:pt x="4298" y="1"/>
                  </a:moveTo>
                  <a:lnTo>
                    <a:pt x="0" y="1096"/>
                  </a:lnTo>
                  <a:lnTo>
                    <a:pt x="71" y="1382"/>
                  </a:lnTo>
                  <a:lnTo>
                    <a:pt x="4370" y="286"/>
                  </a:lnTo>
                  <a:lnTo>
                    <a:pt x="42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745571" y="1140426"/>
              <a:ext cx="139083" cy="49188"/>
            </a:xfrm>
            <a:custGeom>
              <a:avLst/>
              <a:gdLst/>
              <a:ahLst/>
              <a:cxnLst/>
              <a:rect l="l" t="t" r="r" b="b"/>
              <a:pathLst>
                <a:path w="4346" h="1537" extrusionOk="0">
                  <a:moveTo>
                    <a:pt x="72" y="0"/>
                  </a:moveTo>
                  <a:lnTo>
                    <a:pt x="0" y="250"/>
                  </a:lnTo>
                  <a:lnTo>
                    <a:pt x="2108" y="893"/>
                  </a:lnTo>
                  <a:lnTo>
                    <a:pt x="3167" y="1215"/>
                  </a:lnTo>
                  <a:lnTo>
                    <a:pt x="3703" y="1358"/>
                  </a:lnTo>
                  <a:cubicBezTo>
                    <a:pt x="3882" y="1429"/>
                    <a:pt x="4060" y="1465"/>
                    <a:pt x="4203" y="1536"/>
                  </a:cubicBezTo>
                  <a:lnTo>
                    <a:pt x="4346" y="1286"/>
                  </a:lnTo>
                  <a:cubicBezTo>
                    <a:pt x="4167" y="1179"/>
                    <a:pt x="3953" y="1143"/>
                    <a:pt x="3774" y="1108"/>
                  </a:cubicBezTo>
                  <a:lnTo>
                    <a:pt x="3239" y="929"/>
                  </a:lnTo>
                  <a:lnTo>
                    <a:pt x="2215" y="643"/>
                  </a:lnTo>
                  <a:lnTo>
                    <a:pt x="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474642" y="1060772"/>
              <a:ext cx="137963" cy="48068"/>
            </a:xfrm>
            <a:custGeom>
              <a:avLst/>
              <a:gdLst/>
              <a:ahLst/>
              <a:cxnLst/>
              <a:rect l="l" t="t" r="r" b="b"/>
              <a:pathLst>
                <a:path w="4311" h="1502" extrusionOk="0">
                  <a:moveTo>
                    <a:pt x="72" y="1"/>
                  </a:moveTo>
                  <a:lnTo>
                    <a:pt x="1" y="251"/>
                  </a:lnTo>
                  <a:lnTo>
                    <a:pt x="4239" y="1501"/>
                  </a:lnTo>
                  <a:lnTo>
                    <a:pt x="4311" y="1251"/>
                  </a:lnTo>
                  <a:lnTo>
                    <a:pt x="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7203744" y="982303"/>
              <a:ext cx="137963" cy="46884"/>
            </a:xfrm>
            <a:custGeom>
              <a:avLst/>
              <a:gdLst/>
              <a:ahLst/>
              <a:cxnLst/>
              <a:rect l="l" t="t" r="r" b="b"/>
              <a:pathLst>
                <a:path w="4311" h="1465" extrusionOk="0">
                  <a:moveTo>
                    <a:pt x="72" y="0"/>
                  </a:moveTo>
                  <a:lnTo>
                    <a:pt x="0" y="214"/>
                  </a:lnTo>
                  <a:lnTo>
                    <a:pt x="4239" y="1465"/>
                  </a:lnTo>
                  <a:lnTo>
                    <a:pt x="4311" y="1250"/>
                  </a:lnTo>
                  <a:lnTo>
                    <a:pt x="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932847" y="902650"/>
              <a:ext cx="137963" cy="46532"/>
            </a:xfrm>
            <a:custGeom>
              <a:avLst/>
              <a:gdLst/>
              <a:ahLst/>
              <a:cxnLst/>
              <a:rect l="l" t="t" r="r" b="b"/>
              <a:pathLst>
                <a:path w="4311" h="1454" extrusionOk="0">
                  <a:moveTo>
                    <a:pt x="72" y="1"/>
                  </a:moveTo>
                  <a:lnTo>
                    <a:pt x="0" y="215"/>
                  </a:lnTo>
                  <a:lnTo>
                    <a:pt x="4239" y="1453"/>
                  </a:lnTo>
                  <a:lnTo>
                    <a:pt x="4310" y="1251"/>
                  </a:lnTo>
                  <a:lnTo>
                    <a:pt x="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8"/>
            <p:cNvSpPr/>
            <p:nvPr/>
          </p:nvSpPr>
          <p:spPr>
            <a:xfrm>
              <a:off x="6661917" y="823029"/>
              <a:ext cx="136811" cy="46500"/>
            </a:xfrm>
            <a:custGeom>
              <a:avLst/>
              <a:gdLst/>
              <a:ahLst/>
              <a:cxnLst/>
              <a:rect l="l" t="t" r="r" b="b"/>
              <a:pathLst>
                <a:path w="4275" h="1453" extrusionOk="0">
                  <a:moveTo>
                    <a:pt x="37" y="0"/>
                  </a:moveTo>
                  <a:lnTo>
                    <a:pt x="1" y="215"/>
                  </a:lnTo>
                  <a:lnTo>
                    <a:pt x="4239" y="1453"/>
                  </a:lnTo>
                  <a:lnTo>
                    <a:pt x="4275" y="1239"/>
                  </a:lnTo>
                  <a:lnTo>
                    <a:pt x="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8"/>
            <p:cNvSpPr/>
            <p:nvPr/>
          </p:nvSpPr>
          <p:spPr>
            <a:xfrm>
              <a:off x="6391020" y="743376"/>
              <a:ext cx="136811" cy="46532"/>
            </a:xfrm>
            <a:custGeom>
              <a:avLst/>
              <a:gdLst/>
              <a:ahLst/>
              <a:cxnLst/>
              <a:rect l="l" t="t" r="r" b="b"/>
              <a:pathLst>
                <a:path w="4275" h="1454" extrusionOk="0">
                  <a:moveTo>
                    <a:pt x="36" y="1"/>
                  </a:moveTo>
                  <a:lnTo>
                    <a:pt x="0" y="180"/>
                  </a:lnTo>
                  <a:lnTo>
                    <a:pt x="4239" y="1454"/>
                  </a:lnTo>
                  <a:lnTo>
                    <a:pt x="4275" y="1239"/>
                  </a:lnTo>
                  <a:lnTo>
                    <a:pt x="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6120122" y="664907"/>
              <a:ext cx="136811" cy="44227"/>
            </a:xfrm>
            <a:custGeom>
              <a:avLst/>
              <a:gdLst/>
              <a:ahLst/>
              <a:cxnLst/>
              <a:rect l="l" t="t" r="r" b="b"/>
              <a:pathLst>
                <a:path w="4275" h="1382" extrusionOk="0">
                  <a:moveTo>
                    <a:pt x="36" y="0"/>
                  </a:moveTo>
                  <a:lnTo>
                    <a:pt x="0" y="143"/>
                  </a:lnTo>
                  <a:lnTo>
                    <a:pt x="4239" y="1381"/>
                  </a:lnTo>
                  <a:lnTo>
                    <a:pt x="4274" y="1203"/>
                  </a:lnTo>
                  <a:lnTo>
                    <a:pt x="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5867498" y="563556"/>
              <a:ext cx="118505" cy="65925"/>
            </a:xfrm>
            <a:custGeom>
              <a:avLst/>
              <a:gdLst/>
              <a:ahLst/>
              <a:cxnLst/>
              <a:rect l="l" t="t" r="r" b="b"/>
              <a:pathLst>
                <a:path w="3703" h="2060" extrusionOk="0">
                  <a:moveTo>
                    <a:pt x="0" y="0"/>
                  </a:moveTo>
                  <a:cubicBezTo>
                    <a:pt x="0" y="393"/>
                    <a:pt x="179" y="738"/>
                    <a:pt x="500" y="1024"/>
                  </a:cubicBezTo>
                  <a:cubicBezTo>
                    <a:pt x="643" y="1131"/>
                    <a:pt x="822" y="1238"/>
                    <a:pt x="1000" y="1274"/>
                  </a:cubicBezTo>
                  <a:lnTo>
                    <a:pt x="1536" y="1453"/>
                  </a:lnTo>
                  <a:lnTo>
                    <a:pt x="3667" y="2060"/>
                  </a:lnTo>
                  <a:lnTo>
                    <a:pt x="3703" y="1917"/>
                  </a:lnTo>
                  <a:lnTo>
                    <a:pt x="1572" y="1274"/>
                  </a:lnTo>
                  <a:cubicBezTo>
                    <a:pt x="1250" y="1167"/>
                    <a:pt x="858" y="1096"/>
                    <a:pt x="607" y="881"/>
                  </a:cubicBezTo>
                  <a:cubicBezTo>
                    <a:pt x="322" y="667"/>
                    <a:pt x="179" y="322"/>
                    <a:pt x="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5981426" y="456477"/>
              <a:ext cx="137579" cy="43075"/>
            </a:xfrm>
            <a:custGeom>
              <a:avLst/>
              <a:gdLst/>
              <a:ahLst/>
              <a:cxnLst/>
              <a:rect l="l" t="t" r="r" b="b"/>
              <a:pathLst>
                <a:path w="4299" h="1346" extrusionOk="0">
                  <a:moveTo>
                    <a:pt x="4263" y="1"/>
                  </a:moveTo>
                  <a:lnTo>
                    <a:pt x="0" y="1203"/>
                  </a:lnTo>
                  <a:lnTo>
                    <a:pt x="36" y="1346"/>
                  </a:lnTo>
                  <a:lnTo>
                    <a:pt x="4298" y="143"/>
                  </a:lnTo>
                  <a:lnTo>
                    <a:pt x="42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6253475" y="380281"/>
              <a:ext cx="136427" cy="41955"/>
            </a:xfrm>
            <a:custGeom>
              <a:avLst/>
              <a:gdLst/>
              <a:ahLst/>
              <a:cxnLst/>
              <a:rect l="l" t="t" r="r" b="b"/>
              <a:pathLst>
                <a:path w="4263" h="1311" extrusionOk="0">
                  <a:moveTo>
                    <a:pt x="4227" y="0"/>
                  </a:moveTo>
                  <a:lnTo>
                    <a:pt x="0" y="1167"/>
                  </a:lnTo>
                  <a:lnTo>
                    <a:pt x="36" y="1310"/>
                  </a:lnTo>
                  <a:lnTo>
                    <a:pt x="4263" y="72"/>
                  </a:lnTo>
                  <a:lnTo>
                    <a:pt x="42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6525525" y="302932"/>
              <a:ext cx="136427" cy="40803"/>
            </a:xfrm>
            <a:custGeom>
              <a:avLst/>
              <a:gdLst/>
              <a:ahLst/>
              <a:cxnLst/>
              <a:rect l="l" t="t" r="r" b="b"/>
              <a:pathLst>
                <a:path w="4263" h="1275" extrusionOk="0">
                  <a:moveTo>
                    <a:pt x="4227" y="0"/>
                  </a:moveTo>
                  <a:lnTo>
                    <a:pt x="0" y="1203"/>
                  </a:lnTo>
                  <a:lnTo>
                    <a:pt x="0" y="1274"/>
                  </a:lnTo>
                  <a:lnTo>
                    <a:pt x="4263" y="72"/>
                  </a:lnTo>
                  <a:lnTo>
                    <a:pt x="42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6797574" y="226351"/>
              <a:ext cx="135275" cy="40035"/>
            </a:xfrm>
            <a:custGeom>
              <a:avLst/>
              <a:gdLst/>
              <a:ahLst/>
              <a:cxnLst/>
              <a:rect l="l" t="t" r="r" b="b"/>
              <a:pathLst>
                <a:path w="4227" h="1251" extrusionOk="0">
                  <a:moveTo>
                    <a:pt x="4227" y="0"/>
                  </a:moveTo>
                  <a:lnTo>
                    <a:pt x="0" y="1179"/>
                  </a:lnTo>
                  <a:lnTo>
                    <a:pt x="0" y="1250"/>
                  </a:lnTo>
                  <a:lnTo>
                    <a:pt x="4227" y="36"/>
                  </a:lnTo>
                  <a:lnTo>
                    <a:pt x="42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7068472" y="149002"/>
              <a:ext cx="136459" cy="40035"/>
            </a:xfrm>
            <a:custGeom>
              <a:avLst/>
              <a:gdLst/>
              <a:ahLst/>
              <a:cxnLst/>
              <a:rect l="l" t="t" r="r" b="b"/>
              <a:pathLst>
                <a:path w="4264" h="1251" extrusionOk="0">
                  <a:moveTo>
                    <a:pt x="4263" y="0"/>
                  </a:moveTo>
                  <a:lnTo>
                    <a:pt x="1" y="1215"/>
                  </a:lnTo>
                  <a:lnTo>
                    <a:pt x="36" y="1250"/>
                  </a:lnTo>
                  <a:lnTo>
                    <a:pt x="4263" y="36"/>
                  </a:lnTo>
                  <a:lnTo>
                    <a:pt x="42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8"/>
            <p:cNvSpPr/>
            <p:nvPr/>
          </p:nvSpPr>
          <p:spPr>
            <a:xfrm>
              <a:off x="7340521" y="91078"/>
              <a:ext cx="68229" cy="19458"/>
            </a:xfrm>
            <a:custGeom>
              <a:avLst/>
              <a:gdLst/>
              <a:ahLst/>
              <a:cxnLst/>
              <a:rect l="l" t="t" r="r" b="b"/>
              <a:pathLst>
                <a:path w="2132" h="608" extrusionOk="0">
                  <a:moveTo>
                    <a:pt x="1" y="608"/>
                  </a:moveTo>
                  <a:lnTo>
                    <a:pt x="21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9" name="Google Shape;1509;p38"/>
          <p:cNvSpPr txBox="1">
            <a:spLocks noGrp="1"/>
          </p:cNvSpPr>
          <p:nvPr>
            <p:ph type="title"/>
          </p:nvPr>
        </p:nvSpPr>
        <p:spPr>
          <a:xfrm>
            <a:off x="159076" y="110536"/>
            <a:ext cx="2459400" cy="96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u="sng" dirty="0">
                <a:latin typeface="Impact" panose="020B0806030902050204" pitchFamily="34" charset="0"/>
              </a:rPr>
              <a:t>INTRODUCTION</a:t>
            </a:r>
            <a:endParaRPr u="sng" dirty="0">
              <a:latin typeface="Impact" panose="020B0806030902050204" pitchFamily="34" charset="0"/>
            </a:endParaRPr>
          </a:p>
        </p:txBody>
      </p:sp>
      <p:sp>
        <p:nvSpPr>
          <p:cNvPr id="1510" name="Google Shape;1510;p38"/>
          <p:cNvSpPr txBox="1"/>
          <p:nvPr/>
        </p:nvSpPr>
        <p:spPr>
          <a:xfrm>
            <a:off x="54836" y="846279"/>
            <a:ext cx="6377502" cy="429948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dirty="0">
                <a:solidFill>
                  <a:srgbClr val="434343"/>
                </a:solidFill>
                <a:latin typeface="Roboto"/>
                <a:ea typeface="Roboto"/>
                <a:cs typeface="Roboto"/>
                <a:sym typeface="Roboto"/>
              </a:rPr>
              <a:t>Road accidents are a major global issue, causing significant</a:t>
            </a:r>
          </a:p>
          <a:p>
            <a:pPr marL="0" lvl="0" indent="0" rtl="0">
              <a:spcBef>
                <a:spcPts val="0"/>
              </a:spcBef>
              <a:spcAft>
                <a:spcPts val="0"/>
              </a:spcAft>
              <a:buNone/>
            </a:pPr>
            <a:r>
              <a:rPr lang="en-US" dirty="0">
                <a:solidFill>
                  <a:srgbClr val="434343"/>
                </a:solidFill>
                <a:latin typeface="Roboto"/>
                <a:ea typeface="Roboto"/>
                <a:cs typeface="Roboto"/>
                <a:sym typeface="Roboto"/>
              </a:rPr>
              <a:t>casualties and economic losses. Predictive models using </a:t>
            </a:r>
          </a:p>
          <a:p>
            <a:pPr marL="0" lvl="0" indent="0" rtl="0">
              <a:spcBef>
                <a:spcPts val="0"/>
              </a:spcBef>
              <a:spcAft>
                <a:spcPts val="0"/>
              </a:spcAft>
              <a:buNone/>
            </a:pPr>
            <a:r>
              <a:rPr lang="en-US" dirty="0">
                <a:solidFill>
                  <a:srgbClr val="434343"/>
                </a:solidFill>
                <a:latin typeface="Roboto"/>
                <a:ea typeface="Roboto"/>
                <a:cs typeface="Roboto"/>
                <a:sym typeface="Roboto"/>
              </a:rPr>
              <a:t>machine learning techniques, like Convolutional Neural </a:t>
            </a:r>
          </a:p>
          <a:p>
            <a:pPr marL="0" lvl="0" indent="0" rtl="0">
              <a:spcBef>
                <a:spcPts val="0"/>
              </a:spcBef>
              <a:spcAft>
                <a:spcPts val="0"/>
              </a:spcAft>
              <a:buNone/>
            </a:pPr>
            <a:r>
              <a:rPr lang="en-US" dirty="0">
                <a:solidFill>
                  <a:srgbClr val="434343"/>
                </a:solidFill>
                <a:latin typeface="Roboto"/>
                <a:ea typeface="Roboto"/>
                <a:cs typeface="Roboto"/>
                <a:sym typeface="Roboto"/>
              </a:rPr>
              <a:t>Networks (CNN) and Support Vector Machines (SVM),</a:t>
            </a:r>
          </a:p>
          <a:p>
            <a:pPr marL="0" lvl="0" indent="0" rtl="0">
              <a:spcBef>
                <a:spcPts val="0"/>
              </a:spcBef>
              <a:spcAft>
                <a:spcPts val="0"/>
              </a:spcAft>
              <a:buNone/>
            </a:pPr>
            <a:r>
              <a:rPr lang="en-US" dirty="0">
                <a:solidFill>
                  <a:srgbClr val="434343"/>
                </a:solidFill>
                <a:latin typeface="Roboto"/>
                <a:ea typeface="Roboto"/>
                <a:cs typeface="Roboto"/>
                <a:sym typeface="Roboto"/>
              </a:rPr>
              <a:t>are crucial for anticipating accidents and guiding preventive </a:t>
            </a:r>
          </a:p>
          <a:p>
            <a:pPr marL="0" lvl="0" indent="0" rtl="0">
              <a:spcBef>
                <a:spcPts val="0"/>
              </a:spcBef>
              <a:spcAft>
                <a:spcPts val="0"/>
              </a:spcAft>
              <a:buNone/>
            </a:pPr>
            <a:r>
              <a:rPr lang="en-US" dirty="0">
                <a:solidFill>
                  <a:srgbClr val="434343"/>
                </a:solidFill>
                <a:latin typeface="Roboto"/>
                <a:ea typeface="Roboto"/>
                <a:cs typeface="Roboto"/>
                <a:sym typeface="Roboto"/>
              </a:rPr>
              <a:t>measures. This study explores the efficacy of CNN and SVM </a:t>
            </a:r>
          </a:p>
          <a:p>
            <a:pPr marL="0" lvl="0" indent="0" rtl="0">
              <a:spcBef>
                <a:spcPts val="0"/>
              </a:spcBef>
              <a:spcAft>
                <a:spcPts val="0"/>
              </a:spcAft>
              <a:buNone/>
            </a:pPr>
            <a:r>
              <a:rPr lang="en-US" dirty="0">
                <a:solidFill>
                  <a:srgbClr val="434343"/>
                </a:solidFill>
                <a:latin typeface="Roboto"/>
                <a:ea typeface="Roboto"/>
                <a:cs typeface="Roboto"/>
                <a:sym typeface="Roboto"/>
              </a:rPr>
              <a:t>in predicting road accidents using images from road cameras.</a:t>
            </a:r>
          </a:p>
          <a:p>
            <a:pPr marL="0" lvl="0" indent="0" rtl="0">
              <a:spcBef>
                <a:spcPts val="0"/>
              </a:spcBef>
              <a:spcAft>
                <a:spcPts val="0"/>
              </a:spcAft>
              <a:buNone/>
            </a:pPr>
            <a:r>
              <a:rPr lang="en-US" dirty="0">
                <a:solidFill>
                  <a:srgbClr val="434343"/>
                </a:solidFill>
                <a:latin typeface="Roboto"/>
                <a:ea typeface="Roboto"/>
                <a:cs typeface="Roboto"/>
                <a:sym typeface="Roboto"/>
              </a:rPr>
              <a:t>CNNs excel in image classification tasks, while SVMs are </a:t>
            </a:r>
          </a:p>
          <a:p>
            <a:pPr marL="0" lvl="0" indent="0" rtl="0">
              <a:spcBef>
                <a:spcPts val="0"/>
              </a:spcBef>
              <a:spcAft>
                <a:spcPts val="0"/>
              </a:spcAft>
              <a:buNone/>
            </a:pPr>
            <a:r>
              <a:rPr lang="en-US" dirty="0">
                <a:solidFill>
                  <a:srgbClr val="434343"/>
                </a:solidFill>
                <a:latin typeface="Roboto"/>
                <a:ea typeface="Roboto"/>
                <a:cs typeface="Roboto"/>
                <a:sym typeface="Roboto"/>
              </a:rPr>
              <a:t>effective in binary classification. By comparing these </a:t>
            </a:r>
          </a:p>
          <a:p>
            <a:pPr marL="0" lvl="0" indent="0" rtl="0">
              <a:spcBef>
                <a:spcPts val="0"/>
              </a:spcBef>
              <a:spcAft>
                <a:spcPts val="0"/>
              </a:spcAft>
              <a:buNone/>
            </a:pPr>
            <a:r>
              <a:rPr lang="en-US" dirty="0">
                <a:solidFill>
                  <a:srgbClr val="434343"/>
                </a:solidFill>
                <a:latin typeface="Roboto"/>
                <a:ea typeface="Roboto"/>
                <a:cs typeface="Roboto"/>
                <a:sym typeface="Roboto"/>
              </a:rPr>
              <a:t>algorithms, the study aims to determine the most </a:t>
            </a:r>
          </a:p>
          <a:p>
            <a:pPr marL="0" lvl="0" indent="0" rtl="0">
              <a:spcBef>
                <a:spcPts val="0"/>
              </a:spcBef>
              <a:spcAft>
                <a:spcPts val="0"/>
              </a:spcAft>
              <a:buNone/>
            </a:pPr>
            <a:r>
              <a:rPr lang="en-US" dirty="0">
                <a:solidFill>
                  <a:srgbClr val="434343"/>
                </a:solidFill>
                <a:latin typeface="Roboto"/>
                <a:ea typeface="Roboto"/>
                <a:cs typeface="Roboto"/>
                <a:sym typeface="Roboto"/>
              </a:rPr>
              <a:t>accurate approach for accident prediction. The findings</a:t>
            </a:r>
          </a:p>
          <a:p>
            <a:pPr marL="0" lvl="0" indent="0" rtl="0">
              <a:spcBef>
                <a:spcPts val="0"/>
              </a:spcBef>
              <a:spcAft>
                <a:spcPts val="0"/>
              </a:spcAft>
              <a:buNone/>
            </a:pPr>
            <a:r>
              <a:rPr lang="en-US" dirty="0">
                <a:solidFill>
                  <a:srgbClr val="434343"/>
                </a:solidFill>
                <a:latin typeface="Roboto"/>
                <a:ea typeface="Roboto"/>
                <a:cs typeface="Roboto"/>
                <a:sym typeface="Roboto"/>
              </a:rPr>
              <a:t>could enhance road safety by helping traffic authorities, </a:t>
            </a:r>
          </a:p>
          <a:p>
            <a:pPr marL="0" lvl="0" indent="0" rtl="0">
              <a:spcBef>
                <a:spcPts val="0"/>
              </a:spcBef>
              <a:spcAft>
                <a:spcPts val="0"/>
              </a:spcAft>
              <a:buNone/>
            </a:pPr>
            <a:r>
              <a:rPr lang="en-US" dirty="0">
                <a:solidFill>
                  <a:srgbClr val="434343"/>
                </a:solidFill>
                <a:latin typeface="Roboto"/>
                <a:ea typeface="Roboto"/>
                <a:cs typeface="Roboto"/>
                <a:sym typeface="Roboto"/>
              </a:rPr>
              <a:t>urban planners, and policymakers allocate </a:t>
            </a:r>
          </a:p>
          <a:p>
            <a:pPr marL="0" lvl="0" indent="0" rtl="0">
              <a:spcBef>
                <a:spcPts val="0"/>
              </a:spcBef>
              <a:spcAft>
                <a:spcPts val="0"/>
              </a:spcAft>
              <a:buNone/>
            </a:pPr>
            <a:r>
              <a:rPr lang="en-US" dirty="0">
                <a:solidFill>
                  <a:srgbClr val="434343"/>
                </a:solidFill>
                <a:latin typeface="Roboto"/>
                <a:ea typeface="Roboto"/>
                <a:cs typeface="Roboto"/>
                <a:sym typeface="Roboto"/>
              </a:rPr>
              <a:t>resources more effectively and implement </a:t>
            </a:r>
          </a:p>
          <a:p>
            <a:pPr marL="0" lvl="0" indent="0" rtl="0">
              <a:spcBef>
                <a:spcPts val="0"/>
              </a:spcBef>
              <a:spcAft>
                <a:spcPts val="0"/>
              </a:spcAft>
              <a:buNone/>
            </a:pPr>
            <a:r>
              <a:rPr lang="en-US" dirty="0">
                <a:solidFill>
                  <a:srgbClr val="434343"/>
                </a:solidFill>
                <a:latin typeface="Roboto"/>
                <a:ea typeface="Roboto"/>
                <a:cs typeface="Roboto"/>
                <a:sym typeface="Roboto"/>
              </a:rPr>
              <a:t>targeted interventions to reduce road accidents.</a:t>
            </a:r>
            <a:endParaRPr dirty="0">
              <a:solidFill>
                <a:srgbClr val="434343"/>
              </a:solidFill>
              <a:latin typeface="Roboto"/>
              <a:ea typeface="Roboto"/>
              <a:cs typeface="Roboto"/>
              <a:sym typeface="Roboto"/>
            </a:endParaRPr>
          </a:p>
        </p:txBody>
      </p:sp>
      <p:grpSp>
        <p:nvGrpSpPr>
          <p:cNvPr id="1511" name="Google Shape;1511;p38"/>
          <p:cNvGrpSpPr/>
          <p:nvPr/>
        </p:nvGrpSpPr>
        <p:grpSpPr>
          <a:xfrm>
            <a:off x="7568114" y="2065366"/>
            <a:ext cx="706839" cy="1242945"/>
            <a:chOff x="7090167" y="2080277"/>
            <a:chExt cx="706839" cy="1242945"/>
          </a:xfrm>
        </p:grpSpPr>
        <p:sp>
          <p:nvSpPr>
            <p:cNvPr id="1512" name="Google Shape;1512;p38"/>
            <p:cNvSpPr/>
            <p:nvPr/>
          </p:nvSpPr>
          <p:spPr>
            <a:xfrm>
              <a:off x="7090167" y="2080277"/>
              <a:ext cx="706839" cy="1242945"/>
            </a:xfrm>
            <a:custGeom>
              <a:avLst/>
              <a:gdLst/>
              <a:ahLst/>
              <a:cxnLst/>
              <a:rect l="l" t="t" r="r" b="b"/>
              <a:pathLst>
                <a:path w="22087" h="38839" extrusionOk="0">
                  <a:moveTo>
                    <a:pt x="22087" y="11073"/>
                  </a:moveTo>
                  <a:cubicBezTo>
                    <a:pt x="22087" y="4977"/>
                    <a:pt x="17098" y="0"/>
                    <a:pt x="11002" y="0"/>
                  </a:cubicBezTo>
                  <a:cubicBezTo>
                    <a:pt x="4883" y="0"/>
                    <a:pt x="1" y="4977"/>
                    <a:pt x="1" y="11073"/>
                  </a:cubicBezTo>
                  <a:cubicBezTo>
                    <a:pt x="1" y="16979"/>
                    <a:pt x="4537" y="21813"/>
                    <a:pt x="10490" y="22158"/>
                  </a:cubicBezTo>
                  <a:lnTo>
                    <a:pt x="10490" y="34636"/>
                  </a:lnTo>
                  <a:cubicBezTo>
                    <a:pt x="9455" y="34921"/>
                    <a:pt x="8931" y="35743"/>
                    <a:pt x="8931" y="36683"/>
                  </a:cubicBezTo>
                  <a:cubicBezTo>
                    <a:pt x="8931" y="37862"/>
                    <a:pt x="9836" y="38838"/>
                    <a:pt x="11050" y="38838"/>
                  </a:cubicBezTo>
                  <a:cubicBezTo>
                    <a:pt x="12217" y="38838"/>
                    <a:pt x="13169" y="37862"/>
                    <a:pt x="13169" y="36683"/>
                  </a:cubicBezTo>
                  <a:cubicBezTo>
                    <a:pt x="13169" y="35731"/>
                    <a:pt x="12586" y="34909"/>
                    <a:pt x="11693" y="34624"/>
                  </a:cubicBezTo>
                  <a:lnTo>
                    <a:pt x="11693" y="22158"/>
                  </a:lnTo>
                  <a:cubicBezTo>
                    <a:pt x="17491" y="21813"/>
                    <a:pt x="22087" y="16979"/>
                    <a:pt x="22087" y="11073"/>
                  </a:cubicBezTo>
                  <a:close/>
                  <a:moveTo>
                    <a:pt x="2418" y="11073"/>
                  </a:moveTo>
                  <a:cubicBezTo>
                    <a:pt x="2418" y="6346"/>
                    <a:pt x="6264" y="2536"/>
                    <a:pt x="10990" y="2536"/>
                  </a:cubicBezTo>
                  <a:cubicBezTo>
                    <a:pt x="15717" y="2536"/>
                    <a:pt x="19563" y="6346"/>
                    <a:pt x="19563" y="11073"/>
                  </a:cubicBezTo>
                  <a:cubicBezTo>
                    <a:pt x="19563" y="15800"/>
                    <a:pt x="15717" y="19634"/>
                    <a:pt x="10990" y="19634"/>
                  </a:cubicBezTo>
                  <a:cubicBezTo>
                    <a:pt x="6264" y="19634"/>
                    <a:pt x="2418" y="15800"/>
                    <a:pt x="2418" y="110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3" name="Google Shape;1513;p38"/>
            <p:cNvGrpSpPr/>
            <p:nvPr/>
          </p:nvGrpSpPr>
          <p:grpSpPr>
            <a:xfrm>
              <a:off x="7253814" y="2244864"/>
              <a:ext cx="380650" cy="380618"/>
              <a:chOff x="-4478975" y="3251700"/>
              <a:chExt cx="293825" cy="293800"/>
            </a:xfrm>
          </p:grpSpPr>
          <p:sp>
            <p:nvSpPr>
              <p:cNvPr id="1514" name="Google Shape;1514;p38"/>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8"/>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17" name="Google Shape;1517;p38"/>
          <p:cNvGrpSpPr/>
          <p:nvPr/>
        </p:nvGrpSpPr>
        <p:grpSpPr>
          <a:xfrm>
            <a:off x="3924615" y="3574351"/>
            <a:ext cx="876772" cy="1537112"/>
            <a:chOff x="1793874" y="3177018"/>
            <a:chExt cx="876772" cy="1537112"/>
          </a:xfrm>
        </p:grpSpPr>
        <p:sp>
          <p:nvSpPr>
            <p:cNvPr id="1518" name="Google Shape;1518;p38"/>
            <p:cNvSpPr/>
            <p:nvPr/>
          </p:nvSpPr>
          <p:spPr>
            <a:xfrm>
              <a:off x="1793874" y="3177018"/>
              <a:ext cx="876772" cy="1537112"/>
            </a:xfrm>
            <a:custGeom>
              <a:avLst/>
              <a:gdLst/>
              <a:ahLst/>
              <a:cxnLst/>
              <a:rect l="l" t="t" r="r" b="b"/>
              <a:pathLst>
                <a:path w="27397" h="48031" extrusionOk="0">
                  <a:moveTo>
                    <a:pt x="27397" y="13693"/>
                  </a:moveTo>
                  <a:cubicBezTo>
                    <a:pt x="27397" y="6156"/>
                    <a:pt x="21229" y="1"/>
                    <a:pt x="13693" y="1"/>
                  </a:cubicBezTo>
                  <a:cubicBezTo>
                    <a:pt x="6120" y="1"/>
                    <a:pt x="1" y="6156"/>
                    <a:pt x="1" y="13693"/>
                  </a:cubicBezTo>
                  <a:cubicBezTo>
                    <a:pt x="1" y="20991"/>
                    <a:pt x="5751" y="26980"/>
                    <a:pt x="12895" y="27397"/>
                  </a:cubicBezTo>
                  <a:lnTo>
                    <a:pt x="12895" y="42827"/>
                  </a:lnTo>
                  <a:cubicBezTo>
                    <a:pt x="11704" y="43173"/>
                    <a:pt x="11038" y="44196"/>
                    <a:pt x="11038" y="45363"/>
                  </a:cubicBezTo>
                  <a:cubicBezTo>
                    <a:pt x="11038" y="46816"/>
                    <a:pt x="12216" y="48030"/>
                    <a:pt x="13705" y="48030"/>
                  </a:cubicBezTo>
                  <a:cubicBezTo>
                    <a:pt x="15157" y="48030"/>
                    <a:pt x="16360" y="46816"/>
                    <a:pt x="16360" y="45363"/>
                  </a:cubicBezTo>
                  <a:cubicBezTo>
                    <a:pt x="16360" y="44185"/>
                    <a:pt x="15574" y="43161"/>
                    <a:pt x="14538" y="42815"/>
                  </a:cubicBezTo>
                  <a:lnTo>
                    <a:pt x="14538" y="27397"/>
                  </a:lnTo>
                  <a:cubicBezTo>
                    <a:pt x="21682" y="26980"/>
                    <a:pt x="27397" y="20991"/>
                    <a:pt x="27397" y="13693"/>
                  </a:cubicBezTo>
                  <a:close/>
                  <a:moveTo>
                    <a:pt x="3084" y="13693"/>
                  </a:moveTo>
                  <a:cubicBezTo>
                    <a:pt x="3084" y="7847"/>
                    <a:pt x="7835" y="3144"/>
                    <a:pt x="13681" y="3144"/>
                  </a:cubicBezTo>
                  <a:cubicBezTo>
                    <a:pt x="19527" y="3144"/>
                    <a:pt x="24277" y="7847"/>
                    <a:pt x="24277" y="13693"/>
                  </a:cubicBezTo>
                  <a:cubicBezTo>
                    <a:pt x="24277" y="19539"/>
                    <a:pt x="19527" y="24289"/>
                    <a:pt x="13681" y="24289"/>
                  </a:cubicBezTo>
                  <a:cubicBezTo>
                    <a:pt x="7835" y="24289"/>
                    <a:pt x="3084" y="19539"/>
                    <a:pt x="3084" y="1369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19" name="Google Shape;1519;p38"/>
            <p:cNvGrpSpPr/>
            <p:nvPr/>
          </p:nvGrpSpPr>
          <p:grpSpPr>
            <a:xfrm>
              <a:off x="2021855" y="3402624"/>
              <a:ext cx="420811" cy="418507"/>
              <a:chOff x="-5971525" y="3273750"/>
              <a:chExt cx="292250" cy="290650"/>
            </a:xfrm>
          </p:grpSpPr>
          <p:sp>
            <p:nvSpPr>
              <p:cNvPr id="1520" name="Google Shape;1520;p38"/>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2" name="Google Shape;1522;p38"/>
          <p:cNvGrpSpPr/>
          <p:nvPr/>
        </p:nvGrpSpPr>
        <p:grpSpPr>
          <a:xfrm>
            <a:off x="4782798" y="2605145"/>
            <a:ext cx="794846" cy="1393837"/>
            <a:chOff x="3845149" y="2641166"/>
            <a:chExt cx="794846" cy="1393837"/>
          </a:xfrm>
        </p:grpSpPr>
        <p:sp>
          <p:nvSpPr>
            <p:cNvPr id="1523" name="Google Shape;1523;p38"/>
            <p:cNvSpPr/>
            <p:nvPr/>
          </p:nvSpPr>
          <p:spPr>
            <a:xfrm>
              <a:off x="3845149" y="2641166"/>
              <a:ext cx="794846" cy="1393837"/>
            </a:xfrm>
            <a:custGeom>
              <a:avLst/>
              <a:gdLst/>
              <a:ahLst/>
              <a:cxnLst/>
              <a:rect l="l" t="t" r="r" b="b"/>
              <a:pathLst>
                <a:path w="24837" h="43554" extrusionOk="0">
                  <a:moveTo>
                    <a:pt x="24837" y="12418"/>
                  </a:moveTo>
                  <a:cubicBezTo>
                    <a:pt x="24837" y="5584"/>
                    <a:pt x="19229" y="0"/>
                    <a:pt x="12407" y="0"/>
                  </a:cubicBezTo>
                  <a:cubicBezTo>
                    <a:pt x="5537" y="0"/>
                    <a:pt x="0" y="5584"/>
                    <a:pt x="0" y="12418"/>
                  </a:cubicBezTo>
                  <a:cubicBezTo>
                    <a:pt x="0" y="19038"/>
                    <a:pt x="5144" y="24467"/>
                    <a:pt x="11692" y="24848"/>
                  </a:cubicBezTo>
                  <a:lnTo>
                    <a:pt x="11692" y="38826"/>
                  </a:lnTo>
                  <a:cubicBezTo>
                    <a:pt x="10657" y="39148"/>
                    <a:pt x="10002" y="40065"/>
                    <a:pt x="10002" y="41124"/>
                  </a:cubicBezTo>
                  <a:cubicBezTo>
                    <a:pt x="10002" y="42446"/>
                    <a:pt x="11061" y="43553"/>
                    <a:pt x="12419" y="43553"/>
                  </a:cubicBezTo>
                  <a:cubicBezTo>
                    <a:pt x="13728" y="43553"/>
                    <a:pt x="14824" y="42446"/>
                    <a:pt x="14824" y="41124"/>
                  </a:cubicBezTo>
                  <a:cubicBezTo>
                    <a:pt x="14824" y="40065"/>
                    <a:pt x="14074" y="39136"/>
                    <a:pt x="13181" y="38826"/>
                  </a:cubicBezTo>
                  <a:lnTo>
                    <a:pt x="13181" y="24848"/>
                  </a:lnTo>
                  <a:cubicBezTo>
                    <a:pt x="19586" y="24467"/>
                    <a:pt x="24837" y="19038"/>
                    <a:pt x="24837" y="12418"/>
                  </a:cubicBezTo>
                  <a:close/>
                  <a:moveTo>
                    <a:pt x="2787" y="12418"/>
                  </a:moveTo>
                  <a:cubicBezTo>
                    <a:pt x="2787" y="7120"/>
                    <a:pt x="7097" y="2846"/>
                    <a:pt x="12395" y="2846"/>
                  </a:cubicBezTo>
                  <a:cubicBezTo>
                    <a:pt x="17693" y="2846"/>
                    <a:pt x="21991" y="7120"/>
                    <a:pt x="21991" y="12418"/>
                  </a:cubicBezTo>
                  <a:cubicBezTo>
                    <a:pt x="21991" y="17717"/>
                    <a:pt x="17693" y="22015"/>
                    <a:pt x="12395" y="22015"/>
                  </a:cubicBezTo>
                  <a:cubicBezTo>
                    <a:pt x="7097" y="22015"/>
                    <a:pt x="2787" y="17717"/>
                    <a:pt x="2787" y="1241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4" name="Google Shape;1524;p38"/>
            <p:cNvGrpSpPr/>
            <p:nvPr/>
          </p:nvGrpSpPr>
          <p:grpSpPr>
            <a:xfrm>
              <a:off x="4028794" y="2822573"/>
              <a:ext cx="427578" cy="421351"/>
              <a:chOff x="-5254775" y="3631325"/>
              <a:chExt cx="296950" cy="292625"/>
            </a:xfrm>
          </p:grpSpPr>
          <p:sp>
            <p:nvSpPr>
              <p:cNvPr id="1525" name="Google Shape;1525;p38"/>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8"/>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8"/>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8"/>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8"/>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8"/>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8"/>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2" name="Google Shape;1532;p38"/>
          <p:cNvGrpSpPr/>
          <p:nvPr/>
        </p:nvGrpSpPr>
        <p:grpSpPr>
          <a:xfrm>
            <a:off x="6758896" y="451849"/>
            <a:ext cx="567756" cy="992622"/>
            <a:chOff x="5664646" y="728054"/>
            <a:chExt cx="567756" cy="992622"/>
          </a:xfrm>
        </p:grpSpPr>
        <p:sp>
          <p:nvSpPr>
            <p:cNvPr id="1533" name="Google Shape;1533;p38"/>
            <p:cNvSpPr/>
            <p:nvPr/>
          </p:nvSpPr>
          <p:spPr>
            <a:xfrm>
              <a:off x="5664646" y="728054"/>
              <a:ext cx="567756" cy="992622"/>
            </a:xfrm>
            <a:custGeom>
              <a:avLst/>
              <a:gdLst/>
              <a:ahLst/>
              <a:cxnLst/>
              <a:rect l="l" t="t" r="r" b="b"/>
              <a:pathLst>
                <a:path w="17741" h="31017" extrusionOk="0">
                  <a:moveTo>
                    <a:pt x="17741" y="8835"/>
                  </a:moveTo>
                  <a:cubicBezTo>
                    <a:pt x="17741" y="3977"/>
                    <a:pt x="13729" y="1"/>
                    <a:pt x="8871" y="1"/>
                  </a:cubicBezTo>
                  <a:cubicBezTo>
                    <a:pt x="3977" y="1"/>
                    <a:pt x="1" y="3977"/>
                    <a:pt x="1" y="8835"/>
                  </a:cubicBezTo>
                  <a:cubicBezTo>
                    <a:pt x="1" y="13550"/>
                    <a:pt x="3692" y="17419"/>
                    <a:pt x="8299" y="17693"/>
                  </a:cubicBezTo>
                  <a:lnTo>
                    <a:pt x="8299" y="27647"/>
                  </a:lnTo>
                  <a:cubicBezTo>
                    <a:pt x="7561" y="27873"/>
                    <a:pt x="7121" y="28540"/>
                    <a:pt x="7121" y="29290"/>
                  </a:cubicBezTo>
                  <a:cubicBezTo>
                    <a:pt x="7121" y="30231"/>
                    <a:pt x="7883" y="31016"/>
                    <a:pt x="8847" y="31016"/>
                  </a:cubicBezTo>
                  <a:cubicBezTo>
                    <a:pt x="9776" y="31016"/>
                    <a:pt x="10609" y="30231"/>
                    <a:pt x="10609" y="29290"/>
                  </a:cubicBezTo>
                  <a:cubicBezTo>
                    <a:pt x="10609" y="28528"/>
                    <a:pt x="10085" y="27873"/>
                    <a:pt x="9490" y="27647"/>
                  </a:cubicBezTo>
                  <a:lnTo>
                    <a:pt x="9490" y="17693"/>
                  </a:lnTo>
                  <a:cubicBezTo>
                    <a:pt x="13955" y="17419"/>
                    <a:pt x="17741" y="13550"/>
                    <a:pt x="17741" y="8835"/>
                  </a:cubicBezTo>
                  <a:close/>
                  <a:moveTo>
                    <a:pt x="1989" y="8835"/>
                  </a:moveTo>
                  <a:cubicBezTo>
                    <a:pt x="1989" y="5061"/>
                    <a:pt x="5061" y="2025"/>
                    <a:pt x="8835" y="2025"/>
                  </a:cubicBezTo>
                  <a:cubicBezTo>
                    <a:pt x="12609" y="2025"/>
                    <a:pt x="15681" y="5061"/>
                    <a:pt x="15681" y="8835"/>
                  </a:cubicBezTo>
                  <a:cubicBezTo>
                    <a:pt x="15681" y="12609"/>
                    <a:pt x="12609" y="15681"/>
                    <a:pt x="8835" y="15681"/>
                  </a:cubicBezTo>
                  <a:cubicBezTo>
                    <a:pt x="5061" y="15681"/>
                    <a:pt x="1989" y="12609"/>
                    <a:pt x="1989" y="8835"/>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4" name="Google Shape;1534;p38"/>
            <p:cNvGrpSpPr/>
            <p:nvPr/>
          </p:nvGrpSpPr>
          <p:grpSpPr>
            <a:xfrm>
              <a:off x="5818475" y="840209"/>
              <a:ext cx="260124" cy="305585"/>
              <a:chOff x="-64022550" y="3727425"/>
              <a:chExt cx="270175" cy="317425"/>
            </a:xfrm>
          </p:grpSpPr>
          <p:sp>
            <p:nvSpPr>
              <p:cNvPr id="1535" name="Google Shape;1535;p38"/>
              <p:cNvSpPr/>
              <p:nvPr/>
            </p:nvSpPr>
            <p:spPr>
              <a:xfrm>
                <a:off x="-64022550" y="3912500"/>
                <a:ext cx="270175" cy="90600"/>
              </a:xfrm>
              <a:custGeom>
                <a:avLst/>
                <a:gdLst/>
                <a:ahLst/>
                <a:cxnLst/>
                <a:rect l="l" t="t" r="r" b="b"/>
                <a:pathLst>
                  <a:path w="10807" h="3624" extrusionOk="0">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8"/>
              <p:cNvSpPr/>
              <p:nvPr/>
            </p:nvSpPr>
            <p:spPr>
              <a:xfrm>
                <a:off x="-64000500" y="4023550"/>
                <a:ext cx="227650" cy="21300"/>
              </a:xfrm>
              <a:custGeom>
                <a:avLst/>
                <a:gdLst/>
                <a:ahLst/>
                <a:cxnLst/>
                <a:rect l="l" t="t" r="r" b="b"/>
                <a:pathLst>
                  <a:path w="9106" h="852" extrusionOk="0">
                    <a:moveTo>
                      <a:pt x="0" y="1"/>
                    </a:moveTo>
                    <a:lnTo>
                      <a:pt x="0" y="442"/>
                    </a:lnTo>
                    <a:cubicBezTo>
                      <a:pt x="0" y="694"/>
                      <a:pt x="190" y="851"/>
                      <a:pt x="442" y="851"/>
                    </a:cubicBezTo>
                    <a:lnTo>
                      <a:pt x="8696" y="851"/>
                    </a:lnTo>
                    <a:cubicBezTo>
                      <a:pt x="8948" y="851"/>
                      <a:pt x="9105" y="631"/>
                      <a:pt x="9105" y="442"/>
                    </a:cubicBezTo>
                    <a:lnTo>
                      <a:pt x="910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8"/>
              <p:cNvSpPr/>
              <p:nvPr/>
            </p:nvSpPr>
            <p:spPr>
              <a:xfrm>
                <a:off x="-63960325" y="3727425"/>
                <a:ext cx="144925" cy="165425"/>
              </a:xfrm>
              <a:custGeom>
                <a:avLst/>
                <a:gdLst/>
                <a:ahLst/>
                <a:cxnLst/>
                <a:rect l="l" t="t" r="r" b="b"/>
                <a:pathLst>
                  <a:path w="5797" h="6617" extrusionOk="0">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8" name="Google Shape;1538;p38"/>
          <p:cNvGrpSpPr/>
          <p:nvPr/>
        </p:nvGrpSpPr>
        <p:grpSpPr>
          <a:xfrm>
            <a:off x="4922946" y="876047"/>
            <a:ext cx="668756" cy="1169019"/>
            <a:chOff x="4136876" y="1017841"/>
            <a:chExt cx="668756" cy="1169019"/>
          </a:xfrm>
        </p:grpSpPr>
        <p:sp>
          <p:nvSpPr>
            <p:cNvPr id="1539" name="Google Shape;1539;p38"/>
            <p:cNvSpPr/>
            <p:nvPr/>
          </p:nvSpPr>
          <p:spPr>
            <a:xfrm>
              <a:off x="4136876" y="1017841"/>
              <a:ext cx="668756" cy="1169019"/>
            </a:xfrm>
            <a:custGeom>
              <a:avLst/>
              <a:gdLst/>
              <a:ahLst/>
              <a:cxnLst/>
              <a:rect l="l" t="t" r="r" b="b"/>
              <a:pathLst>
                <a:path w="20897" h="36529" extrusionOk="0">
                  <a:moveTo>
                    <a:pt x="20896" y="10407"/>
                  </a:moveTo>
                  <a:cubicBezTo>
                    <a:pt x="20896" y="4680"/>
                    <a:pt x="16217" y="0"/>
                    <a:pt x="10490" y="0"/>
                  </a:cubicBezTo>
                  <a:cubicBezTo>
                    <a:pt x="4740" y="0"/>
                    <a:pt x="1" y="4680"/>
                    <a:pt x="1" y="10407"/>
                  </a:cubicBezTo>
                  <a:cubicBezTo>
                    <a:pt x="1" y="15967"/>
                    <a:pt x="4228" y="20515"/>
                    <a:pt x="9728" y="20836"/>
                  </a:cubicBezTo>
                  <a:lnTo>
                    <a:pt x="9728" y="32564"/>
                  </a:lnTo>
                  <a:cubicBezTo>
                    <a:pt x="8835" y="32838"/>
                    <a:pt x="8407" y="33600"/>
                    <a:pt x="8407" y="34493"/>
                  </a:cubicBezTo>
                  <a:cubicBezTo>
                    <a:pt x="8407" y="35600"/>
                    <a:pt x="9347" y="36529"/>
                    <a:pt x="10478" y="36529"/>
                  </a:cubicBezTo>
                  <a:cubicBezTo>
                    <a:pt x="11586" y="36529"/>
                    <a:pt x="12479" y="35600"/>
                    <a:pt x="12479" y="34493"/>
                  </a:cubicBezTo>
                  <a:cubicBezTo>
                    <a:pt x="12479" y="33600"/>
                    <a:pt x="11812" y="32826"/>
                    <a:pt x="11074" y="32564"/>
                  </a:cubicBezTo>
                  <a:lnTo>
                    <a:pt x="11074" y="20836"/>
                  </a:lnTo>
                  <a:cubicBezTo>
                    <a:pt x="16432" y="20515"/>
                    <a:pt x="20896" y="15967"/>
                    <a:pt x="20896" y="10407"/>
                  </a:cubicBezTo>
                  <a:close/>
                  <a:moveTo>
                    <a:pt x="2454" y="10407"/>
                  </a:moveTo>
                  <a:cubicBezTo>
                    <a:pt x="2454" y="5965"/>
                    <a:pt x="6061" y="2382"/>
                    <a:pt x="10502" y="2382"/>
                  </a:cubicBezTo>
                  <a:cubicBezTo>
                    <a:pt x="14955" y="2382"/>
                    <a:pt x="18563" y="5965"/>
                    <a:pt x="18563" y="10407"/>
                  </a:cubicBezTo>
                  <a:cubicBezTo>
                    <a:pt x="18563" y="14859"/>
                    <a:pt x="14955" y="18467"/>
                    <a:pt x="10502" y="18467"/>
                  </a:cubicBezTo>
                  <a:cubicBezTo>
                    <a:pt x="6061" y="18467"/>
                    <a:pt x="2454" y="14859"/>
                    <a:pt x="2454" y="1040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0" name="Google Shape;1540;p38"/>
            <p:cNvGrpSpPr/>
            <p:nvPr/>
          </p:nvGrpSpPr>
          <p:grpSpPr>
            <a:xfrm>
              <a:off x="4317706" y="1187767"/>
              <a:ext cx="307231" cy="348690"/>
              <a:chOff x="2423775" y="3226875"/>
              <a:chExt cx="259925" cy="295000"/>
            </a:xfrm>
          </p:grpSpPr>
          <p:sp>
            <p:nvSpPr>
              <p:cNvPr id="1541" name="Google Shape;1541;p38"/>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8"/>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8"/>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E862E-26B7-5C7F-6ED8-0CE7C6037EB1}"/>
              </a:ext>
            </a:extLst>
          </p:cNvPr>
          <p:cNvSpPr>
            <a:spLocks noGrp="1"/>
          </p:cNvSpPr>
          <p:nvPr>
            <p:ph type="title"/>
          </p:nvPr>
        </p:nvSpPr>
        <p:spPr>
          <a:xfrm>
            <a:off x="135311" y="238778"/>
            <a:ext cx="7723500" cy="481200"/>
          </a:xfrm>
        </p:spPr>
        <p:txBody>
          <a:bodyPr/>
          <a:lstStyle/>
          <a:p>
            <a:r>
              <a:rPr lang="en-IN" u="sng" dirty="0">
                <a:latin typeface="Impact" panose="020B0806030902050204" pitchFamily="34" charset="0"/>
              </a:rPr>
              <a:t>OBJECTIVES</a:t>
            </a:r>
          </a:p>
        </p:txBody>
      </p:sp>
      <p:grpSp>
        <p:nvGrpSpPr>
          <p:cNvPr id="3" name="Google Shape;457;p22">
            <a:extLst>
              <a:ext uri="{FF2B5EF4-FFF2-40B4-BE49-F238E27FC236}">
                <a16:creationId xmlns:a16="http://schemas.microsoft.com/office/drawing/2014/main" xmlns="" id="{D50D6B94-8993-9C03-21AB-CDD7E3C1AF77}"/>
              </a:ext>
            </a:extLst>
          </p:cNvPr>
          <p:cNvGrpSpPr/>
          <p:nvPr/>
        </p:nvGrpSpPr>
        <p:grpSpPr>
          <a:xfrm>
            <a:off x="3629891" y="127282"/>
            <a:ext cx="5455224" cy="4663464"/>
            <a:chOff x="0" y="9518"/>
            <a:chExt cx="5455224" cy="4663464"/>
          </a:xfrm>
        </p:grpSpPr>
        <p:sp>
          <p:nvSpPr>
            <p:cNvPr id="4" name="Google Shape;458;p22">
              <a:extLst>
                <a:ext uri="{FF2B5EF4-FFF2-40B4-BE49-F238E27FC236}">
                  <a16:creationId xmlns:a16="http://schemas.microsoft.com/office/drawing/2014/main" xmlns="" id="{BD2226C2-2019-B984-B4B6-CCC7617B7361}"/>
                </a:ext>
              </a:extLst>
            </p:cNvPr>
            <p:cNvSpPr/>
            <p:nvPr/>
          </p:nvSpPr>
          <p:spPr>
            <a:xfrm>
              <a:off x="0" y="9518"/>
              <a:ext cx="5455224" cy="4663464"/>
            </a:xfrm>
            <a:custGeom>
              <a:avLst/>
              <a:gdLst/>
              <a:ahLst/>
              <a:cxnLst/>
              <a:rect l="l" t="t" r="r" b="b"/>
              <a:pathLst>
                <a:path w="170796" h="146007" extrusionOk="0">
                  <a:moveTo>
                    <a:pt x="153758" y="0"/>
                  </a:moveTo>
                  <a:lnTo>
                    <a:pt x="153758" y="121158"/>
                  </a:lnTo>
                  <a:cubicBezTo>
                    <a:pt x="153758" y="125468"/>
                    <a:pt x="150258" y="128980"/>
                    <a:pt x="145936" y="128980"/>
                  </a:cubicBezTo>
                  <a:lnTo>
                    <a:pt x="1" y="128980"/>
                  </a:lnTo>
                  <a:lnTo>
                    <a:pt x="1" y="146006"/>
                  </a:lnTo>
                  <a:lnTo>
                    <a:pt x="145936" y="146006"/>
                  </a:lnTo>
                  <a:cubicBezTo>
                    <a:pt x="159664" y="146006"/>
                    <a:pt x="170796" y="134886"/>
                    <a:pt x="170796" y="121158"/>
                  </a:cubicBezTo>
                  <a:lnTo>
                    <a:pt x="170796" y="0"/>
                  </a:ln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59;p22">
              <a:extLst>
                <a:ext uri="{FF2B5EF4-FFF2-40B4-BE49-F238E27FC236}">
                  <a16:creationId xmlns:a16="http://schemas.microsoft.com/office/drawing/2014/main" xmlns="" id="{303738CD-E187-A2E1-9ADC-74B61C5D2A5D}"/>
                </a:ext>
              </a:extLst>
            </p:cNvPr>
            <p:cNvSpPr/>
            <p:nvPr/>
          </p:nvSpPr>
          <p:spPr>
            <a:xfrm>
              <a:off x="107257" y="116360"/>
              <a:ext cx="5088617" cy="4297623"/>
            </a:xfrm>
            <a:custGeom>
              <a:avLst/>
              <a:gdLst/>
              <a:ahLst/>
              <a:cxnLst/>
              <a:rect l="l" t="t" r="r" b="b"/>
              <a:pathLst>
                <a:path w="159318" h="134553" extrusionOk="0">
                  <a:moveTo>
                    <a:pt x="158508" y="1"/>
                  </a:moveTo>
                  <a:lnTo>
                    <a:pt x="158508" y="2310"/>
                  </a:lnTo>
                  <a:lnTo>
                    <a:pt x="159318" y="2310"/>
                  </a:lnTo>
                  <a:lnTo>
                    <a:pt x="159318" y="1"/>
                  </a:lnTo>
                  <a:close/>
                  <a:moveTo>
                    <a:pt x="158508" y="4501"/>
                  </a:moveTo>
                  <a:lnTo>
                    <a:pt x="158508" y="6811"/>
                  </a:lnTo>
                  <a:lnTo>
                    <a:pt x="159318" y="6811"/>
                  </a:lnTo>
                  <a:lnTo>
                    <a:pt x="159318" y="4501"/>
                  </a:lnTo>
                  <a:close/>
                  <a:moveTo>
                    <a:pt x="158508" y="9002"/>
                  </a:moveTo>
                  <a:lnTo>
                    <a:pt x="158508" y="11312"/>
                  </a:lnTo>
                  <a:lnTo>
                    <a:pt x="159318" y="11312"/>
                  </a:lnTo>
                  <a:lnTo>
                    <a:pt x="159318" y="9002"/>
                  </a:lnTo>
                  <a:close/>
                  <a:moveTo>
                    <a:pt x="158508" y="13502"/>
                  </a:moveTo>
                  <a:lnTo>
                    <a:pt x="158508" y="15812"/>
                  </a:lnTo>
                  <a:lnTo>
                    <a:pt x="159318" y="15812"/>
                  </a:lnTo>
                  <a:lnTo>
                    <a:pt x="159318" y="13502"/>
                  </a:lnTo>
                  <a:close/>
                  <a:moveTo>
                    <a:pt x="158508" y="18003"/>
                  </a:moveTo>
                  <a:lnTo>
                    <a:pt x="158508" y="20313"/>
                  </a:lnTo>
                  <a:lnTo>
                    <a:pt x="159318" y="20313"/>
                  </a:lnTo>
                  <a:lnTo>
                    <a:pt x="159318" y="18003"/>
                  </a:lnTo>
                  <a:close/>
                  <a:moveTo>
                    <a:pt x="158508" y="22503"/>
                  </a:moveTo>
                  <a:lnTo>
                    <a:pt x="158508" y="24813"/>
                  </a:lnTo>
                  <a:lnTo>
                    <a:pt x="159318" y="24813"/>
                  </a:lnTo>
                  <a:lnTo>
                    <a:pt x="159318" y="22503"/>
                  </a:lnTo>
                  <a:close/>
                  <a:moveTo>
                    <a:pt x="158508" y="27004"/>
                  </a:moveTo>
                  <a:lnTo>
                    <a:pt x="158508" y="29314"/>
                  </a:lnTo>
                  <a:lnTo>
                    <a:pt x="159318" y="29314"/>
                  </a:lnTo>
                  <a:lnTo>
                    <a:pt x="159318" y="27004"/>
                  </a:lnTo>
                  <a:close/>
                  <a:moveTo>
                    <a:pt x="158508" y="31505"/>
                  </a:moveTo>
                  <a:lnTo>
                    <a:pt x="158508" y="33802"/>
                  </a:lnTo>
                  <a:lnTo>
                    <a:pt x="159318" y="33802"/>
                  </a:lnTo>
                  <a:lnTo>
                    <a:pt x="159318" y="31505"/>
                  </a:lnTo>
                  <a:close/>
                  <a:moveTo>
                    <a:pt x="158508" y="36005"/>
                  </a:moveTo>
                  <a:lnTo>
                    <a:pt x="158508" y="38303"/>
                  </a:lnTo>
                  <a:lnTo>
                    <a:pt x="159318" y="38303"/>
                  </a:lnTo>
                  <a:lnTo>
                    <a:pt x="159318" y="36005"/>
                  </a:lnTo>
                  <a:close/>
                  <a:moveTo>
                    <a:pt x="158508" y="40506"/>
                  </a:moveTo>
                  <a:lnTo>
                    <a:pt x="158508" y="42804"/>
                  </a:lnTo>
                  <a:lnTo>
                    <a:pt x="159318" y="42804"/>
                  </a:lnTo>
                  <a:lnTo>
                    <a:pt x="159318" y="40506"/>
                  </a:lnTo>
                  <a:close/>
                  <a:moveTo>
                    <a:pt x="158508" y="44994"/>
                  </a:moveTo>
                  <a:lnTo>
                    <a:pt x="158508" y="47304"/>
                  </a:lnTo>
                  <a:lnTo>
                    <a:pt x="159318" y="47304"/>
                  </a:lnTo>
                  <a:lnTo>
                    <a:pt x="159318" y="44994"/>
                  </a:lnTo>
                  <a:close/>
                  <a:moveTo>
                    <a:pt x="158508" y="49495"/>
                  </a:moveTo>
                  <a:lnTo>
                    <a:pt x="158508" y="51805"/>
                  </a:lnTo>
                  <a:lnTo>
                    <a:pt x="159318" y="51805"/>
                  </a:lnTo>
                  <a:lnTo>
                    <a:pt x="159318" y="49495"/>
                  </a:lnTo>
                  <a:close/>
                  <a:moveTo>
                    <a:pt x="158508" y="53995"/>
                  </a:moveTo>
                  <a:lnTo>
                    <a:pt x="158508" y="56305"/>
                  </a:lnTo>
                  <a:lnTo>
                    <a:pt x="159318" y="56305"/>
                  </a:lnTo>
                  <a:lnTo>
                    <a:pt x="159318" y="53995"/>
                  </a:lnTo>
                  <a:close/>
                  <a:moveTo>
                    <a:pt x="158508" y="58496"/>
                  </a:moveTo>
                  <a:lnTo>
                    <a:pt x="158508" y="60806"/>
                  </a:lnTo>
                  <a:lnTo>
                    <a:pt x="159318" y="60806"/>
                  </a:lnTo>
                  <a:lnTo>
                    <a:pt x="159318" y="58496"/>
                  </a:lnTo>
                  <a:close/>
                  <a:moveTo>
                    <a:pt x="158508" y="62996"/>
                  </a:moveTo>
                  <a:lnTo>
                    <a:pt x="158508" y="65306"/>
                  </a:lnTo>
                  <a:lnTo>
                    <a:pt x="159318" y="65306"/>
                  </a:lnTo>
                  <a:lnTo>
                    <a:pt x="159318" y="62996"/>
                  </a:lnTo>
                  <a:close/>
                  <a:moveTo>
                    <a:pt x="158508" y="67497"/>
                  </a:moveTo>
                  <a:lnTo>
                    <a:pt x="158508" y="69807"/>
                  </a:lnTo>
                  <a:lnTo>
                    <a:pt x="159318" y="69807"/>
                  </a:lnTo>
                  <a:lnTo>
                    <a:pt x="159318" y="67497"/>
                  </a:lnTo>
                  <a:close/>
                  <a:moveTo>
                    <a:pt x="158508" y="71998"/>
                  </a:moveTo>
                  <a:lnTo>
                    <a:pt x="158508" y="74307"/>
                  </a:lnTo>
                  <a:lnTo>
                    <a:pt x="159318" y="74307"/>
                  </a:lnTo>
                  <a:lnTo>
                    <a:pt x="159318" y="71998"/>
                  </a:lnTo>
                  <a:close/>
                  <a:moveTo>
                    <a:pt x="158508" y="76498"/>
                  </a:moveTo>
                  <a:lnTo>
                    <a:pt x="158508" y="78808"/>
                  </a:lnTo>
                  <a:lnTo>
                    <a:pt x="159318" y="78808"/>
                  </a:lnTo>
                  <a:lnTo>
                    <a:pt x="159318" y="76498"/>
                  </a:lnTo>
                  <a:close/>
                  <a:moveTo>
                    <a:pt x="158508" y="80999"/>
                  </a:moveTo>
                  <a:lnTo>
                    <a:pt x="158508" y="83309"/>
                  </a:lnTo>
                  <a:lnTo>
                    <a:pt x="159318" y="83309"/>
                  </a:lnTo>
                  <a:lnTo>
                    <a:pt x="159318" y="80999"/>
                  </a:lnTo>
                  <a:close/>
                  <a:moveTo>
                    <a:pt x="158508" y="85499"/>
                  </a:moveTo>
                  <a:lnTo>
                    <a:pt x="158508" y="87797"/>
                  </a:lnTo>
                  <a:lnTo>
                    <a:pt x="159318" y="87797"/>
                  </a:lnTo>
                  <a:lnTo>
                    <a:pt x="159318" y="85499"/>
                  </a:lnTo>
                  <a:close/>
                  <a:moveTo>
                    <a:pt x="158508" y="90000"/>
                  </a:moveTo>
                  <a:lnTo>
                    <a:pt x="158508" y="92298"/>
                  </a:lnTo>
                  <a:lnTo>
                    <a:pt x="159318" y="92298"/>
                  </a:lnTo>
                  <a:lnTo>
                    <a:pt x="159318" y="90000"/>
                  </a:lnTo>
                  <a:close/>
                  <a:moveTo>
                    <a:pt x="158508" y="94488"/>
                  </a:moveTo>
                  <a:lnTo>
                    <a:pt x="158508" y="96798"/>
                  </a:lnTo>
                  <a:lnTo>
                    <a:pt x="159318" y="96798"/>
                  </a:lnTo>
                  <a:lnTo>
                    <a:pt x="159318" y="94488"/>
                  </a:lnTo>
                  <a:close/>
                  <a:moveTo>
                    <a:pt x="158508" y="98989"/>
                  </a:moveTo>
                  <a:lnTo>
                    <a:pt x="158508" y="101299"/>
                  </a:lnTo>
                  <a:lnTo>
                    <a:pt x="159318" y="101299"/>
                  </a:lnTo>
                  <a:lnTo>
                    <a:pt x="159318" y="98989"/>
                  </a:lnTo>
                  <a:close/>
                  <a:moveTo>
                    <a:pt x="158508" y="103490"/>
                  </a:moveTo>
                  <a:lnTo>
                    <a:pt x="158508" y="105799"/>
                  </a:lnTo>
                  <a:lnTo>
                    <a:pt x="159318" y="105799"/>
                  </a:lnTo>
                  <a:lnTo>
                    <a:pt x="159318" y="103490"/>
                  </a:lnTo>
                  <a:close/>
                  <a:moveTo>
                    <a:pt x="158508" y="107990"/>
                  </a:moveTo>
                  <a:lnTo>
                    <a:pt x="158508" y="110300"/>
                  </a:lnTo>
                  <a:lnTo>
                    <a:pt x="159318" y="110300"/>
                  </a:lnTo>
                  <a:lnTo>
                    <a:pt x="159318" y="107990"/>
                  </a:lnTo>
                  <a:close/>
                  <a:moveTo>
                    <a:pt x="158508" y="112491"/>
                  </a:moveTo>
                  <a:lnTo>
                    <a:pt x="158508" y="114800"/>
                  </a:lnTo>
                  <a:lnTo>
                    <a:pt x="159318" y="114800"/>
                  </a:lnTo>
                  <a:lnTo>
                    <a:pt x="159318" y="112491"/>
                  </a:lnTo>
                  <a:close/>
                  <a:moveTo>
                    <a:pt x="158508" y="116991"/>
                  </a:moveTo>
                  <a:lnTo>
                    <a:pt x="158508" y="117158"/>
                  </a:lnTo>
                  <a:cubicBezTo>
                    <a:pt x="158508" y="117860"/>
                    <a:pt x="158472" y="118551"/>
                    <a:pt x="158377" y="119241"/>
                  </a:cubicBezTo>
                  <a:lnTo>
                    <a:pt x="159187" y="119349"/>
                  </a:lnTo>
                  <a:cubicBezTo>
                    <a:pt x="159270" y="118622"/>
                    <a:pt x="159318" y="117896"/>
                    <a:pt x="159318" y="117158"/>
                  </a:cubicBezTo>
                  <a:lnTo>
                    <a:pt x="159318" y="116991"/>
                  </a:lnTo>
                  <a:close/>
                  <a:moveTo>
                    <a:pt x="157984" y="121337"/>
                  </a:moveTo>
                  <a:cubicBezTo>
                    <a:pt x="157794" y="122063"/>
                    <a:pt x="157556" y="122790"/>
                    <a:pt x="157270" y="123480"/>
                  </a:cubicBezTo>
                  <a:lnTo>
                    <a:pt x="158008" y="123790"/>
                  </a:lnTo>
                  <a:cubicBezTo>
                    <a:pt x="158318" y="123063"/>
                    <a:pt x="158568" y="122301"/>
                    <a:pt x="158758" y="121539"/>
                  </a:cubicBezTo>
                  <a:lnTo>
                    <a:pt x="157984" y="121337"/>
                  </a:lnTo>
                  <a:close/>
                  <a:moveTo>
                    <a:pt x="156329" y="125397"/>
                  </a:moveTo>
                  <a:cubicBezTo>
                    <a:pt x="155948" y="126040"/>
                    <a:pt x="155532" y="126671"/>
                    <a:pt x="155079" y="127266"/>
                  </a:cubicBezTo>
                  <a:lnTo>
                    <a:pt x="155710" y="127766"/>
                  </a:lnTo>
                  <a:cubicBezTo>
                    <a:pt x="156198" y="127135"/>
                    <a:pt x="156639" y="126480"/>
                    <a:pt x="157032" y="125802"/>
                  </a:cubicBezTo>
                  <a:lnTo>
                    <a:pt x="156329" y="125397"/>
                  </a:lnTo>
                  <a:close/>
                  <a:moveTo>
                    <a:pt x="153662" y="128874"/>
                  </a:moveTo>
                  <a:cubicBezTo>
                    <a:pt x="153138" y="129409"/>
                    <a:pt x="152567" y="129909"/>
                    <a:pt x="151972" y="130362"/>
                  </a:cubicBezTo>
                  <a:lnTo>
                    <a:pt x="152460" y="131005"/>
                  </a:lnTo>
                  <a:cubicBezTo>
                    <a:pt x="153091" y="130529"/>
                    <a:pt x="153686" y="130005"/>
                    <a:pt x="154234" y="129445"/>
                  </a:cubicBezTo>
                  <a:lnTo>
                    <a:pt x="153662" y="128874"/>
                  </a:lnTo>
                  <a:close/>
                  <a:moveTo>
                    <a:pt x="150186" y="131541"/>
                  </a:moveTo>
                  <a:cubicBezTo>
                    <a:pt x="149543" y="131910"/>
                    <a:pt x="148864" y="132243"/>
                    <a:pt x="148174" y="132529"/>
                  </a:cubicBezTo>
                  <a:lnTo>
                    <a:pt x="148471" y="133279"/>
                  </a:lnTo>
                  <a:cubicBezTo>
                    <a:pt x="149197" y="132981"/>
                    <a:pt x="149912" y="132636"/>
                    <a:pt x="150591" y="132243"/>
                  </a:cubicBezTo>
                  <a:lnTo>
                    <a:pt x="150186" y="131541"/>
                  </a:lnTo>
                  <a:close/>
                  <a:moveTo>
                    <a:pt x="146138" y="133207"/>
                  </a:moveTo>
                  <a:cubicBezTo>
                    <a:pt x="145423" y="133386"/>
                    <a:pt x="144673" y="133529"/>
                    <a:pt x="143935" y="133624"/>
                  </a:cubicBezTo>
                  <a:lnTo>
                    <a:pt x="144030" y="134422"/>
                  </a:lnTo>
                  <a:cubicBezTo>
                    <a:pt x="144804" y="134339"/>
                    <a:pt x="145590" y="134184"/>
                    <a:pt x="146352" y="133981"/>
                  </a:cubicBezTo>
                  <a:lnTo>
                    <a:pt x="146138" y="133207"/>
                  </a:lnTo>
                  <a:close/>
                  <a:moveTo>
                    <a:pt x="0" y="133743"/>
                  </a:moveTo>
                  <a:lnTo>
                    <a:pt x="0" y="134553"/>
                  </a:lnTo>
                  <a:lnTo>
                    <a:pt x="2310" y="134553"/>
                  </a:lnTo>
                  <a:lnTo>
                    <a:pt x="2310" y="133743"/>
                  </a:lnTo>
                  <a:close/>
                  <a:moveTo>
                    <a:pt x="4501" y="133743"/>
                  </a:moveTo>
                  <a:lnTo>
                    <a:pt x="4501" y="134553"/>
                  </a:lnTo>
                  <a:lnTo>
                    <a:pt x="6811" y="134553"/>
                  </a:lnTo>
                  <a:lnTo>
                    <a:pt x="6811" y="133743"/>
                  </a:lnTo>
                  <a:close/>
                  <a:moveTo>
                    <a:pt x="9001" y="133743"/>
                  </a:moveTo>
                  <a:lnTo>
                    <a:pt x="9001" y="134553"/>
                  </a:lnTo>
                  <a:lnTo>
                    <a:pt x="11311" y="134553"/>
                  </a:lnTo>
                  <a:lnTo>
                    <a:pt x="11311" y="133743"/>
                  </a:lnTo>
                  <a:close/>
                  <a:moveTo>
                    <a:pt x="13502" y="133743"/>
                  </a:moveTo>
                  <a:lnTo>
                    <a:pt x="13502" y="134553"/>
                  </a:lnTo>
                  <a:lnTo>
                    <a:pt x="15812" y="134553"/>
                  </a:lnTo>
                  <a:lnTo>
                    <a:pt x="15812" y="133743"/>
                  </a:lnTo>
                  <a:close/>
                  <a:moveTo>
                    <a:pt x="18003" y="133743"/>
                  </a:moveTo>
                  <a:lnTo>
                    <a:pt x="18003" y="134553"/>
                  </a:lnTo>
                  <a:lnTo>
                    <a:pt x="20312" y="134553"/>
                  </a:lnTo>
                  <a:lnTo>
                    <a:pt x="20312" y="133743"/>
                  </a:lnTo>
                  <a:close/>
                  <a:moveTo>
                    <a:pt x="22503" y="133743"/>
                  </a:moveTo>
                  <a:lnTo>
                    <a:pt x="22503" y="134553"/>
                  </a:lnTo>
                  <a:lnTo>
                    <a:pt x="24801" y="134553"/>
                  </a:lnTo>
                  <a:lnTo>
                    <a:pt x="24801" y="133743"/>
                  </a:lnTo>
                  <a:close/>
                  <a:moveTo>
                    <a:pt x="27004" y="133743"/>
                  </a:moveTo>
                  <a:lnTo>
                    <a:pt x="27004" y="134553"/>
                  </a:lnTo>
                  <a:lnTo>
                    <a:pt x="29302" y="134553"/>
                  </a:lnTo>
                  <a:lnTo>
                    <a:pt x="29302" y="133743"/>
                  </a:lnTo>
                  <a:close/>
                  <a:moveTo>
                    <a:pt x="31492" y="133743"/>
                  </a:moveTo>
                  <a:lnTo>
                    <a:pt x="31492" y="134553"/>
                  </a:lnTo>
                  <a:lnTo>
                    <a:pt x="33802" y="134553"/>
                  </a:lnTo>
                  <a:lnTo>
                    <a:pt x="33802" y="133743"/>
                  </a:lnTo>
                  <a:close/>
                  <a:moveTo>
                    <a:pt x="35993" y="133743"/>
                  </a:moveTo>
                  <a:lnTo>
                    <a:pt x="35993" y="134553"/>
                  </a:lnTo>
                  <a:lnTo>
                    <a:pt x="38303" y="134553"/>
                  </a:lnTo>
                  <a:lnTo>
                    <a:pt x="38303" y="133743"/>
                  </a:lnTo>
                  <a:close/>
                  <a:moveTo>
                    <a:pt x="40493" y="133743"/>
                  </a:moveTo>
                  <a:lnTo>
                    <a:pt x="40493" y="134553"/>
                  </a:lnTo>
                  <a:lnTo>
                    <a:pt x="42803" y="134553"/>
                  </a:lnTo>
                  <a:lnTo>
                    <a:pt x="42803" y="133743"/>
                  </a:lnTo>
                  <a:close/>
                  <a:moveTo>
                    <a:pt x="44994" y="133743"/>
                  </a:moveTo>
                  <a:lnTo>
                    <a:pt x="44994" y="134553"/>
                  </a:lnTo>
                  <a:lnTo>
                    <a:pt x="47304" y="134553"/>
                  </a:lnTo>
                  <a:lnTo>
                    <a:pt x="47304" y="133743"/>
                  </a:lnTo>
                  <a:close/>
                  <a:moveTo>
                    <a:pt x="49495" y="133743"/>
                  </a:moveTo>
                  <a:lnTo>
                    <a:pt x="49495" y="134553"/>
                  </a:lnTo>
                  <a:lnTo>
                    <a:pt x="51804" y="134553"/>
                  </a:lnTo>
                  <a:lnTo>
                    <a:pt x="51804" y="133743"/>
                  </a:lnTo>
                  <a:close/>
                  <a:moveTo>
                    <a:pt x="53995" y="133743"/>
                  </a:moveTo>
                  <a:lnTo>
                    <a:pt x="53995" y="134553"/>
                  </a:lnTo>
                  <a:lnTo>
                    <a:pt x="56305" y="134553"/>
                  </a:lnTo>
                  <a:lnTo>
                    <a:pt x="56305" y="133743"/>
                  </a:lnTo>
                  <a:close/>
                  <a:moveTo>
                    <a:pt x="58496" y="133743"/>
                  </a:moveTo>
                  <a:lnTo>
                    <a:pt x="58496" y="134553"/>
                  </a:lnTo>
                  <a:lnTo>
                    <a:pt x="60805" y="134553"/>
                  </a:lnTo>
                  <a:lnTo>
                    <a:pt x="60805" y="133743"/>
                  </a:lnTo>
                  <a:close/>
                  <a:moveTo>
                    <a:pt x="62996" y="133743"/>
                  </a:moveTo>
                  <a:lnTo>
                    <a:pt x="62996" y="134553"/>
                  </a:lnTo>
                  <a:lnTo>
                    <a:pt x="65306" y="134553"/>
                  </a:lnTo>
                  <a:lnTo>
                    <a:pt x="65306" y="133743"/>
                  </a:lnTo>
                  <a:close/>
                  <a:moveTo>
                    <a:pt x="67497" y="133743"/>
                  </a:moveTo>
                  <a:lnTo>
                    <a:pt x="67497" y="134553"/>
                  </a:lnTo>
                  <a:lnTo>
                    <a:pt x="69807" y="134553"/>
                  </a:lnTo>
                  <a:lnTo>
                    <a:pt x="69807" y="133743"/>
                  </a:lnTo>
                  <a:close/>
                  <a:moveTo>
                    <a:pt x="71997" y="133743"/>
                  </a:moveTo>
                  <a:lnTo>
                    <a:pt x="71997" y="134553"/>
                  </a:lnTo>
                  <a:lnTo>
                    <a:pt x="74307" y="134553"/>
                  </a:lnTo>
                  <a:lnTo>
                    <a:pt x="74307" y="133743"/>
                  </a:lnTo>
                  <a:close/>
                  <a:moveTo>
                    <a:pt x="76498" y="133743"/>
                  </a:moveTo>
                  <a:lnTo>
                    <a:pt x="76498" y="134553"/>
                  </a:lnTo>
                  <a:lnTo>
                    <a:pt x="78796" y="134553"/>
                  </a:lnTo>
                  <a:lnTo>
                    <a:pt x="78796" y="133743"/>
                  </a:lnTo>
                  <a:close/>
                  <a:moveTo>
                    <a:pt x="80998" y="133743"/>
                  </a:moveTo>
                  <a:lnTo>
                    <a:pt x="80998" y="134553"/>
                  </a:lnTo>
                  <a:lnTo>
                    <a:pt x="83296" y="134553"/>
                  </a:lnTo>
                  <a:lnTo>
                    <a:pt x="83296" y="133743"/>
                  </a:lnTo>
                  <a:close/>
                  <a:moveTo>
                    <a:pt x="85487" y="133743"/>
                  </a:moveTo>
                  <a:lnTo>
                    <a:pt x="85487" y="134553"/>
                  </a:lnTo>
                  <a:lnTo>
                    <a:pt x="87797" y="134553"/>
                  </a:lnTo>
                  <a:lnTo>
                    <a:pt x="87797" y="133743"/>
                  </a:lnTo>
                  <a:close/>
                  <a:moveTo>
                    <a:pt x="89988" y="133743"/>
                  </a:moveTo>
                  <a:lnTo>
                    <a:pt x="89988" y="134553"/>
                  </a:lnTo>
                  <a:lnTo>
                    <a:pt x="92298" y="134553"/>
                  </a:lnTo>
                  <a:lnTo>
                    <a:pt x="92298" y="133743"/>
                  </a:lnTo>
                  <a:close/>
                  <a:moveTo>
                    <a:pt x="94488" y="133743"/>
                  </a:moveTo>
                  <a:lnTo>
                    <a:pt x="94488" y="134553"/>
                  </a:lnTo>
                  <a:lnTo>
                    <a:pt x="96798" y="134553"/>
                  </a:lnTo>
                  <a:lnTo>
                    <a:pt x="96798" y="133743"/>
                  </a:lnTo>
                  <a:close/>
                  <a:moveTo>
                    <a:pt x="98989" y="133743"/>
                  </a:moveTo>
                  <a:lnTo>
                    <a:pt x="98989" y="134553"/>
                  </a:lnTo>
                  <a:lnTo>
                    <a:pt x="101299" y="134553"/>
                  </a:lnTo>
                  <a:lnTo>
                    <a:pt x="101299" y="133743"/>
                  </a:lnTo>
                  <a:close/>
                  <a:moveTo>
                    <a:pt x="103489" y="133743"/>
                  </a:moveTo>
                  <a:lnTo>
                    <a:pt x="103489" y="134553"/>
                  </a:lnTo>
                  <a:lnTo>
                    <a:pt x="105799" y="134553"/>
                  </a:lnTo>
                  <a:lnTo>
                    <a:pt x="105799" y="133743"/>
                  </a:lnTo>
                  <a:close/>
                  <a:moveTo>
                    <a:pt x="107990" y="133743"/>
                  </a:moveTo>
                  <a:lnTo>
                    <a:pt x="107990" y="134553"/>
                  </a:lnTo>
                  <a:lnTo>
                    <a:pt x="110300" y="134553"/>
                  </a:lnTo>
                  <a:lnTo>
                    <a:pt x="110300" y="133743"/>
                  </a:lnTo>
                  <a:close/>
                  <a:moveTo>
                    <a:pt x="112491" y="133743"/>
                  </a:moveTo>
                  <a:lnTo>
                    <a:pt x="112491" y="134553"/>
                  </a:lnTo>
                  <a:lnTo>
                    <a:pt x="114800" y="134553"/>
                  </a:lnTo>
                  <a:lnTo>
                    <a:pt x="114800" y="133743"/>
                  </a:lnTo>
                  <a:close/>
                  <a:moveTo>
                    <a:pt x="116991" y="133743"/>
                  </a:moveTo>
                  <a:lnTo>
                    <a:pt x="116991" y="134553"/>
                  </a:lnTo>
                  <a:lnTo>
                    <a:pt x="119301" y="134553"/>
                  </a:lnTo>
                  <a:lnTo>
                    <a:pt x="119301" y="133743"/>
                  </a:lnTo>
                  <a:close/>
                  <a:moveTo>
                    <a:pt x="121492" y="133743"/>
                  </a:moveTo>
                  <a:lnTo>
                    <a:pt x="121492" y="134553"/>
                  </a:lnTo>
                  <a:lnTo>
                    <a:pt x="123801" y="134553"/>
                  </a:lnTo>
                  <a:lnTo>
                    <a:pt x="123801" y="133743"/>
                  </a:lnTo>
                  <a:close/>
                  <a:moveTo>
                    <a:pt x="125992" y="133743"/>
                  </a:moveTo>
                  <a:lnTo>
                    <a:pt x="125992" y="134553"/>
                  </a:lnTo>
                  <a:lnTo>
                    <a:pt x="128290" y="134553"/>
                  </a:lnTo>
                  <a:lnTo>
                    <a:pt x="128290" y="133743"/>
                  </a:lnTo>
                  <a:close/>
                  <a:moveTo>
                    <a:pt x="130493" y="133743"/>
                  </a:moveTo>
                  <a:lnTo>
                    <a:pt x="130493" y="134553"/>
                  </a:lnTo>
                  <a:lnTo>
                    <a:pt x="132791" y="134553"/>
                  </a:lnTo>
                  <a:lnTo>
                    <a:pt x="132791" y="133743"/>
                  </a:lnTo>
                  <a:close/>
                  <a:moveTo>
                    <a:pt x="134981" y="133743"/>
                  </a:moveTo>
                  <a:lnTo>
                    <a:pt x="134981" y="134553"/>
                  </a:lnTo>
                  <a:lnTo>
                    <a:pt x="137291" y="134553"/>
                  </a:lnTo>
                  <a:lnTo>
                    <a:pt x="137291" y="133743"/>
                  </a:lnTo>
                  <a:close/>
                  <a:moveTo>
                    <a:pt x="139482" y="133743"/>
                  </a:moveTo>
                  <a:lnTo>
                    <a:pt x="139482" y="134553"/>
                  </a:lnTo>
                  <a:lnTo>
                    <a:pt x="141792" y="134553"/>
                  </a:lnTo>
                  <a:lnTo>
                    <a:pt x="141792" y="13374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0;p22">
              <a:extLst>
                <a:ext uri="{FF2B5EF4-FFF2-40B4-BE49-F238E27FC236}">
                  <a16:creationId xmlns:a16="http://schemas.microsoft.com/office/drawing/2014/main" xmlns="" id="{3DC4FCF0-C5BB-B495-00CD-D1C286CA5CF2}"/>
                </a:ext>
              </a:extLst>
            </p:cNvPr>
            <p:cNvSpPr/>
            <p:nvPr/>
          </p:nvSpPr>
          <p:spPr>
            <a:xfrm>
              <a:off x="0" y="9518"/>
              <a:ext cx="5427468" cy="4635676"/>
            </a:xfrm>
            <a:custGeom>
              <a:avLst/>
              <a:gdLst/>
              <a:ahLst/>
              <a:cxnLst/>
              <a:rect l="l" t="t" r="r" b="b"/>
              <a:pathLst>
                <a:path w="169927" h="145137" extrusionOk="0">
                  <a:moveTo>
                    <a:pt x="169462" y="0"/>
                  </a:moveTo>
                  <a:lnTo>
                    <a:pt x="169462" y="120122"/>
                  </a:lnTo>
                  <a:cubicBezTo>
                    <a:pt x="169462" y="133659"/>
                    <a:pt x="158449" y="144684"/>
                    <a:pt x="144900" y="144684"/>
                  </a:cubicBezTo>
                  <a:lnTo>
                    <a:pt x="1" y="144684"/>
                  </a:lnTo>
                  <a:lnTo>
                    <a:pt x="1" y="145137"/>
                  </a:lnTo>
                  <a:lnTo>
                    <a:pt x="144900" y="145137"/>
                  </a:lnTo>
                  <a:cubicBezTo>
                    <a:pt x="158699" y="145137"/>
                    <a:pt x="169927" y="133921"/>
                    <a:pt x="169927" y="120122"/>
                  </a:cubicBezTo>
                  <a:lnTo>
                    <a:pt x="1699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1;p22">
              <a:extLst>
                <a:ext uri="{FF2B5EF4-FFF2-40B4-BE49-F238E27FC236}">
                  <a16:creationId xmlns:a16="http://schemas.microsoft.com/office/drawing/2014/main" xmlns="" id="{E1461E24-4F05-C7B5-8EAA-421A7A2A9816}"/>
                </a:ext>
              </a:extLst>
            </p:cNvPr>
            <p:cNvSpPr/>
            <p:nvPr/>
          </p:nvSpPr>
          <p:spPr>
            <a:xfrm>
              <a:off x="0" y="9518"/>
              <a:ext cx="4954788" cy="4162996"/>
            </a:xfrm>
            <a:custGeom>
              <a:avLst/>
              <a:gdLst/>
              <a:ahLst/>
              <a:cxnLst/>
              <a:rect l="l" t="t" r="r" b="b"/>
              <a:pathLst>
                <a:path w="155128" h="130338" extrusionOk="0">
                  <a:moveTo>
                    <a:pt x="154663" y="0"/>
                  </a:moveTo>
                  <a:lnTo>
                    <a:pt x="154663" y="121432"/>
                  </a:lnTo>
                  <a:cubicBezTo>
                    <a:pt x="154663" y="126087"/>
                    <a:pt x="150877" y="129885"/>
                    <a:pt x="146209" y="129885"/>
                  </a:cubicBezTo>
                  <a:lnTo>
                    <a:pt x="1" y="129885"/>
                  </a:lnTo>
                  <a:lnTo>
                    <a:pt x="1" y="130337"/>
                  </a:lnTo>
                  <a:lnTo>
                    <a:pt x="146209" y="130337"/>
                  </a:lnTo>
                  <a:cubicBezTo>
                    <a:pt x="151127" y="130337"/>
                    <a:pt x="155127" y="126349"/>
                    <a:pt x="155127" y="121432"/>
                  </a:cubicBezTo>
                  <a:lnTo>
                    <a:pt x="155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extBox 8">
            <a:extLst>
              <a:ext uri="{FF2B5EF4-FFF2-40B4-BE49-F238E27FC236}">
                <a16:creationId xmlns:a16="http://schemas.microsoft.com/office/drawing/2014/main" xmlns="" id="{F504F434-F317-A509-0EAE-EF97496E50B8}"/>
              </a:ext>
            </a:extLst>
          </p:cNvPr>
          <p:cNvSpPr txBox="1"/>
          <p:nvPr/>
        </p:nvSpPr>
        <p:spPr>
          <a:xfrm>
            <a:off x="58885" y="469760"/>
            <a:ext cx="7869382" cy="3754874"/>
          </a:xfrm>
          <a:prstGeom prst="rect">
            <a:avLst/>
          </a:prstGeom>
          <a:noFill/>
        </p:spPr>
        <p:txBody>
          <a:bodyPr wrap="square">
            <a:spAutoFit/>
          </a:bodyPr>
          <a:lstStyle/>
          <a:p>
            <a:endParaRPr lang="en-US" dirty="0"/>
          </a:p>
          <a:p>
            <a:pPr marL="285750" indent="-285750">
              <a:buFont typeface="Arial" panose="020B0604020202020204" pitchFamily="34" charset="0"/>
              <a:buChar char="•"/>
            </a:pPr>
            <a:r>
              <a:rPr lang="en-US" dirty="0"/>
              <a:t> To preprocess the collected  data, including resizing, normalization, and augmentation, to ensure consistency and enhance the robustness of the predictive models.</a:t>
            </a:r>
          </a:p>
          <a:p>
            <a:r>
              <a:rPr lang="en-US" dirty="0"/>
              <a:t> </a:t>
            </a:r>
          </a:p>
          <a:p>
            <a:pPr marL="285750" indent="-285750">
              <a:buFont typeface="Arial" panose="020B0604020202020204" pitchFamily="34" charset="0"/>
              <a:buChar char="•"/>
            </a:pPr>
            <a:r>
              <a:rPr lang="en-US" dirty="0"/>
              <a:t>To design and implement a Convolutional Neural Network (CNN) architecture optimized for image classification, leveraging its ability to automatically extract relevant features from raw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develop a Support Vector Machine (SVM) model for road accident prediction, utilizing feature extraction techniques to transform the image data into a format suitable for SVM classification.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train both the CNN and SVM models using the preprocessed image dataset and evaluate their performance using standard metrics such as accuracy, precision, recall, and F1-score.</a:t>
            </a:r>
          </a:p>
          <a:p>
            <a:pPr marL="285750" indent="-285750">
              <a:buFont typeface="Arial" panose="020B0604020202020204" pitchFamily="34" charset="0"/>
              <a:buChar char="•"/>
            </a:pPr>
            <a:r>
              <a:rPr lang="en-US" dirty="0"/>
              <a:t> </a:t>
            </a:r>
          </a:p>
          <a:p>
            <a:pPr marL="285750" indent="-285750">
              <a:buFont typeface="Arial" panose="020B0604020202020204" pitchFamily="34" charset="0"/>
              <a:buChar char="•"/>
            </a:pPr>
            <a:r>
              <a:rPr lang="en-US" dirty="0"/>
              <a:t>To compare the performance of the CNN and SVM models and determine which algorithm yields higher accuracy in predicting road accidents based on  data.</a:t>
            </a:r>
          </a:p>
        </p:txBody>
      </p:sp>
    </p:spTree>
    <p:extLst>
      <p:ext uri="{BB962C8B-B14F-4D97-AF65-F5344CB8AC3E}">
        <p14:creationId xmlns:p14="http://schemas.microsoft.com/office/powerpoint/2010/main" val="312574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grpSp>
        <p:nvGrpSpPr>
          <p:cNvPr id="76" name="Google Shape;76;p16"/>
          <p:cNvGrpSpPr/>
          <p:nvPr/>
        </p:nvGrpSpPr>
        <p:grpSpPr>
          <a:xfrm>
            <a:off x="4138600" y="890279"/>
            <a:ext cx="4874137" cy="3853295"/>
            <a:chOff x="1595350" y="1290207"/>
            <a:chExt cx="4874137" cy="3853295"/>
          </a:xfrm>
        </p:grpSpPr>
        <p:sp>
          <p:nvSpPr>
            <p:cNvPr id="77" name="Google Shape;77;p16"/>
            <p:cNvSpPr/>
            <p:nvPr/>
          </p:nvSpPr>
          <p:spPr>
            <a:xfrm>
              <a:off x="1595350" y="1290207"/>
              <a:ext cx="4874137" cy="3853295"/>
            </a:xfrm>
            <a:custGeom>
              <a:avLst/>
              <a:gdLst/>
              <a:ahLst/>
              <a:cxnLst/>
              <a:rect l="l" t="t" r="r" b="b"/>
              <a:pathLst>
                <a:path w="174904" h="138272" extrusionOk="0">
                  <a:moveTo>
                    <a:pt x="124203" y="0"/>
                  </a:moveTo>
                  <a:cubicBezTo>
                    <a:pt x="122858" y="0"/>
                    <a:pt x="121513" y="166"/>
                    <a:pt x="120206" y="504"/>
                  </a:cubicBezTo>
                  <a:cubicBezTo>
                    <a:pt x="116051" y="1552"/>
                    <a:pt x="112407" y="4302"/>
                    <a:pt x="110252" y="8005"/>
                  </a:cubicBezTo>
                  <a:cubicBezTo>
                    <a:pt x="108074" y="11696"/>
                    <a:pt x="107454" y="16221"/>
                    <a:pt x="108562" y="20352"/>
                  </a:cubicBezTo>
                  <a:cubicBezTo>
                    <a:pt x="109098" y="22424"/>
                    <a:pt x="110074" y="24376"/>
                    <a:pt x="111372" y="26055"/>
                  </a:cubicBezTo>
                  <a:lnTo>
                    <a:pt x="111479" y="26222"/>
                  </a:lnTo>
                  <a:lnTo>
                    <a:pt x="111538" y="26293"/>
                  </a:lnTo>
                  <a:lnTo>
                    <a:pt x="111586" y="26353"/>
                  </a:lnTo>
                  <a:lnTo>
                    <a:pt x="111776" y="26591"/>
                  </a:lnTo>
                  <a:lnTo>
                    <a:pt x="112146" y="27055"/>
                  </a:lnTo>
                  <a:lnTo>
                    <a:pt x="112896" y="27996"/>
                  </a:lnTo>
                  <a:lnTo>
                    <a:pt x="114384" y="29877"/>
                  </a:lnTo>
                  <a:lnTo>
                    <a:pt x="120361" y="37378"/>
                  </a:lnTo>
                  <a:lnTo>
                    <a:pt x="132303" y="52392"/>
                  </a:lnTo>
                  <a:lnTo>
                    <a:pt x="138280" y="59905"/>
                  </a:lnTo>
                  <a:lnTo>
                    <a:pt x="141268" y="63655"/>
                  </a:lnTo>
                  <a:cubicBezTo>
                    <a:pt x="141554" y="64012"/>
                    <a:pt x="141661" y="64179"/>
                    <a:pt x="141828" y="64417"/>
                  </a:cubicBezTo>
                  <a:cubicBezTo>
                    <a:pt x="141899" y="64524"/>
                    <a:pt x="141995" y="64631"/>
                    <a:pt x="142066" y="64750"/>
                  </a:cubicBezTo>
                  <a:lnTo>
                    <a:pt x="142256" y="65096"/>
                  </a:lnTo>
                  <a:cubicBezTo>
                    <a:pt x="142328" y="65215"/>
                    <a:pt x="142399" y="65334"/>
                    <a:pt x="142459" y="65453"/>
                  </a:cubicBezTo>
                  <a:lnTo>
                    <a:pt x="142626" y="65822"/>
                  </a:lnTo>
                  <a:lnTo>
                    <a:pt x="142792" y="66191"/>
                  </a:lnTo>
                  <a:lnTo>
                    <a:pt x="142911" y="66572"/>
                  </a:lnTo>
                  <a:cubicBezTo>
                    <a:pt x="143602" y="68608"/>
                    <a:pt x="143459" y="70942"/>
                    <a:pt x="142530" y="72882"/>
                  </a:cubicBezTo>
                  <a:cubicBezTo>
                    <a:pt x="142066" y="73859"/>
                    <a:pt x="141411" y="74740"/>
                    <a:pt x="140613" y="75466"/>
                  </a:cubicBezTo>
                  <a:lnTo>
                    <a:pt x="140316" y="75740"/>
                  </a:lnTo>
                  <a:lnTo>
                    <a:pt x="140161" y="75883"/>
                  </a:lnTo>
                  <a:lnTo>
                    <a:pt x="139923" y="76061"/>
                  </a:lnTo>
                  <a:lnTo>
                    <a:pt x="139458" y="76442"/>
                  </a:lnTo>
                  <a:lnTo>
                    <a:pt x="139399" y="76490"/>
                  </a:lnTo>
                  <a:lnTo>
                    <a:pt x="139363" y="76514"/>
                  </a:lnTo>
                  <a:lnTo>
                    <a:pt x="139280" y="76573"/>
                  </a:lnTo>
                  <a:lnTo>
                    <a:pt x="139113" y="76692"/>
                  </a:lnTo>
                  <a:cubicBezTo>
                    <a:pt x="138887" y="76847"/>
                    <a:pt x="138673" y="77026"/>
                    <a:pt x="138435" y="77133"/>
                  </a:cubicBezTo>
                  <a:cubicBezTo>
                    <a:pt x="138196" y="77264"/>
                    <a:pt x="137970" y="77431"/>
                    <a:pt x="137720" y="77514"/>
                  </a:cubicBezTo>
                  <a:cubicBezTo>
                    <a:pt x="136605" y="78048"/>
                    <a:pt x="135364" y="78318"/>
                    <a:pt x="134119" y="78318"/>
                  </a:cubicBezTo>
                  <a:cubicBezTo>
                    <a:pt x="133197" y="78318"/>
                    <a:pt x="132274" y="78170"/>
                    <a:pt x="131398" y="77871"/>
                  </a:cubicBezTo>
                  <a:cubicBezTo>
                    <a:pt x="130374" y="77526"/>
                    <a:pt x="129422" y="76990"/>
                    <a:pt x="128612" y="76288"/>
                  </a:cubicBezTo>
                  <a:cubicBezTo>
                    <a:pt x="128421" y="76097"/>
                    <a:pt x="128207" y="75918"/>
                    <a:pt x="128017" y="75728"/>
                  </a:cubicBezTo>
                  <a:cubicBezTo>
                    <a:pt x="127838" y="75514"/>
                    <a:pt x="127671" y="75323"/>
                    <a:pt x="127469" y="75109"/>
                  </a:cubicBezTo>
                  <a:lnTo>
                    <a:pt x="125981" y="73240"/>
                  </a:lnTo>
                  <a:lnTo>
                    <a:pt x="114039" y="58226"/>
                  </a:lnTo>
                  <a:lnTo>
                    <a:pt x="102085" y="43212"/>
                  </a:lnTo>
                  <a:lnTo>
                    <a:pt x="99108" y="39462"/>
                  </a:lnTo>
                  <a:lnTo>
                    <a:pt x="98358" y="38521"/>
                  </a:lnTo>
                  <a:lnTo>
                    <a:pt x="97989" y="38045"/>
                  </a:lnTo>
                  <a:lnTo>
                    <a:pt x="97799" y="37819"/>
                  </a:lnTo>
                  <a:lnTo>
                    <a:pt x="97751" y="37759"/>
                  </a:lnTo>
                  <a:lnTo>
                    <a:pt x="97691" y="37688"/>
                  </a:lnTo>
                  <a:lnTo>
                    <a:pt x="97560" y="37533"/>
                  </a:lnTo>
                  <a:cubicBezTo>
                    <a:pt x="97203" y="37140"/>
                    <a:pt x="96870" y="36735"/>
                    <a:pt x="96501" y="36354"/>
                  </a:cubicBezTo>
                  <a:cubicBezTo>
                    <a:pt x="96108" y="35997"/>
                    <a:pt x="95727" y="35628"/>
                    <a:pt x="95322" y="35282"/>
                  </a:cubicBezTo>
                  <a:cubicBezTo>
                    <a:pt x="93691" y="33937"/>
                    <a:pt x="91786" y="32901"/>
                    <a:pt x="89774" y="32270"/>
                  </a:cubicBezTo>
                  <a:cubicBezTo>
                    <a:pt x="88158" y="31754"/>
                    <a:pt x="86462" y="31493"/>
                    <a:pt x="84765" y="31493"/>
                  </a:cubicBezTo>
                  <a:cubicBezTo>
                    <a:pt x="84386" y="31493"/>
                    <a:pt x="84008" y="31506"/>
                    <a:pt x="83630" y="31532"/>
                  </a:cubicBezTo>
                  <a:cubicBezTo>
                    <a:pt x="83594" y="31520"/>
                    <a:pt x="83547" y="31520"/>
                    <a:pt x="83511" y="31520"/>
                  </a:cubicBezTo>
                  <a:cubicBezTo>
                    <a:pt x="83440" y="31520"/>
                    <a:pt x="83368" y="31532"/>
                    <a:pt x="83309" y="31568"/>
                  </a:cubicBezTo>
                  <a:cubicBezTo>
                    <a:pt x="81261" y="31734"/>
                    <a:pt x="79249" y="32294"/>
                    <a:pt x="77415" y="33211"/>
                  </a:cubicBezTo>
                  <a:cubicBezTo>
                    <a:pt x="75510" y="34163"/>
                    <a:pt x="73819" y="35461"/>
                    <a:pt x="72402" y="37033"/>
                  </a:cubicBezTo>
                  <a:cubicBezTo>
                    <a:pt x="70986" y="38616"/>
                    <a:pt x="69878" y="40474"/>
                    <a:pt x="69164" y="42462"/>
                  </a:cubicBezTo>
                  <a:cubicBezTo>
                    <a:pt x="68450" y="44450"/>
                    <a:pt x="68116" y="46570"/>
                    <a:pt x="68188" y="48689"/>
                  </a:cubicBezTo>
                  <a:cubicBezTo>
                    <a:pt x="68271" y="50796"/>
                    <a:pt x="68747" y="52904"/>
                    <a:pt x="69616" y="54833"/>
                  </a:cubicBezTo>
                  <a:lnTo>
                    <a:pt x="69938" y="55559"/>
                  </a:lnTo>
                  <a:lnTo>
                    <a:pt x="70331" y="56249"/>
                  </a:lnTo>
                  <a:lnTo>
                    <a:pt x="70724" y="56940"/>
                  </a:lnTo>
                  <a:cubicBezTo>
                    <a:pt x="70867" y="57166"/>
                    <a:pt x="71021" y="57380"/>
                    <a:pt x="71176" y="57595"/>
                  </a:cubicBezTo>
                  <a:lnTo>
                    <a:pt x="71640" y="58238"/>
                  </a:lnTo>
                  <a:lnTo>
                    <a:pt x="71760" y="58392"/>
                  </a:lnTo>
                  <a:lnTo>
                    <a:pt x="71855" y="58512"/>
                  </a:lnTo>
                  <a:lnTo>
                    <a:pt x="72033" y="58750"/>
                  </a:lnTo>
                  <a:lnTo>
                    <a:pt x="72783" y="59690"/>
                  </a:lnTo>
                  <a:lnTo>
                    <a:pt x="78737" y="67203"/>
                  </a:lnTo>
                  <a:lnTo>
                    <a:pt x="90667" y="82241"/>
                  </a:lnTo>
                  <a:lnTo>
                    <a:pt x="96620" y="89753"/>
                  </a:lnTo>
                  <a:lnTo>
                    <a:pt x="99596" y="93516"/>
                  </a:lnTo>
                  <a:lnTo>
                    <a:pt x="101097" y="95397"/>
                  </a:lnTo>
                  <a:lnTo>
                    <a:pt x="101466" y="95861"/>
                  </a:lnTo>
                  <a:lnTo>
                    <a:pt x="101692" y="96195"/>
                  </a:lnTo>
                  <a:lnTo>
                    <a:pt x="101930" y="96528"/>
                  </a:lnTo>
                  <a:cubicBezTo>
                    <a:pt x="102013" y="96635"/>
                    <a:pt x="102073" y="96766"/>
                    <a:pt x="102132" y="96873"/>
                  </a:cubicBezTo>
                  <a:cubicBezTo>
                    <a:pt x="103240" y="98731"/>
                    <a:pt x="103561" y="101017"/>
                    <a:pt x="103049" y="103136"/>
                  </a:cubicBezTo>
                  <a:cubicBezTo>
                    <a:pt x="102537" y="105243"/>
                    <a:pt x="101204" y="107101"/>
                    <a:pt x="99370" y="108280"/>
                  </a:cubicBezTo>
                  <a:cubicBezTo>
                    <a:pt x="98017" y="109146"/>
                    <a:pt x="96414" y="109599"/>
                    <a:pt x="94806" y="109599"/>
                  </a:cubicBezTo>
                  <a:cubicBezTo>
                    <a:pt x="94249" y="109599"/>
                    <a:pt x="93691" y="109545"/>
                    <a:pt x="93143" y="109434"/>
                  </a:cubicBezTo>
                  <a:cubicBezTo>
                    <a:pt x="92084" y="109220"/>
                    <a:pt x="91060" y="108803"/>
                    <a:pt x="90167" y="108208"/>
                  </a:cubicBezTo>
                  <a:cubicBezTo>
                    <a:pt x="90048" y="108149"/>
                    <a:pt x="89940" y="108053"/>
                    <a:pt x="89833" y="107970"/>
                  </a:cubicBezTo>
                  <a:lnTo>
                    <a:pt x="89512" y="107732"/>
                  </a:lnTo>
                  <a:cubicBezTo>
                    <a:pt x="89405" y="107660"/>
                    <a:pt x="89309" y="107553"/>
                    <a:pt x="89214" y="107470"/>
                  </a:cubicBezTo>
                  <a:lnTo>
                    <a:pt x="88916" y="107196"/>
                  </a:lnTo>
                  <a:lnTo>
                    <a:pt x="88762" y="107053"/>
                  </a:lnTo>
                  <a:lnTo>
                    <a:pt x="88631" y="106898"/>
                  </a:lnTo>
                  <a:lnTo>
                    <a:pt x="88357" y="106589"/>
                  </a:lnTo>
                  <a:lnTo>
                    <a:pt x="88226" y="106446"/>
                  </a:lnTo>
                  <a:lnTo>
                    <a:pt x="88190" y="106410"/>
                  </a:lnTo>
                  <a:lnTo>
                    <a:pt x="88143" y="106351"/>
                  </a:lnTo>
                  <a:lnTo>
                    <a:pt x="88047" y="106232"/>
                  </a:lnTo>
                  <a:lnTo>
                    <a:pt x="87678" y="105755"/>
                  </a:lnTo>
                  <a:lnTo>
                    <a:pt x="81701" y="98254"/>
                  </a:lnTo>
                  <a:lnTo>
                    <a:pt x="80213" y="96373"/>
                  </a:lnTo>
                  <a:lnTo>
                    <a:pt x="79832" y="95909"/>
                  </a:lnTo>
                  <a:lnTo>
                    <a:pt x="79653" y="95671"/>
                  </a:lnTo>
                  <a:lnTo>
                    <a:pt x="79391" y="95385"/>
                  </a:lnTo>
                  <a:lnTo>
                    <a:pt x="78868" y="94778"/>
                  </a:lnTo>
                  <a:cubicBezTo>
                    <a:pt x="78689" y="94587"/>
                    <a:pt x="78522" y="94385"/>
                    <a:pt x="78320" y="94206"/>
                  </a:cubicBezTo>
                  <a:cubicBezTo>
                    <a:pt x="76808" y="92706"/>
                    <a:pt x="74986" y="91504"/>
                    <a:pt x="72998" y="90706"/>
                  </a:cubicBezTo>
                  <a:cubicBezTo>
                    <a:pt x="71076" y="89942"/>
                    <a:pt x="69009" y="89538"/>
                    <a:pt x="66937" y="89538"/>
                  </a:cubicBezTo>
                  <a:cubicBezTo>
                    <a:pt x="66877" y="89538"/>
                    <a:pt x="66818" y="89538"/>
                    <a:pt x="66759" y="89539"/>
                  </a:cubicBezTo>
                  <a:cubicBezTo>
                    <a:pt x="64628" y="89563"/>
                    <a:pt x="62496" y="90003"/>
                    <a:pt x="60544" y="90849"/>
                  </a:cubicBezTo>
                  <a:cubicBezTo>
                    <a:pt x="60056" y="91075"/>
                    <a:pt x="59556" y="91277"/>
                    <a:pt x="59103" y="91563"/>
                  </a:cubicBezTo>
                  <a:cubicBezTo>
                    <a:pt x="58639" y="91825"/>
                    <a:pt x="58175" y="92075"/>
                    <a:pt x="57746" y="92397"/>
                  </a:cubicBezTo>
                  <a:lnTo>
                    <a:pt x="57103" y="92861"/>
                  </a:lnTo>
                  <a:lnTo>
                    <a:pt x="56936" y="92980"/>
                  </a:lnTo>
                  <a:cubicBezTo>
                    <a:pt x="56889" y="93028"/>
                    <a:pt x="56829" y="93063"/>
                    <a:pt x="56793" y="93087"/>
                  </a:cubicBezTo>
                  <a:lnTo>
                    <a:pt x="56555" y="93278"/>
                  </a:lnTo>
                  <a:lnTo>
                    <a:pt x="55615" y="94028"/>
                  </a:lnTo>
                  <a:lnTo>
                    <a:pt x="51864" y="97016"/>
                  </a:lnTo>
                  <a:lnTo>
                    <a:pt x="36850" y="108958"/>
                  </a:lnTo>
                  <a:lnTo>
                    <a:pt x="1" y="138271"/>
                  </a:lnTo>
                  <a:lnTo>
                    <a:pt x="13062" y="138271"/>
                  </a:lnTo>
                  <a:lnTo>
                    <a:pt x="41911" y="115304"/>
                  </a:lnTo>
                  <a:lnTo>
                    <a:pt x="56924" y="103362"/>
                  </a:lnTo>
                  <a:lnTo>
                    <a:pt x="60675" y="100374"/>
                  </a:lnTo>
                  <a:lnTo>
                    <a:pt x="61615" y="99636"/>
                  </a:lnTo>
                  <a:lnTo>
                    <a:pt x="61854" y="99445"/>
                  </a:lnTo>
                  <a:cubicBezTo>
                    <a:pt x="61889" y="99409"/>
                    <a:pt x="61913" y="99386"/>
                    <a:pt x="61949" y="99374"/>
                  </a:cubicBezTo>
                  <a:lnTo>
                    <a:pt x="62032" y="99314"/>
                  </a:lnTo>
                  <a:lnTo>
                    <a:pt x="62354" y="99088"/>
                  </a:lnTo>
                  <a:cubicBezTo>
                    <a:pt x="62568" y="98909"/>
                    <a:pt x="62806" y="98802"/>
                    <a:pt x="63032" y="98659"/>
                  </a:cubicBezTo>
                  <a:cubicBezTo>
                    <a:pt x="63258" y="98516"/>
                    <a:pt x="63509" y="98421"/>
                    <a:pt x="63747" y="98314"/>
                  </a:cubicBezTo>
                  <a:cubicBezTo>
                    <a:pt x="64745" y="97879"/>
                    <a:pt x="65841" y="97662"/>
                    <a:pt x="66940" y="97662"/>
                  </a:cubicBezTo>
                  <a:cubicBezTo>
                    <a:pt x="67976" y="97662"/>
                    <a:pt x="69014" y="97855"/>
                    <a:pt x="69974" y="98243"/>
                  </a:cubicBezTo>
                  <a:cubicBezTo>
                    <a:pt x="70962" y="98635"/>
                    <a:pt x="71855" y="99231"/>
                    <a:pt x="72617" y="99981"/>
                  </a:cubicBezTo>
                  <a:cubicBezTo>
                    <a:pt x="72724" y="100064"/>
                    <a:pt x="72795" y="100171"/>
                    <a:pt x="72891" y="100267"/>
                  </a:cubicBezTo>
                  <a:lnTo>
                    <a:pt x="73153" y="100576"/>
                  </a:lnTo>
                  <a:cubicBezTo>
                    <a:pt x="73200" y="100624"/>
                    <a:pt x="73236" y="100660"/>
                    <a:pt x="73295" y="100731"/>
                  </a:cubicBezTo>
                  <a:lnTo>
                    <a:pt x="73486" y="100969"/>
                  </a:lnTo>
                  <a:lnTo>
                    <a:pt x="73855" y="101433"/>
                  </a:lnTo>
                  <a:lnTo>
                    <a:pt x="75355" y="103315"/>
                  </a:lnTo>
                  <a:lnTo>
                    <a:pt x="81320" y="110816"/>
                  </a:lnTo>
                  <a:lnTo>
                    <a:pt x="81701" y="111280"/>
                  </a:lnTo>
                  <a:lnTo>
                    <a:pt x="81785" y="111399"/>
                  </a:lnTo>
                  <a:lnTo>
                    <a:pt x="81832" y="111459"/>
                  </a:lnTo>
                  <a:lnTo>
                    <a:pt x="81904" y="111542"/>
                  </a:lnTo>
                  <a:lnTo>
                    <a:pt x="82166" y="111840"/>
                  </a:lnTo>
                  <a:lnTo>
                    <a:pt x="82689" y="112423"/>
                  </a:lnTo>
                  <a:lnTo>
                    <a:pt x="82951" y="112721"/>
                  </a:lnTo>
                  <a:lnTo>
                    <a:pt x="83237" y="112994"/>
                  </a:lnTo>
                  <a:lnTo>
                    <a:pt x="83821" y="113530"/>
                  </a:lnTo>
                  <a:cubicBezTo>
                    <a:pt x="84011" y="113721"/>
                    <a:pt x="84202" y="113899"/>
                    <a:pt x="84428" y="114054"/>
                  </a:cubicBezTo>
                  <a:lnTo>
                    <a:pt x="85059" y="114530"/>
                  </a:lnTo>
                  <a:cubicBezTo>
                    <a:pt x="85273" y="114685"/>
                    <a:pt x="85476" y="114852"/>
                    <a:pt x="85702" y="114995"/>
                  </a:cubicBezTo>
                  <a:cubicBezTo>
                    <a:pt x="87476" y="116161"/>
                    <a:pt x="89476" y="116971"/>
                    <a:pt x="91548" y="117388"/>
                  </a:cubicBezTo>
                  <a:cubicBezTo>
                    <a:pt x="92629" y="117605"/>
                    <a:pt x="93730" y="117716"/>
                    <a:pt x="94832" y="117716"/>
                  </a:cubicBezTo>
                  <a:cubicBezTo>
                    <a:pt x="95841" y="117716"/>
                    <a:pt x="96850" y="117623"/>
                    <a:pt x="97846" y="117435"/>
                  </a:cubicBezTo>
                  <a:cubicBezTo>
                    <a:pt x="99930" y="117054"/>
                    <a:pt x="101954" y="116269"/>
                    <a:pt x="103728" y="115126"/>
                  </a:cubicBezTo>
                  <a:cubicBezTo>
                    <a:pt x="105502" y="113983"/>
                    <a:pt x="107073" y="112506"/>
                    <a:pt x="108300" y="110780"/>
                  </a:cubicBezTo>
                  <a:cubicBezTo>
                    <a:pt x="109538" y="109065"/>
                    <a:pt x="110431" y="107101"/>
                    <a:pt x="110931" y="105041"/>
                  </a:cubicBezTo>
                  <a:cubicBezTo>
                    <a:pt x="111431" y="102993"/>
                    <a:pt x="111538" y="100850"/>
                    <a:pt x="111229" y="98755"/>
                  </a:cubicBezTo>
                  <a:cubicBezTo>
                    <a:pt x="110931" y="96659"/>
                    <a:pt x="110217" y="94611"/>
                    <a:pt x="109157" y="92790"/>
                  </a:cubicBezTo>
                  <a:cubicBezTo>
                    <a:pt x="109014" y="92563"/>
                    <a:pt x="108895" y="92325"/>
                    <a:pt x="108752" y="92111"/>
                  </a:cubicBezTo>
                  <a:lnTo>
                    <a:pt x="108288" y="91456"/>
                  </a:lnTo>
                  <a:lnTo>
                    <a:pt x="107824" y="90825"/>
                  </a:lnTo>
                  <a:lnTo>
                    <a:pt x="107454" y="90349"/>
                  </a:lnTo>
                  <a:lnTo>
                    <a:pt x="105966" y="88468"/>
                  </a:lnTo>
                  <a:lnTo>
                    <a:pt x="102990" y="84705"/>
                  </a:lnTo>
                  <a:lnTo>
                    <a:pt x="97025" y="77192"/>
                  </a:lnTo>
                  <a:lnTo>
                    <a:pt x="85106" y="62155"/>
                  </a:lnTo>
                  <a:lnTo>
                    <a:pt x="79141" y="54642"/>
                  </a:lnTo>
                  <a:lnTo>
                    <a:pt x="78403" y="53701"/>
                  </a:lnTo>
                  <a:lnTo>
                    <a:pt x="78213" y="53475"/>
                  </a:lnTo>
                  <a:lnTo>
                    <a:pt x="78117" y="53356"/>
                  </a:lnTo>
                  <a:lnTo>
                    <a:pt x="78058" y="53273"/>
                  </a:lnTo>
                  <a:lnTo>
                    <a:pt x="77832" y="52939"/>
                  </a:lnTo>
                  <a:cubicBezTo>
                    <a:pt x="77748" y="52820"/>
                    <a:pt x="77665" y="52725"/>
                    <a:pt x="77594" y="52606"/>
                  </a:cubicBezTo>
                  <a:lnTo>
                    <a:pt x="77391" y="52249"/>
                  </a:lnTo>
                  <a:lnTo>
                    <a:pt x="77189" y="51904"/>
                  </a:lnTo>
                  <a:lnTo>
                    <a:pt x="77034" y="51534"/>
                  </a:lnTo>
                  <a:cubicBezTo>
                    <a:pt x="76593" y="50546"/>
                    <a:pt x="76343" y="49475"/>
                    <a:pt x="76308" y="48403"/>
                  </a:cubicBezTo>
                  <a:cubicBezTo>
                    <a:pt x="76224" y="46236"/>
                    <a:pt x="77010" y="44045"/>
                    <a:pt x="78451" y="42450"/>
                  </a:cubicBezTo>
                  <a:cubicBezTo>
                    <a:pt x="79165" y="41652"/>
                    <a:pt x="80058" y="40974"/>
                    <a:pt x="81011" y="40486"/>
                  </a:cubicBezTo>
                  <a:cubicBezTo>
                    <a:pt x="81975" y="40009"/>
                    <a:pt x="83035" y="39724"/>
                    <a:pt x="84118" y="39640"/>
                  </a:cubicBezTo>
                  <a:cubicBezTo>
                    <a:pt x="84331" y="39624"/>
                    <a:pt x="84544" y="39616"/>
                    <a:pt x="84757" y="39616"/>
                  </a:cubicBezTo>
                  <a:cubicBezTo>
                    <a:pt x="86715" y="39616"/>
                    <a:pt x="88662" y="40300"/>
                    <a:pt x="90155" y="41545"/>
                  </a:cubicBezTo>
                  <a:cubicBezTo>
                    <a:pt x="90357" y="41724"/>
                    <a:pt x="90548" y="41914"/>
                    <a:pt x="90750" y="42093"/>
                  </a:cubicBezTo>
                  <a:cubicBezTo>
                    <a:pt x="90941" y="42283"/>
                    <a:pt x="91107" y="42498"/>
                    <a:pt x="91298" y="42700"/>
                  </a:cubicBezTo>
                  <a:lnTo>
                    <a:pt x="91369" y="42771"/>
                  </a:lnTo>
                  <a:lnTo>
                    <a:pt x="91393" y="42807"/>
                  </a:lnTo>
                  <a:lnTo>
                    <a:pt x="91441" y="42867"/>
                  </a:lnTo>
                  <a:lnTo>
                    <a:pt x="91631" y="43105"/>
                  </a:lnTo>
                  <a:lnTo>
                    <a:pt x="92000" y="43569"/>
                  </a:lnTo>
                  <a:lnTo>
                    <a:pt x="92750" y="44510"/>
                  </a:lnTo>
                  <a:lnTo>
                    <a:pt x="95739" y="48260"/>
                  </a:lnTo>
                  <a:lnTo>
                    <a:pt x="107681" y="63274"/>
                  </a:lnTo>
                  <a:lnTo>
                    <a:pt x="119635" y="78288"/>
                  </a:lnTo>
                  <a:lnTo>
                    <a:pt x="121123" y="80169"/>
                  </a:lnTo>
                  <a:cubicBezTo>
                    <a:pt x="121456" y="80562"/>
                    <a:pt x="121813" y="80967"/>
                    <a:pt x="122159" y="81348"/>
                  </a:cubicBezTo>
                  <a:cubicBezTo>
                    <a:pt x="122528" y="81729"/>
                    <a:pt x="122933" y="82086"/>
                    <a:pt x="123314" y="82443"/>
                  </a:cubicBezTo>
                  <a:cubicBezTo>
                    <a:pt x="124921" y="83824"/>
                    <a:pt x="126802" y="84896"/>
                    <a:pt x="128802" y="85562"/>
                  </a:cubicBezTo>
                  <a:cubicBezTo>
                    <a:pt x="130518" y="86141"/>
                    <a:pt x="132320" y="86434"/>
                    <a:pt x="134120" y="86434"/>
                  </a:cubicBezTo>
                  <a:cubicBezTo>
                    <a:pt x="134431" y="86434"/>
                    <a:pt x="134743" y="86425"/>
                    <a:pt x="135053" y="86408"/>
                  </a:cubicBezTo>
                  <a:cubicBezTo>
                    <a:pt x="137161" y="86301"/>
                    <a:pt x="139256" y="85765"/>
                    <a:pt x="141173" y="84860"/>
                  </a:cubicBezTo>
                  <a:cubicBezTo>
                    <a:pt x="141661" y="84658"/>
                    <a:pt x="142114" y="84384"/>
                    <a:pt x="142578" y="84122"/>
                  </a:cubicBezTo>
                  <a:cubicBezTo>
                    <a:pt x="143042" y="83872"/>
                    <a:pt x="143471" y="83550"/>
                    <a:pt x="143900" y="83241"/>
                  </a:cubicBezTo>
                  <a:lnTo>
                    <a:pt x="144221" y="83015"/>
                  </a:lnTo>
                  <a:lnTo>
                    <a:pt x="144376" y="82895"/>
                  </a:lnTo>
                  <a:lnTo>
                    <a:pt x="144459" y="82836"/>
                  </a:lnTo>
                  <a:lnTo>
                    <a:pt x="144519" y="82788"/>
                  </a:lnTo>
                  <a:lnTo>
                    <a:pt x="144983" y="82419"/>
                  </a:lnTo>
                  <a:lnTo>
                    <a:pt x="145221" y="82229"/>
                  </a:lnTo>
                  <a:lnTo>
                    <a:pt x="145519" y="81967"/>
                  </a:lnTo>
                  <a:lnTo>
                    <a:pt x="146114" y="81455"/>
                  </a:lnTo>
                  <a:cubicBezTo>
                    <a:pt x="147674" y="80026"/>
                    <a:pt x="148960" y="78288"/>
                    <a:pt x="149865" y="76371"/>
                  </a:cubicBezTo>
                  <a:cubicBezTo>
                    <a:pt x="151686" y="72549"/>
                    <a:pt x="151972" y="68037"/>
                    <a:pt x="150615" y="64012"/>
                  </a:cubicBezTo>
                  <a:lnTo>
                    <a:pt x="150365" y="63250"/>
                  </a:lnTo>
                  <a:lnTo>
                    <a:pt x="150043" y="62524"/>
                  </a:lnTo>
                  <a:lnTo>
                    <a:pt x="149710" y="61798"/>
                  </a:lnTo>
                  <a:cubicBezTo>
                    <a:pt x="149591" y="61571"/>
                    <a:pt x="149460" y="61345"/>
                    <a:pt x="149329" y="61107"/>
                  </a:cubicBezTo>
                  <a:lnTo>
                    <a:pt x="148936" y="60417"/>
                  </a:lnTo>
                  <a:cubicBezTo>
                    <a:pt x="148805" y="60190"/>
                    <a:pt x="148638" y="59988"/>
                    <a:pt x="148483" y="59774"/>
                  </a:cubicBezTo>
                  <a:cubicBezTo>
                    <a:pt x="148186" y="59345"/>
                    <a:pt x="147840" y="58869"/>
                    <a:pt x="147614" y="58607"/>
                  </a:cubicBezTo>
                  <a:lnTo>
                    <a:pt x="144638" y="54844"/>
                  </a:lnTo>
                  <a:lnTo>
                    <a:pt x="138661" y="47343"/>
                  </a:lnTo>
                  <a:lnTo>
                    <a:pt x="126719" y="32330"/>
                  </a:lnTo>
                  <a:lnTo>
                    <a:pt x="120742" y="24817"/>
                  </a:lnTo>
                  <a:lnTo>
                    <a:pt x="119254" y="22948"/>
                  </a:lnTo>
                  <a:lnTo>
                    <a:pt x="118503" y="22007"/>
                  </a:lnTo>
                  <a:lnTo>
                    <a:pt x="118134" y="21543"/>
                  </a:lnTo>
                  <a:lnTo>
                    <a:pt x="117944" y="21305"/>
                  </a:lnTo>
                  <a:lnTo>
                    <a:pt x="117896" y="21245"/>
                  </a:lnTo>
                  <a:lnTo>
                    <a:pt x="117861" y="21197"/>
                  </a:lnTo>
                  <a:lnTo>
                    <a:pt x="117813" y="21114"/>
                  </a:lnTo>
                  <a:cubicBezTo>
                    <a:pt x="117158" y="20269"/>
                    <a:pt x="116682" y="19304"/>
                    <a:pt x="116408" y="18280"/>
                  </a:cubicBezTo>
                  <a:cubicBezTo>
                    <a:pt x="115860" y="16221"/>
                    <a:pt x="116170" y="13935"/>
                    <a:pt x="117253" y="12113"/>
                  </a:cubicBezTo>
                  <a:cubicBezTo>
                    <a:pt x="118313" y="10291"/>
                    <a:pt x="120170" y="8874"/>
                    <a:pt x="122218" y="8363"/>
                  </a:cubicBezTo>
                  <a:cubicBezTo>
                    <a:pt x="122859" y="8200"/>
                    <a:pt x="123521" y="8120"/>
                    <a:pt x="124184" y="8120"/>
                  </a:cubicBezTo>
                  <a:cubicBezTo>
                    <a:pt x="125654" y="8120"/>
                    <a:pt x="127127" y="8513"/>
                    <a:pt x="128374" y="9267"/>
                  </a:cubicBezTo>
                  <a:lnTo>
                    <a:pt x="128719" y="9470"/>
                  </a:lnTo>
                  <a:cubicBezTo>
                    <a:pt x="128826" y="9529"/>
                    <a:pt x="128921" y="9625"/>
                    <a:pt x="129029" y="9708"/>
                  </a:cubicBezTo>
                  <a:lnTo>
                    <a:pt x="129350" y="9946"/>
                  </a:lnTo>
                  <a:cubicBezTo>
                    <a:pt x="129457" y="10017"/>
                    <a:pt x="129552" y="10125"/>
                    <a:pt x="129648" y="10208"/>
                  </a:cubicBezTo>
                  <a:lnTo>
                    <a:pt x="129945" y="10482"/>
                  </a:lnTo>
                  <a:cubicBezTo>
                    <a:pt x="130053" y="10565"/>
                    <a:pt x="130124" y="10672"/>
                    <a:pt x="130207" y="10779"/>
                  </a:cubicBezTo>
                  <a:lnTo>
                    <a:pt x="130481" y="11077"/>
                  </a:lnTo>
                  <a:lnTo>
                    <a:pt x="130553" y="11149"/>
                  </a:lnTo>
                  <a:cubicBezTo>
                    <a:pt x="130565" y="11172"/>
                    <a:pt x="130612" y="11220"/>
                    <a:pt x="130636" y="11256"/>
                  </a:cubicBezTo>
                  <a:lnTo>
                    <a:pt x="130826" y="11494"/>
                  </a:lnTo>
                  <a:lnTo>
                    <a:pt x="133815" y="15244"/>
                  </a:lnTo>
                  <a:lnTo>
                    <a:pt x="139780" y="22757"/>
                  </a:lnTo>
                  <a:lnTo>
                    <a:pt x="141280" y="24626"/>
                  </a:lnTo>
                  <a:lnTo>
                    <a:pt x="142018" y="25567"/>
                  </a:lnTo>
                  <a:lnTo>
                    <a:pt x="142114" y="25686"/>
                  </a:lnTo>
                  <a:lnTo>
                    <a:pt x="142245" y="25841"/>
                  </a:lnTo>
                  <a:lnTo>
                    <a:pt x="142518" y="26150"/>
                  </a:lnTo>
                  <a:lnTo>
                    <a:pt x="143066" y="26758"/>
                  </a:lnTo>
                  <a:cubicBezTo>
                    <a:pt x="144590" y="28353"/>
                    <a:pt x="146495" y="29579"/>
                    <a:pt x="148555" y="30341"/>
                  </a:cubicBezTo>
                  <a:cubicBezTo>
                    <a:pt x="150210" y="30954"/>
                    <a:pt x="151974" y="31282"/>
                    <a:pt x="153746" y="31282"/>
                  </a:cubicBezTo>
                  <a:cubicBezTo>
                    <a:pt x="154178" y="31282"/>
                    <a:pt x="154611" y="31262"/>
                    <a:pt x="155044" y="31222"/>
                  </a:cubicBezTo>
                  <a:cubicBezTo>
                    <a:pt x="157235" y="31020"/>
                    <a:pt x="159390" y="30329"/>
                    <a:pt x="161271" y="29198"/>
                  </a:cubicBezTo>
                  <a:cubicBezTo>
                    <a:pt x="161759" y="28936"/>
                    <a:pt x="162199" y="28603"/>
                    <a:pt x="162640" y="28282"/>
                  </a:cubicBezTo>
                  <a:lnTo>
                    <a:pt x="162961" y="28043"/>
                  </a:lnTo>
                  <a:lnTo>
                    <a:pt x="163200" y="27865"/>
                  </a:lnTo>
                  <a:lnTo>
                    <a:pt x="163676" y="27484"/>
                  </a:lnTo>
                  <a:lnTo>
                    <a:pt x="165545" y="25996"/>
                  </a:lnTo>
                  <a:lnTo>
                    <a:pt x="169296" y="23007"/>
                  </a:lnTo>
                  <a:lnTo>
                    <a:pt x="170212" y="24162"/>
                  </a:lnTo>
                  <a:lnTo>
                    <a:pt x="171272" y="25496"/>
                  </a:lnTo>
                  <a:lnTo>
                    <a:pt x="174903" y="13363"/>
                  </a:lnTo>
                  <a:lnTo>
                    <a:pt x="174903" y="13363"/>
                  </a:lnTo>
                  <a:lnTo>
                    <a:pt x="162271" y="14173"/>
                  </a:lnTo>
                  <a:lnTo>
                    <a:pt x="162783" y="14816"/>
                  </a:lnTo>
                  <a:lnTo>
                    <a:pt x="163331" y="15506"/>
                  </a:lnTo>
                  <a:lnTo>
                    <a:pt x="163842" y="16149"/>
                  </a:lnTo>
                  <a:lnTo>
                    <a:pt x="164247" y="16649"/>
                  </a:lnTo>
                  <a:lnTo>
                    <a:pt x="160497" y="19638"/>
                  </a:lnTo>
                  <a:lnTo>
                    <a:pt x="158616" y="21138"/>
                  </a:lnTo>
                  <a:lnTo>
                    <a:pt x="158151" y="21507"/>
                  </a:lnTo>
                  <a:lnTo>
                    <a:pt x="157913" y="21697"/>
                  </a:lnTo>
                  <a:cubicBezTo>
                    <a:pt x="157842" y="21745"/>
                    <a:pt x="157806" y="21769"/>
                    <a:pt x="157746" y="21805"/>
                  </a:cubicBezTo>
                  <a:cubicBezTo>
                    <a:pt x="157544" y="21948"/>
                    <a:pt x="157354" y="22114"/>
                    <a:pt x="157127" y="22221"/>
                  </a:cubicBezTo>
                  <a:cubicBezTo>
                    <a:pt x="156270" y="22733"/>
                    <a:pt x="155318" y="23043"/>
                    <a:pt x="154317" y="23138"/>
                  </a:cubicBezTo>
                  <a:cubicBezTo>
                    <a:pt x="154125" y="23157"/>
                    <a:pt x="153931" y="23166"/>
                    <a:pt x="153737" y="23166"/>
                  </a:cubicBezTo>
                  <a:cubicBezTo>
                    <a:pt x="152937" y="23166"/>
                    <a:pt x="152134" y="23011"/>
                    <a:pt x="151377" y="22733"/>
                  </a:cubicBezTo>
                  <a:cubicBezTo>
                    <a:pt x="150448" y="22388"/>
                    <a:pt x="149591" y="21852"/>
                    <a:pt x="148912" y="21126"/>
                  </a:cubicBezTo>
                  <a:lnTo>
                    <a:pt x="148662" y="20840"/>
                  </a:lnTo>
                  <a:lnTo>
                    <a:pt x="148531" y="20697"/>
                  </a:lnTo>
                  <a:cubicBezTo>
                    <a:pt x="148507" y="20674"/>
                    <a:pt x="148495" y="20662"/>
                    <a:pt x="148472" y="20626"/>
                  </a:cubicBezTo>
                  <a:lnTo>
                    <a:pt x="148376" y="20507"/>
                  </a:lnTo>
                  <a:lnTo>
                    <a:pt x="147626" y="19566"/>
                  </a:lnTo>
                  <a:lnTo>
                    <a:pt x="146138" y="17697"/>
                  </a:lnTo>
                  <a:lnTo>
                    <a:pt x="140161" y="10184"/>
                  </a:lnTo>
                  <a:lnTo>
                    <a:pt x="137172" y="6434"/>
                  </a:lnTo>
                  <a:lnTo>
                    <a:pt x="136994" y="6196"/>
                  </a:lnTo>
                  <a:cubicBezTo>
                    <a:pt x="136958" y="6160"/>
                    <a:pt x="136934" y="6124"/>
                    <a:pt x="136887" y="6077"/>
                  </a:cubicBezTo>
                  <a:lnTo>
                    <a:pt x="136756" y="5922"/>
                  </a:lnTo>
                  <a:lnTo>
                    <a:pt x="136232" y="5326"/>
                  </a:lnTo>
                  <a:cubicBezTo>
                    <a:pt x="136053" y="5136"/>
                    <a:pt x="135887" y="4922"/>
                    <a:pt x="135684" y="4743"/>
                  </a:cubicBezTo>
                  <a:lnTo>
                    <a:pt x="135101" y="4195"/>
                  </a:lnTo>
                  <a:cubicBezTo>
                    <a:pt x="134910" y="4017"/>
                    <a:pt x="134720" y="3826"/>
                    <a:pt x="134505" y="3671"/>
                  </a:cubicBezTo>
                  <a:lnTo>
                    <a:pt x="133863" y="3183"/>
                  </a:lnTo>
                  <a:cubicBezTo>
                    <a:pt x="133648" y="3029"/>
                    <a:pt x="133446" y="2850"/>
                    <a:pt x="133220" y="2707"/>
                  </a:cubicBezTo>
                  <a:lnTo>
                    <a:pt x="132541" y="2290"/>
                  </a:lnTo>
                  <a:cubicBezTo>
                    <a:pt x="130031" y="783"/>
                    <a:pt x="127119" y="0"/>
                    <a:pt x="12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16"/>
            <p:cNvGrpSpPr/>
            <p:nvPr/>
          </p:nvGrpSpPr>
          <p:grpSpPr>
            <a:xfrm>
              <a:off x="1806690" y="1389189"/>
              <a:ext cx="4502713" cy="3725654"/>
              <a:chOff x="2346303" y="1389189"/>
              <a:chExt cx="4502713" cy="3725654"/>
            </a:xfrm>
          </p:grpSpPr>
          <p:sp>
            <p:nvSpPr>
              <p:cNvPr id="79" name="Google Shape;79;p16"/>
              <p:cNvSpPr/>
              <p:nvPr/>
            </p:nvSpPr>
            <p:spPr>
              <a:xfrm>
                <a:off x="5565644" y="2271083"/>
                <a:ext cx="46149" cy="58076"/>
              </a:xfrm>
              <a:custGeom>
                <a:avLst/>
                <a:gdLst/>
                <a:ahLst/>
                <a:cxnLst/>
                <a:rect l="l" t="t" r="r" b="b"/>
                <a:pathLst>
                  <a:path w="1656" h="2084" extrusionOk="0">
                    <a:moveTo>
                      <a:pt x="0" y="0"/>
                    </a:moveTo>
                    <a:lnTo>
                      <a:pt x="1655" y="208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6"/>
              <p:cNvSpPr/>
              <p:nvPr/>
            </p:nvSpPr>
            <p:spPr>
              <a:xfrm>
                <a:off x="5518522" y="2212006"/>
                <a:ext cx="46483" cy="58104"/>
              </a:xfrm>
              <a:custGeom>
                <a:avLst/>
                <a:gdLst/>
                <a:ahLst/>
                <a:cxnLst/>
                <a:rect l="l" t="t" r="r" b="b"/>
                <a:pathLst>
                  <a:path w="1668" h="2085" extrusionOk="0">
                    <a:moveTo>
                      <a:pt x="1" y="1"/>
                    </a:moveTo>
                    <a:lnTo>
                      <a:pt x="1667" y="2084"/>
                    </a:lnTo>
                    <a:lnTo>
                      <a:pt x="1667" y="208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2476718" y="4996685"/>
                <a:ext cx="0" cy="28"/>
              </a:xfrm>
              <a:custGeom>
                <a:avLst/>
                <a:gdLst/>
                <a:ahLst/>
                <a:cxnLst/>
                <a:rect l="l" t="t" r="r" b="b"/>
                <a:pathLst>
                  <a:path h="1" extrusionOk="0">
                    <a:moveTo>
                      <a:pt x="0"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4051681" y="3888849"/>
                <a:ext cx="148367" cy="81317"/>
              </a:xfrm>
              <a:custGeom>
                <a:avLst/>
                <a:gdLst/>
                <a:ahLst/>
                <a:cxnLst/>
                <a:rect l="l" t="t" r="r" b="b"/>
                <a:pathLst>
                  <a:path w="5324" h="2918" extrusionOk="0">
                    <a:moveTo>
                      <a:pt x="168" y="1"/>
                    </a:moveTo>
                    <a:lnTo>
                      <a:pt x="1" y="1025"/>
                    </a:lnTo>
                    <a:cubicBezTo>
                      <a:pt x="215" y="1061"/>
                      <a:pt x="430" y="1072"/>
                      <a:pt x="632" y="1132"/>
                    </a:cubicBezTo>
                    <a:lnTo>
                      <a:pt x="1251" y="1299"/>
                    </a:lnTo>
                    <a:cubicBezTo>
                      <a:pt x="1680" y="1382"/>
                      <a:pt x="2073" y="1561"/>
                      <a:pt x="2477" y="1703"/>
                    </a:cubicBezTo>
                    <a:cubicBezTo>
                      <a:pt x="2680" y="1775"/>
                      <a:pt x="2870" y="1870"/>
                      <a:pt x="3061" y="1965"/>
                    </a:cubicBezTo>
                    <a:lnTo>
                      <a:pt x="3632" y="2239"/>
                    </a:lnTo>
                    <a:cubicBezTo>
                      <a:pt x="4001" y="2465"/>
                      <a:pt x="4371" y="2680"/>
                      <a:pt x="4728" y="2918"/>
                    </a:cubicBezTo>
                    <a:lnTo>
                      <a:pt x="5323" y="2061"/>
                    </a:lnTo>
                    <a:cubicBezTo>
                      <a:pt x="4930" y="1811"/>
                      <a:pt x="4537" y="1573"/>
                      <a:pt x="4132" y="1334"/>
                    </a:cubicBezTo>
                    <a:lnTo>
                      <a:pt x="3501" y="1025"/>
                    </a:lnTo>
                    <a:cubicBezTo>
                      <a:pt x="3287" y="930"/>
                      <a:pt x="3085" y="811"/>
                      <a:pt x="2858" y="739"/>
                    </a:cubicBezTo>
                    <a:cubicBezTo>
                      <a:pt x="2418" y="584"/>
                      <a:pt x="1989" y="394"/>
                      <a:pt x="1537" y="299"/>
                    </a:cubicBezTo>
                    <a:lnTo>
                      <a:pt x="858" y="120"/>
                    </a:lnTo>
                    <a:cubicBezTo>
                      <a:pt x="632" y="60"/>
                      <a:pt x="394" y="37"/>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6"/>
              <p:cNvSpPr/>
              <p:nvPr/>
            </p:nvSpPr>
            <p:spPr>
              <a:xfrm>
                <a:off x="6180436" y="3034516"/>
                <a:ext cx="73682" cy="149676"/>
              </a:xfrm>
              <a:custGeom>
                <a:avLst/>
                <a:gdLst/>
                <a:ahLst/>
                <a:cxnLst/>
                <a:rect l="l" t="t" r="r" b="b"/>
                <a:pathLst>
                  <a:path w="2644" h="5371" extrusionOk="0">
                    <a:moveTo>
                      <a:pt x="882" y="0"/>
                    </a:moveTo>
                    <a:lnTo>
                      <a:pt x="0" y="524"/>
                    </a:lnTo>
                    <a:lnTo>
                      <a:pt x="322" y="1084"/>
                    </a:lnTo>
                    <a:cubicBezTo>
                      <a:pt x="429" y="1262"/>
                      <a:pt x="501" y="1477"/>
                      <a:pt x="596" y="1667"/>
                    </a:cubicBezTo>
                    <a:lnTo>
                      <a:pt x="858" y="2251"/>
                    </a:lnTo>
                    <a:cubicBezTo>
                      <a:pt x="929" y="2453"/>
                      <a:pt x="989" y="2655"/>
                      <a:pt x="1060" y="2858"/>
                    </a:cubicBezTo>
                    <a:cubicBezTo>
                      <a:pt x="1132" y="3060"/>
                      <a:pt x="1203" y="3263"/>
                      <a:pt x="1263" y="3477"/>
                    </a:cubicBezTo>
                    <a:lnTo>
                      <a:pt x="1405" y="4096"/>
                    </a:lnTo>
                    <a:cubicBezTo>
                      <a:pt x="1513" y="4513"/>
                      <a:pt x="1560" y="4941"/>
                      <a:pt x="1608" y="5370"/>
                    </a:cubicBezTo>
                    <a:lnTo>
                      <a:pt x="2644" y="5263"/>
                    </a:lnTo>
                    <a:cubicBezTo>
                      <a:pt x="2584" y="4799"/>
                      <a:pt x="2537" y="4334"/>
                      <a:pt x="2417" y="3882"/>
                    </a:cubicBezTo>
                    <a:lnTo>
                      <a:pt x="2263" y="3203"/>
                    </a:lnTo>
                    <a:cubicBezTo>
                      <a:pt x="2203" y="2977"/>
                      <a:pt x="2120" y="2751"/>
                      <a:pt x="2048" y="2536"/>
                    </a:cubicBezTo>
                    <a:cubicBezTo>
                      <a:pt x="1977" y="2310"/>
                      <a:pt x="1905" y="2084"/>
                      <a:pt x="1822" y="1870"/>
                    </a:cubicBezTo>
                    <a:lnTo>
                      <a:pt x="1536" y="1227"/>
                    </a:lnTo>
                    <a:cubicBezTo>
                      <a:pt x="1429" y="1024"/>
                      <a:pt x="1358" y="798"/>
                      <a:pt x="1239" y="596"/>
                    </a:cubicBez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p:nvPr/>
            </p:nvSpPr>
            <p:spPr>
              <a:xfrm>
                <a:off x="6157224" y="3295960"/>
                <a:ext cx="89260" cy="146360"/>
              </a:xfrm>
              <a:custGeom>
                <a:avLst/>
                <a:gdLst/>
                <a:ahLst/>
                <a:cxnLst/>
                <a:rect l="l" t="t" r="r" b="b"/>
                <a:pathLst>
                  <a:path w="3203" h="5252" extrusionOk="0">
                    <a:moveTo>
                      <a:pt x="2203" y="0"/>
                    </a:moveTo>
                    <a:cubicBezTo>
                      <a:pt x="1810" y="1679"/>
                      <a:pt x="1060" y="3263"/>
                      <a:pt x="0" y="4620"/>
                    </a:cubicBezTo>
                    <a:lnTo>
                      <a:pt x="822" y="5251"/>
                    </a:lnTo>
                    <a:cubicBezTo>
                      <a:pt x="1965" y="3775"/>
                      <a:pt x="2786" y="2048"/>
                      <a:pt x="3203" y="239"/>
                    </a:cubicBezTo>
                    <a:lnTo>
                      <a:pt x="2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6"/>
              <p:cNvSpPr/>
              <p:nvPr/>
            </p:nvSpPr>
            <p:spPr>
              <a:xfrm>
                <a:off x="5351963" y="1985060"/>
                <a:ext cx="115817" cy="135074"/>
              </a:xfrm>
              <a:custGeom>
                <a:avLst/>
                <a:gdLst/>
                <a:ahLst/>
                <a:cxnLst/>
                <a:rect l="l" t="t" r="r" b="b"/>
                <a:pathLst>
                  <a:path w="4156" h="4847" extrusionOk="0">
                    <a:moveTo>
                      <a:pt x="810" y="1"/>
                    </a:moveTo>
                    <a:lnTo>
                      <a:pt x="1" y="644"/>
                    </a:lnTo>
                    <a:lnTo>
                      <a:pt x="3346" y="4847"/>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a:off x="5518522" y="2193753"/>
                <a:ext cx="115817" cy="135408"/>
              </a:xfrm>
              <a:custGeom>
                <a:avLst/>
                <a:gdLst/>
                <a:ahLst/>
                <a:cxnLst/>
                <a:rect l="l" t="t" r="r" b="b"/>
                <a:pathLst>
                  <a:path w="4156" h="4859" extrusionOk="0">
                    <a:moveTo>
                      <a:pt x="810" y="1"/>
                    </a:moveTo>
                    <a:lnTo>
                      <a:pt x="1" y="656"/>
                    </a:lnTo>
                    <a:lnTo>
                      <a:pt x="1667" y="2739"/>
                    </a:lnTo>
                    <a:cubicBezTo>
                      <a:pt x="1667" y="2751"/>
                      <a:pt x="1667" y="2751"/>
                      <a:pt x="1667" y="2751"/>
                    </a:cubicBezTo>
                    <a:cubicBezTo>
                      <a:pt x="1679" y="2763"/>
                      <a:pt x="1679" y="2763"/>
                      <a:pt x="1691" y="2775"/>
                    </a:cubicBezTo>
                    <a:lnTo>
                      <a:pt x="3346" y="4859"/>
                    </a:lnTo>
                    <a:lnTo>
                      <a:pt x="4156" y="4216"/>
                    </a:lnTo>
                    <a:lnTo>
                      <a:pt x="2489" y="2108"/>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5684746" y="2403115"/>
                <a:ext cx="115817" cy="135408"/>
              </a:xfrm>
              <a:custGeom>
                <a:avLst/>
                <a:gdLst/>
                <a:ahLst/>
                <a:cxnLst/>
                <a:rect l="l" t="t" r="r" b="b"/>
                <a:pathLst>
                  <a:path w="4156" h="4859" extrusionOk="0">
                    <a:moveTo>
                      <a:pt x="810" y="1"/>
                    </a:moveTo>
                    <a:lnTo>
                      <a:pt x="1" y="656"/>
                    </a:lnTo>
                    <a:lnTo>
                      <a:pt x="3346" y="4859"/>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a:off x="5851304" y="2612142"/>
                <a:ext cx="116152" cy="135408"/>
              </a:xfrm>
              <a:custGeom>
                <a:avLst/>
                <a:gdLst/>
                <a:ahLst/>
                <a:cxnLst/>
                <a:rect l="l" t="t" r="r" b="b"/>
                <a:pathLst>
                  <a:path w="4168" h="4859" extrusionOk="0">
                    <a:moveTo>
                      <a:pt x="822" y="1"/>
                    </a:moveTo>
                    <a:lnTo>
                      <a:pt x="0" y="656"/>
                    </a:lnTo>
                    <a:lnTo>
                      <a:pt x="1679" y="2751"/>
                    </a:lnTo>
                    <a:lnTo>
                      <a:pt x="3346" y="4858"/>
                    </a:lnTo>
                    <a:lnTo>
                      <a:pt x="4168" y="4204"/>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p:nvPr/>
            </p:nvSpPr>
            <p:spPr>
              <a:xfrm>
                <a:off x="6017528" y="2821504"/>
                <a:ext cx="115817" cy="135408"/>
              </a:xfrm>
              <a:custGeom>
                <a:avLst/>
                <a:gdLst/>
                <a:ahLst/>
                <a:cxnLst/>
                <a:rect l="l" t="t" r="r" b="b"/>
                <a:pathLst>
                  <a:path w="4156" h="4859" extrusionOk="0">
                    <a:moveTo>
                      <a:pt x="822" y="1"/>
                    </a:moveTo>
                    <a:lnTo>
                      <a:pt x="1" y="644"/>
                    </a:lnTo>
                    <a:lnTo>
                      <a:pt x="3346" y="4858"/>
                    </a:lnTo>
                    <a:lnTo>
                      <a:pt x="4156" y="4203"/>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6"/>
              <p:cNvSpPr/>
              <p:nvPr/>
            </p:nvSpPr>
            <p:spPr>
              <a:xfrm>
                <a:off x="5945856" y="3502340"/>
                <a:ext cx="146695" cy="88619"/>
              </a:xfrm>
              <a:custGeom>
                <a:avLst/>
                <a:gdLst/>
                <a:ahLst/>
                <a:cxnLst/>
                <a:rect l="l" t="t" r="r" b="b"/>
                <a:pathLst>
                  <a:path w="5264" h="3180" extrusionOk="0">
                    <a:moveTo>
                      <a:pt x="4632" y="0"/>
                    </a:moveTo>
                    <a:cubicBezTo>
                      <a:pt x="3942" y="524"/>
                      <a:pt x="3215" y="976"/>
                      <a:pt x="2430" y="1334"/>
                    </a:cubicBezTo>
                    <a:cubicBezTo>
                      <a:pt x="2037" y="1512"/>
                      <a:pt x="1656" y="1703"/>
                      <a:pt x="1239" y="1822"/>
                    </a:cubicBezTo>
                    <a:lnTo>
                      <a:pt x="632" y="2024"/>
                    </a:lnTo>
                    <a:cubicBezTo>
                      <a:pt x="429" y="2084"/>
                      <a:pt x="215" y="2119"/>
                      <a:pt x="1" y="2179"/>
                    </a:cubicBezTo>
                    <a:lnTo>
                      <a:pt x="239" y="3179"/>
                    </a:lnTo>
                    <a:cubicBezTo>
                      <a:pt x="465" y="3131"/>
                      <a:pt x="691" y="3084"/>
                      <a:pt x="918" y="3024"/>
                    </a:cubicBezTo>
                    <a:lnTo>
                      <a:pt x="1584" y="2798"/>
                    </a:lnTo>
                    <a:cubicBezTo>
                      <a:pt x="2025" y="2667"/>
                      <a:pt x="2453" y="2465"/>
                      <a:pt x="2870" y="2274"/>
                    </a:cubicBezTo>
                    <a:cubicBezTo>
                      <a:pt x="3716" y="1881"/>
                      <a:pt x="4513" y="1393"/>
                      <a:pt x="5263" y="834"/>
                    </a:cubicBezTo>
                    <a:lnTo>
                      <a:pt x="4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p:nvPr/>
            </p:nvSpPr>
            <p:spPr>
              <a:xfrm>
                <a:off x="5684411" y="3523574"/>
                <a:ext cx="149676" cy="74685"/>
              </a:xfrm>
              <a:custGeom>
                <a:avLst/>
                <a:gdLst/>
                <a:ahLst/>
                <a:cxnLst/>
                <a:rect l="l" t="t" r="r" b="b"/>
                <a:pathLst>
                  <a:path w="5371" h="2680" extrusionOk="0">
                    <a:moveTo>
                      <a:pt x="536" y="0"/>
                    </a:moveTo>
                    <a:lnTo>
                      <a:pt x="1" y="893"/>
                    </a:lnTo>
                    <a:cubicBezTo>
                      <a:pt x="1596" y="1846"/>
                      <a:pt x="3394" y="2465"/>
                      <a:pt x="5251" y="2679"/>
                    </a:cubicBezTo>
                    <a:lnTo>
                      <a:pt x="5370" y="1655"/>
                    </a:lnTo>
                    <a:cubicBezTo>
                      <a:pt x="3656" y="1453"/>
                      <a:pt x="2001" y="881"/>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p:nvPr/>
            </p:nvSpPr>
            <p:spPr>
              <a:xfrm>
                <a:off x="5498291" y="3333775"/>
                <a:ext cx="115817" cy="135408"/>
              </a:xfrm>
              <a:custGeom>
                <a:avLst/>
                <a:gdLst/>
                <a:ahLst/>
                <a:cxnLst/>
                <a:rect l="l" t="t" r="r" b="b"/>
                <a:pathLst>
                  <a:path w="4156" h="4859" extrusionOk="0">
                    <a:moveTo>
                      <a:pt x="810" y="1"/>
                    </a:moveTo>
                    <a:lnTo>
                      <a:pt x="0" y="656"/>
                    </a:lnTo>
                    <a:lnTo>
                      <a:pt x="1667" y="2751"/>
                    </a:lnTo>
                    <a:cubicBezTo>
                      <a:pt x="2239" y="3454"/>
                      <a:pt x="2762" y="4156"/>
                      <a:pt x="3358" y="4859"/>
                    </a:cubicBezTo>
                    <a:lnTo>
                      <a:pt x="4156" y="4192"/>
                    </a:lnTo>
                    <a:cubicBezTo>
                      <a:pt x="3596" y="3525"/>
                      <a:pt x="3036" y="2799"/>
                      <a:pt x="2477" y="2108"/>
                    </a:cubicBez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5332066" y="3124748"/>
                <a:ext cx="115817" cy="135074"/>
              </a:xfrm>
              <a:custGeom>
                <a:avLst/>
                <a:gdLst/>
                <a:ahLst/>
                <a:cxnLst/>
                <a:rect l="l" t="t" r="r" b="b"/>
                <a:pathLst>
                  <a:path w="4156" h="4847" extrusionOk="0">
                    <a:moveTo>
                      <a:pt x="810" y="1"/>
                    </a:moveTo>
                    <a:lnTo>
                      <a:pt x="0" y="644"/>
                    </a:lnTo>
                    <a:lnTo>
                      <a:pt x="3346" y="4847"/>
                    </a:lnTo>
                    <a:lnTo>
                      <a:pt x="4155"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p:nvPr/>
            </p:nvSpPr>
            <p:spPr>
              <a:xfrm>
                <a:off x="5165174" y="2915414"/>
                <a:ext cx="115817" cy="135380"/>
              </a:xfrm>
              <a:custGeom>
                <a:avLst/>
                <a:gdLst/>
                <a:ahLst/>
                <a:cxnLst/>
                <a:rect l="l" t="t" r="r" b="b"/>
                <a:pathLst>
                  <a:path w="4156" h="4858" extrusionOk="0">
                    <a:moveTo>
                      <a:pt x="810" y="0"/>
                    </a:moveTo>
                    <a:lnTo>
                      <a:pt x="0" y="655"/>
                    </a:lnTo>
                    <a:lnTo>
                      <a:pt x="1679" y="2750"/>
                    </a:lnTo>
                    <a:lnTo>
                      <a:pt x="3346" y="4858"/>
                    </a:lnTo>
                    <a:lnTo>
                      <a:pt x="4156" y="4215"/>
                    </a:lnTo>
                    <a:lnTo>
                      <a:pt x="2489" y="2107"/>
                    </a:lnTo>
                    <a:cubicBezTo>
                      <a:pt x="2489" y="2107"/>
                      <a:pt x="2489" y="2107"/>
                      <a:pt x="2477" y="2096"/>
                    </a:cubicBez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4998949" y="2706387"/>
                <a:ext cx="115817" cy="135046"/>
              </a:xfrm>
              <a:custGeom>
                <a:avLst/>
                <a:gdLst/>
                <a:ahLst/>
                <a:cxnLst/>
                <a:rect l="l" t="t" r="r" b="b"/>
                <a:pathLst>
                  <a:path w="4156" h="4846"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p:nvPr/>
            </p:nvSpPr>
            <p:spPr>
              <a:xfrm>
                <a:off x="4832391" y="2497360"/>
                <a:ext cx="115817" cy="135074"/>
              </a:xfrm>
              <a:custGeom>
                <a:avLst/>
                <a:gdLst/>
                <a:ahLst/>
                <a:cxnLst/>
                <a:rect l="l" t="t" r="r" b="b"/>
                <a:pathLst>
                  <a:path w="4156" h="4847" extrusionOk="0">
                    <a:moveTo>
                      <a:pt x="810" y="0"/>
                    </a:moveTo>
                    <a:lnTo>
                      <a:pt x="0" y="643"/>
                    </a:lnTo>
                    <a:lnTo>
                      <a:pt x="1643" y="2703"/>
                    </a:lnTo>
                    <a:cubicBezTo>
                      <a:pt x="1643" y="2727"/>
                      <a:pt x="1655" y="2739"/>
                      <a:pt x="1667" y="2751"/>
                    </a:cubicBezTo>
                    <a:cubicBezTo>
                      <a:pt x="1679" y="2762"/>
                      <a:pt x="1691" y="2774"/>
                      <a:pt x="1703" y="2774"/>
                    </a:cubicBezTo>
                    <a:lnTo>
                      <a:pt x="3346" y="4846"/>
                    </a:lnTo>
                    <a:lnTo>
                      <a:pt x="4156" y="4203"/>
                    </a:lnTo>
                    <a:lnTo>
                      <a:pt x="2489" y="2096"/>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6"/>
              <p:cNvSpPr/>
              <p:nvPr/>
            </p:nvSpPr>
            <p:spPr>
              <a:xfrm>
                <a:off x="4649252" y="2306919"/>
                <a:ext cx="132398" cy="116152"/>
              </a:xfrm>
              <a:custGeom>
                <a:avLst/>
                <a:gdLst/>
                <a:ahLst/>
                <a:cxnLst/>
                <a:rect l="l" t="t" r="r" b="b"/>
                <a:pathLst>
                  <a:path w="4751" h="4168" extrusionOk="0">
                    <a:moveTo>
                      <a:pt x="464" y="0"/>
                    </a:moveTo>
                    <a:lnTo>
                      <a:pt x="0" y="929"/>
                    </a:lnTo>
                    <a:cubicBezTo>
                      <a:pt x="1524" y="1703"/>
                      <a:pt x="2881" y="2810"/>
                      <a:pt x="3941" y="4167"/>
                    </a:cubicBezTo>
                    <a:lnTo>
                      <a:pt x="4751" y="3524"/>
                    </a:lnTo>
                    <a:cubicBezTo>
                      <a:pt x="3608" y="2060"/>
                      <a:pt x="2131" y="845"/>
                      <a:pt x="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6"/>
              <p:cNvSpPr/>
              <p:nvPr/>
            </p:nvSpPr>
            <p:spPr>
              <a:xfrm>
                <a:off x="4391765" y="2266680"/>
                <a:ext cx="154330" cy="42916"/>
              </a:xfrm>
              <a:custGeom>
                <a:avLst/>
                <a:gdLst/>
                <a:ahLst/>
                <a:cxnLst/>
                <a:rect l="l" t="t" r="r" b="b"/>
                <a:pathLst>
                  <a:path w="5538" h="1540" extrusionOk="0">
                    <a:moveTo>
                      <a:pt x="3945" y="1"/>
                    </a:moveTo>
                    <a:cubicBezTo>
                      <a:pt x="3547" y="1"/>
                      <a:pt x="3149" y="27"/>
                      <a:pt x="2751" y="27"/>
                    </a:cubicBezTo>
                    <a:cubicBezTo>
                      <a:pt x="2287" y="87"/>
                      <a:pt x="1823" y="134"/>
                      <a:pt x="1358" y="218"/>
                    </a:cubicBezTo>
                    <a:lnTo>
                      <a:pt x="680" y="372"/>
                    </a:lnTo>
                    <a:cubicBezTo>
                      <a:pt x="453" y="420"/>
                      <a:pt x="227" y="468"/>
                      <a:pt x="1" y="551"/>
                    </a:cubicBezTo>
                    <a:lnTo>
                      <a:pt x="299" y="1539"/>
                    </a:lnTo>
                    <a:cubicBezTo>
                      <a:pt x="501" y="1468"/>
                      <a:pt x="715" y="1432"/>
                      <a:pt x="930" y="1373"/>
                    </a:cubicBezTo>
                    <a:lnTo>
                      <a:pt x="1549" y="1230"/>
                    </a:lnTo>
                    <a:cubicBezTo>
                      <a:pt x="1977" y="1158"/>
                      <a:pt x="2406" y="1123"/>
                      <a:pt x="2823" y="1063"/>
                    </a:cubicBezTo>
                    <a:cubicBezTo>
                      <a:pt x="3190" y="1063"/>
                      <a:pt x="3557" y="1037"/>
                      <a:pt x="3925" y="1037"/>
                    </a:cubicBezTo>
                    <a:cubicBezTo>
                      <a:pt x="3986" y="1037"/>
                      <a:pt x="4047" y="1037"/>
                      <a:pt x="4109" y="1039"/>
                    </a:cubicBezTo>
                    <a:lnTo>
                      <a:pt x="4751" y="1087"/>
                    </a:lnTo>
                    <a:lnTo>
                      <a:pt x="5073" y="1111"/>
                    </a:lnTo>
                    <a:cubicBezTo>
                      <a:pt x="5180" y="1123"/>
                      <a:pt x="5287" y="1134"/>
                      <a:pt x="5394" y="1158"/>
                    </a:cubicBezTo>
                    <a:lnTo>
                      <a:pt x="5537" y="134"/>
                    </a:lnTo>
                    <a:cubicBezTo>
                      <a:pt x="5418" y="111"/>
                      <a:pt x="5311" y="87"/>
                      <a:pt x="5192" y="75"/>
                    </a:cubicBezTo>
                    <a:lnTo>
                      <a:pt x="4847" y="51"/>
                    </a:lnTo>
                    <a:lnTo>
                      <a:pt x="4144" y="3"/>
                    </a:lnTo>
                    <a:cubicBezTo>
                      <a:pt x="4078" y="2"/>
                      <a:pt x="4012" y="1"/>
                      <a:pt x="39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6"/>
              <p:cNvSpPr/>
              <p:nvPr/>
            </p:nvSpPr>
            <p:spPr>
              <a:xfrm>
                <a:off x="4132327" y="2565688"/>
                <a:ext cx="39516" cy="154665"/>
              </a:xfrm>
              <a:custGeom>
                <a:avLst/>
                <a:gdLst/>
                <a:ahLst/>
                <a:cxnLst/>
                <a:rect l="l" t="t" r="r" b="b"/>
                <a:pathLst>
                  <a:path w="1418" h="5550" extrusionOk="0">
                    <a:moveTo>
                      <a:pt x="215" y="1"/>
                    </a:moveTo>
                    <a:lnTo>
                      <a:pt x="107" y="691"/>
                    </a:lnTo>
                    <a:cubicBezTo>
                      <a:pt x="60" y="930"/>
                      <a:pt x="60" y="1156"/>
                      <a:pt x="48" y="1394"/>
                    </a:cubicBezTo>
                    <a:lnTo>
                      <a:pt x="0" y="2084"/>
                    </a:lnTo>
                    <a:lnTo>
                      <a:pt x="24" y="2787"/>
                    </a:lnTo>
                    <a:cubicBezTo>
                      <a:pt x="36" y="3025"/>
                      <a:pt x="24" y="3251"/>
                      <a:pt x="60" y="3489"/>
                    </a:cubicBezTo>
                    <a:lnTo>
                      <a:pt x="143" y="4180"/>
                    </a:lnTo>
                    <a:cubicBezTo>
                      <a:pt x="179" y="4644"/>
                      <a:pt x="322" y="5097"/>
                      <a:pt x="405" y="5549"/>
                    </a:cubicBezTo>
                    <a:lnTo>
                      <a:pt x="1417" y="5299"/>
                    </a:lnTo>
                    <a:cubicBezTo>
                      <a:pt x="1334" y="4871"/>
                      <a:pt x="1203" y="4466"/>
                      <a:pt x="1167" y="4037"/>
                    </a:cubicBezTo>
                    <a:lnTo>
                      <a:pt x="1084" y="3394"/>
                    </a:lnTo>
                    <a:cubicBezTo>
                      <a:pt x="1048" y="3180"/>
                      <a:pt x="1072" y="2966"/>
                      <a:pt x="1060" y="2751"/>
                    </a:cubicBezTo>
                    <a:lnTo>
                      <a:pt x="1036" y="2108"/>
                    </a:lnTo>
                    <a:lnTo>
                      <a:pt x="1084" y="1465"/>
                    </a:lnTo>
                    <a:cubicBezTo>
                      <a:pt x="1096" y="1251"/>
                      <a:pt x="1096" y="1037"/>
                      <a:pt x="1131" y="822"/>
                    </a:cubicBezTo>
                    <a:lnTo>
                      <a:pt x="1238" y="191"/>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6"/>
              <p:cNvSpPr/>
              <p:nvPr/>
            </p:nvSpPr>
            <p:spPr>
              <a:xfrm>
                <a:off x="4179421" y="2336096"/>
                <a:ext cx="120471" cy="129445"/>
              </a:xfrm>
              <a:custGeom>
                <a:avLst/>
                <a:gdLst/>
                <a:ahLst/>
                <a:cxnLst/>
                <a:rect l="l" t="t" r="r" b="b"/>
                <a:pathLst>
                  <a:path w="4323" h="4645" extrusionOk="0">
                    <a:moveTo>
                      <a:pt x="3716" y="1"/>
                    </a:moveTo>
                    <a:cubicBezTo>
                      <a:pt x="2204" y="1096"/>
                      <a:pt x="930" y="2513"/>
                      <a:pt x="1" y="4132"/>
                    </a:cubicBezTo>
                    <a:lnTo>
                      <a:pt x="906" y="4644"/>
                    </a:lnTo>
                    <a:cubicBezTo>
                      <a:pt x="1751" y="3144"/>
                      <a:pt x="2930" y="1846"/>
                      <a:pt x="4323" y="834"/>
                    </a:cubicBezTo>
                    <a:lnTo>
                      <a:pt x="37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4193355" y="2815540"/>
                <a:ext cx="115176" cy="135380"/>
              </a:xfrm>
              <a:custGeom>
                <a:avLst/>
                <a:gdLst/>
                <a:ahLst/>
                <a:cxnLst/>
                <a:rect l="l" t="t" r="r" b="b"/>
                <a:pathLst>
                  <a:path w="4133" h="4858" extrusionOk="0">
                    <a:moveTo>
                      <a:pt x="858" y="0"/>
                    </a:moveTo>
                    <a:lnTo>
                      <a:pt x="1" y="584"/>
                    </a:lnTo>
                    <a:lnTo>
                      <a:pt x="406" y="1143"/>
                    </a:lnTo>
                    <a:cubicBezTo>
                      <a:pt x="537" y="1346"/>
                      <a:pt x="680" y="1524"/>
                      <a:pt x="822" y="1703"/>
                    </a:cubicBezTo>
                    <a:lnTo>
                      <a:pt x="1656" y="2751"/>
                    </a:lnTo>
                    <a:lnTo>
                      <a:pt x="3323" y="4858"/>
                    </a:lnTo>
                    <a:lnTo>
                      <a:pt x="4132" y="4215"/>
                    </a:lnTo>
                    <a:lnTo>
                      <a:pt x="2466" y="2108"/>
                    </a:lnTo>
                    <a:lnTo>
                      <a:pt x="1632" y="1060"/>
                    </a:lnTo>
                    <a:cubicBezTo>
                      <a:pt x="1489" y="881"/>
                      <a:pt x="1358" y="703"/>
                      <a:pt x="1239" y="524"/>
                    </a:cubicBezTo>
                    <a:lnTo>
                      <a:pt x="8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4358938" y="3024902"/>
                <a:ext cx="115817" cy="135380"/>
              </a:xfrm>
              <a:custGeom>
                <a:avLst/>
                <a:gdLst/>
                <a:ahLst/>
                <a:cxnLst/>
                <a:rect l="l" t="t" r="r" b="b"/>
                <a:pathLst>
                  <a:path w="4156" h="4858" extrusionOk="0">
                    <a:moveTo>
                      <a:pt x="810" y="0"/>
                    </a:moveTo>
                    <a:lnTo>
                      <a:pt x="0" y="655"/>
                    </a:lnTo>
                    <a:lnTo>
                      <a:pt x="1667" y="2750"/>
                    </a:lnTo>
                    <a:lnTo>
                      <a:pt x="3334" y="4858"/>
                    </a:lnTo>
                    <a:lnTo>
                      <a:pt x="4155" y="4215"/>
                    </a:lnTo>
                    <a:lnTo>
                      <a:pt x="2489" y="2107"/>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4525162" y="3234570"/>
                <a:ext cx="115817" cy="135074"/>
              </a:xfrm>
              <a:custGeom>
                <a:avLst/>
                <a:gdLst/>
                <a:ahLst/>
                <a:cxnLst/>
                <a:rect l="l" t="t" r="r" b="b"/>
                <a:pathLst>
                  <a:path w="4156" h="4847" extrusionOk="0">
                    <a:moveTo>
                      <a:pt x="810" y="1"/>
                    </a:moveTo>
                    <a:lnTo>
                      <a:pt x="0" y="644"/>
                    </a:lnTo>
                    <a:lnTo>
                      <a:pt x="3334" y="4847"/>
                    </a:lnTo>
                    <a:lnTo>
                      <a:pt x="4155"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4691052" y="3443932"/>
                <a:ext cx="115817" cy="135408"/>
              </a:xfrm>
              <a:custGeom>
                <a:avLst/>
                <a:gdLst/>
                <a:ahLst/>
                <a:cxnLst/>
                <a:rect l="l" t="t" r="r" b="b"/>
                <a:pathLst>
                  <a:path w="4156" h="4859" extrusionOk="0">
                    <a:moveTo>
                      <a:pt x="822" y="1"/>
                    </a:moveTo>
                    <a:lnTo>
                      <a:pt x="0" y="644"/>
                    </a:lnTo>
                    <a:lnTo>
                      <a:pt x="1667" y="2751"/>
                    </a:lnTo>
                    <a:lnTo>
                      <a:pt x="3346" y="4858"/>
                    </a:lnTo>
                    <a:lnTo>
                      <a:pt x="4156" y="4215"/>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4857276" y="3653628"/>
                <a:ext cx="115817" cy="135074"/>
              </a:xfrm>
              <a:custGeom>
                <a:avLst/>
                <a:gdLst/>
                <a:ahLst/>
                <a:cxnLst/>
                <a:rect l="l" t="t" r="r" b="b"/>
                <a:pathLst>
                  <a:path w="4156" h="4847"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5076920" y="4116464"/>
                <a:ext cx="63064" cy="150986"/>
              </a:xfrm>
              <a:custGeom>
                <a:avLst/>
                <a:gdLst/>
                <a:ahLst/>
                <a:cxnLst/>
                <a:rect l="l" t="t" r="r" b="b"/>
                <a:pathLst>
                  <a:path w="2263" h="5418" extrusionOk="0">
                    <a:moveTo>
                      <a:pt x="1215" y="1"/>
                    </a:moveTo>
                    <a:cubicBezTo>
                      <a:pt x="1167" y="1715"/>
                      <a:pt x="750" y="3418"/>
                      <a:pt x="0" y="4965"/>
                    </a:cubicBezTo>
                    <a:lnTo>
                      <a:pt x="941" y="5418"/>
                    </a:lnTo>
                    <a:cubicBezTo>
                      <a:pt x="1751" y="3739"/>
                      <a:pt x="2203" y="1894"/>
                      <a:pt x="2262" y="24"/>
                    </a:cubicBezTo>
                    <a:lnTo>
                      <a:pt x="1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4891775" y="4346056"/>
                <a:ext cx="140369" cy="103556"/>
              </a:xfrm>
              <a:custGeom>
                <a:avLst/>
                <a:gdLst/>
                <a:ahLst/>
                <a:cxnLst/>
                <a:rect l="l" t="t" r="r" b="b"/>
                <a:pathLst>
                  <a:path w="5037" h="3716" extrusionOk="0">
                    <a:moveTo>
                      <a:pt x="4311" y="1"/>
                    </a:moveTo>
                    <a:cubicBezTo>
                      <a:pt x="4001" y="298"/>
                      <a:pt x="3668" y="572"/>
                      <a:pt x="3346" y="858"/>
                    </a:cubicBezTo>
                    <a:cubicBezTo>
                      <a:pt x="3001" y="1108"/>
                      <a:pt x="2656" y="1358"/>
                      <a:pt x="2299" y="1608"/>
                    </a:cubicBezTo>
                    <a:cubicBezTo>
                      <a:pt x="1929" y="1810"/>
                      <a:pt x="1560" y="2049"/>
                      <a:pt x="1179" y="2239"/>
                    </a:cubicBezTo>
                    <a:lnTo>
                      <a:pt x="596" y="2501"/>
                    </a:lnTo>
                    <a:cubicBezTo>
                      <a:pt x="394" y="2584"/>
                      <a:pt x="203" y="2680"/>
                      <a:pt x="1" y="2739"/>
                    </a:cubicBezTo>
                    <a:lnTo>
                      <a:pt x="358" y="3715"/>
                    </a:lnTo>
                    <a:cubicBezTo>
                      <a:pt x="584" y="3644"/>
                      <a:pt x="786" y="3549"/>
                      <a:pt x="1001" y="3453"/>
                    </a:cubicBezTo>
                    <a:lnTo>
                      <a:pt x="1644" y="3168"/>
                    </a:lnTo>
                    <a:cubicBezTo>
                      <a:pt x="2060" y="2953"/>
                      <a:pt x="2453" y="2703"/>
                      <a:pt x="2858" y="2477"/>
                    </a:cubicBezTo>
                    <a:cubicBezTo>
                      <a:pt x="3239" y="2215"/>
                      <a:pt x="3620" y="1941"/>
                      <a:pt x="4001" y="1668"/>
                    </a:cubicBezTo>
                    <a:cubicBezTo>
                      <a:pt x="4346" y="1358"/>
                      <a:pt x="4704" y="1060"/>
                      <a:pt x="5037" y="739"/>
                    </a:cubicBezTo>
                    <a:lnTo>
                      <a:pt x="4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4630330" y="4414748"/>
                <a:ext cx="151655" cy="56822"/>
              </a:xfrm>
              <a:custGeom>
                <a:avLst/>
                <a:gdLst/>
                <a:ahLst/>
                <a:cxnLst/>
                <a:rect l="l" t="t" r="r" b="b"/>
                <a:pathLst>
                  <a:path w="5442" h="2039" extrusionOk="0">
                    <a:moveTo>
                      <a:pt x="405" y="0"/>
                    </a:moveTo>
                    <a:lnTo>
                      <a:pt x="0" y="953"/>
                    </a:lnTo>
                    <a:cubicBezTo>
                      <a:pt x="1626" y="1680"/>
                      <a:pt x="3403" y="2039"/>
                      <a:pt x="5187" y="2039"/>
                    </a:cubicBezTo>
                    <a:cubicBezTo>
                      <a:pt x="5272" y="2039"/>
                      <a:pt x="5357" y="2038"/>
                      <a:pt x="5442" y="2036"/>
                    </a:cubicBezTo>
                    <a:lnTo>
                      <a:pt x="5418" y="1000"/>
                    </a:lnTo>
                    <a:cubicBezTo>
                      <a:pt x="5359" y="1001"/>
                      <a:pt x="5300" y="1002"/>
                      <a:pt x="5241" y="1002"/>
                    </a:cubicBezTo>
                    <a:cubicBezTo>
                      <a:pt x="3585" y="1002"/>
                      <a:pt x="1923" y="679"/>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a:off x="4430583" y="4240219"/>
                <a:ext cx="117824" cy="134071"/>
              </a:xfrm>
              <a:custGeom>
                <a:avLst/>
                <a:gdLst/>
                <a:ahLst/>
                <a:cxnLst/>
                <a:rect l="l" t="t" r="r" b="b"/>
                <a:pathLst>
                  <a:path w="4228" h="4811" extrusionOk="0">
                    <a:moveTo>
                      <a:pt x="811" y="1"/>
                    </a:moveTo>
                    <a:lnTo>
                      <a:pt x="1" y="644"/>
                    </a:lnTo>
                    <a:lnTo>
                      <a:pt x="1668" y="2739"/>
                    </a:lnTo>
                    <a:cubicBezTo>
                      <a:pt x="1668" y="2739"/>
                      <a:pt x="1680" y="2751"/>
                      <a:pt x="1680" y="2751"/>
                    </a:cubicBezTo>
                    <a:cubicBezTo>
                      <a:pt x="1954" y="3096"/>
                      <a:pt x="2227" y="3453"/>
                      <a:pt x="2549" y="3799"/>
                    </a:cubicBezTo>
                    <a:lnTo>
                      <a:pt x="3013" y="4323"/>
                    </a:lnTo>
                    <a:cubicBezTo>
                      <a:pt x="3168" y="4489"/>
                      <a:pt x="3347" y="4644"/>
                      <a:pt x="3513" y="4811"/>
                    </a:cubicBezTo>
                    <a:lnTo>
                      <a:pt x="4228" y="4049"/>
                    </a:lnTo>
                    <a:cubicBezTo>
                      <a:pt x="4073" y="3894"/>
                      <a:pt x="3906" y="3763"/>
                      <a:pt x="3751" y="3608"/>
                    </a:cubicBezTo>
                    <a:lnTo>
                      <a:pt x="3335" y="3120"/>
                    </a:lnTo>
                    <a:cubicBezTo>
                      <a:pt x="3049" y="2810"/>
                      <a:pt x="2763" y="2453"/>
                      <a:pt x="2489" y="2108"/>
                    </a:cubicBez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a:off x="4264359" y="4030857"/>
                <a:ext cx="115845" cy="135408"/>
              </a:xfrm>
              <a:custGeom>
                <a:avLst/>
                <a:gdLst/>
                <a:ahLst/>
                <a:cxnLst/>
                <a:rect l="l" t="t" r="r" b="b"/>
                <a:pathLst>
                  <a:path w="4157" h="4859" extrusionOk="0">
                    <a:moveTo>
                      <a:pt x="811" y="1"/>
                    </a:moveTo>
                    <a:lnTo>
                      <a:pt x="1" y="656"/>
                    </a:lnTo>
                    <a:lnTo>
                      <a:pt x="3347" y="4858"/>
                    </a:lnTo>
                    <a:lnTo>
                      <a:pt x="4156" y="4204"/>
                    </a:ln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a:off x="4051681" y="3888849"/>
                <a:ext cx="148367" cy="81317"/>
              </a:xfrm>
              <a:custGeom>
                <a:avLst/>
                <a:gdLst/>
                <a:ahLst/>
                <a:cxnLst/>
                <a:rect l="l" t="t" r="r" b="b"/>
                <a:pathLst>
                  <a:path w="5324" h="2918" extrusionOk="0">
                    <a:moveTo>
                      <a:pt x="168" y="1"/>
                    </a:moveTo>
                    <a:lnTo>
                      <a:pt x="1" y="1013"/>
                    </a:lnTo>
                    <a:cubicBezTo>
                      <a:pt x="215" y="1061"/>
                      <a:pt x="430" y="1072"/>
                      <a:pt x="632" y="1132"/>
                    </a:cubicBezTo>
                    <a:lnTo>
                      <a:pt x="1251" y="1299"/>
                    </a:lnTo>
                    <a:cubicBezTo>
                      <a:pt x="1680" y="1382"/>
                      <a:pt x="2073" y="1561"/>
                      <a:pt x="2477" y="1703"/>
                    </a:cubicBezTo>
                    <a:cubicBezTo>
                      <a:pt x="2680" y="1763"/>
                      <a:pt x="2870" y="1870"/>
                      <a:pt x="3061" y="1965"/>
                    </a:cubicBezTo>
                    <a:lnTo>
                      <a:pt x="3632" y="2239"/>
                    </a:lnTo>
                    <a:cubicBezTo>
                      <a:pt x="4001" y="2465"/>
                      <a:pt x="4371" y="2680"/>
                      <a:pt x="4728" y="2918"/>
                    </a:cubicBezTo>
                    <a:lnTo>
                      <a:pt x="5323" y="2061"/>
                    </a:lnTo>
                    <a:cubicBezTo>
                      <a:pt x="4930" y="1811"/>
                      <a:pt x="4537" y="1561"/>
                      <a:pt x="4132" y="1334"/>
                    </a:cubicBezTo>
                    <a:lnTo>
                      <a:pt x="3501" y="1025"/>
                    </a:lnTo>
                    <a:cubicBezTo>
                      <a:pt x="3287" y="930"/>
                      <a:pt x="3085" y="811"/>
                      <a:pt x="2858" y="739"/>
                    </a:cubicBezTo>
                    <a:cubicBezTo>
                      <a:pt x="2418" y="584"/>
                      <a:pt x="1989" y="394"/>
                      <a:pt x="1537" y="299"/>
                    </a:cubicBezTo>
                    <a:lnTo>
                      <a:pt x="858" y="120"/>
                    </a:lnTo>
                    <a:cubicBezTo>
                      <a:pt x="632" y="60"/>
                      <a:pt x="394" y="37"/>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a:off x="3792243" y="3889853"/>
                <a:ext cx="147335" cy="84634"/>
              </a:xfrm>
              <a:custGeom>
                <a:avLst/>
                <a:gdLst/>
                <a:ahLst/>
                <a:cxnLst/>
                <a:rect l="l" t="t" r="r" b="b"/>
                <a:pathLst>
                  <a:path w="5287" h="3037" extrusionOk="0">
                    <a:moveTo>
                      <a:pt x="5096" y="1"/>
                    </a:moveTo>
                    <a:cubicBezTo>
                      <a:pt x="3263" y="346"/>
                      <a:pt x="1512" y="1108"/>
                      <a:pt x="0" y="2203"/>
                    </a:cubicBezTo>
                    <a:lnTo>
                      <a:pt x="608" y="3037"/>
                    </a:lnTo>
                    <a:cubicBezTo>
                      <a:pt x="2001" y="2037"/>
                      <a:pt x="3608" y="1334"/>
                      <a:pt x="5287" y="1013"/>
                    </a:cubicBezTo>
                    <a:lnTo>
                      <a:pt x="50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a:off x="3582213" y="4024225"/>
                <a:ext cx="135074" cy="115817"/>
              </a:xfrm>
              <a:custGeom>
                <a:avLst/>
                <a:gdLst/>
                <a:ahLst/>
                <a:cxnLst/>
                <a:rect l="l" t="t" r="r" b="b"/>
                <a:pathLst>
                  <a:path w="4847" h="4156" extrusionOk="0">
                    <a:moveTo>
                      <a:pt x="4204" y="1"/>
                    </a:moveTo>
                    <a:lnTo>
                      <a:pt x="2096" y="1667"/>
                    </a:lnTo>
                    <a:lnTo>
                      <a:pt x="1" y="3346"/>
                    </a:lnTo>
                    <a:lnTo>
                      <a:pt x="644" y="4156"/>
                    </a:lnTo>
                    <a:lnTo>
                      <a:pt x="2751" y="2477"/>
                    </a:lnTo>
                    <a:lnTo>
                      <a:pt x="2763" y="2465"/>
                    </a:lnTo>
                    <a:cubicBezTo>
                      <a:pt x="2775" y="2465"/>
                      <a:pt x="2775" y="2465"/>
                      <a:pt x="2787" y="2453"/>
                    </a:cubicBezTo>
                    <a:lnTo>
                      <a:pt x="2799" y="2453"/>
                    </a:lnTo>
                    <a:cubicBezTo>
                      <a:pt x="2811" y="2441"/>
                      <a:pt x="2822" y="2418"/>
                      <a:pt x="2834" y="2406"/>
                    </a:cubicBezTo>
                    <a:lnTo>
                      <a:pt x="4846"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a:off x="3373186" y="4190449"/>
                <a:ext cx="135074" cy="115817"/>
              </a:xfrm>
              <a:custGeom>
                <a:avLst/>
                <a:gdLst/>
                <a:ahLst/>
                <a:cxnLst/>
                <a:rect l="l" t="t" r="r" b="b"/>
                <a:pathLst>
                  <a:path w="4847" h="4156" extrusionOk="0">
                    <a:moveTo>
                      <a:pt x="4204" y="1"/>
                    </a:moveTo>
                    <a:lnTo>
                      <a:pt x="1" y="3346"/>
                    </a:lnTo>
                    <a:lnTo>
                      <a:pt x="644" y="4156"/>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a:off x="2954797" y="4523567"/>
                <a:ext cx="135074" cy="115817"/>
              </a:xfrm>
              <a:custGeom>
                <a:avLst/>
                <a:gdLst/>
                <a:ahLst/>
                <a:cxnLst/>
                <a:rect l="l" t="t" r="r" b="b"/>
                <a:pathLst>
                  <a:path w="4847" h="4156" extrusionOk="0">
                    <a:moveTo>
                      <a:pt x="4204" y="0"/>
                    </a:moveTo>
                    <a:lnTo>
                      <a:pt x="1" y="3334"/>
                    </a:lnTo>
                    <a:lnTo>
                      <a:pt x="644" y="4156"/>
                    </a:lnTo>
                    <a:lnTo>
                      <a:pt x="4847"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a:off x="2954491" y="4523567"/>
                <a:ext cx="135046" cy="115817"/>
              </a:xfrm>
              <a:custGeom>
                <a:avLst/>
                <a:gdLst/>
                <a:ahLst/>
                <a:cxnLst/>
                <a:rect l="l" t="t" r="r" b="b"/>
                <a:pathLst>
                  <a:path w="4846" h="4156" extrusionOk="0">
                    <a:moveTo>
                      <a:pt x="4203" y="0"/>
                    </a:moveTo>
                    <a:lnTo>
                      <a:pt x="0" y="3346"/>
                    </a:lnTo>
                    <a:lnTo>
                      <a:pt x="643" y="4156"/>
                    </a:lnTo>
                    <a:lnTo>
                      <a:pt x="4846" y="810"/>
                    </a:lnTo>
                    <a:lnTo>
                      <a:pt x="4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3163824" y="4357008"/>
                <a:ext cx="135074" cy="115817"/>
              </a:xfrm>
              <a:custGeom>
                <a:avLst/>
                <a:gdLst/>
                <a:ahLst/>
                <a:cxnLst/>
                <a:rect l="l" t="t" r="r" b="b"/>
                <a:pathLst>
                  <a:path w="4847" h="4156" extrusionOk="0">
                    <a:moveTo>
                      <a:pt x="4204" y="1"/>
                    </a:moveTo>
                    <a:lnTo>
                      <a:pt x="2096" y="1679"/>
                    </a:lnTo>
                    <a:lnTo>
                      <a:pt x="1" y="3346"/>
                    </a:lnTo>
                    <a:lnTo>
                      <a:pt x="644" y="4156"/>
                    </a:lnTo>
                    <a:lnTo>
                      <a:pt x="2751" y="2489"/>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a:off x="3372851" y="4190784"/>
                <a:ext cx="135074" cy="115817"/>
              </a:xfrm>
              <a:custGeom>
                <a:avLst/>
                <a:gdLst/>
                <a:ahLst/>
                <a:cxnLst/>
                <a:rect l="l" t="t" r="r" b="b"/>
                <a:pathLst>
                  <a:path w="4847" h="4156" extrusionOk="0">
                    <a:moveTo>
                      <a:pt x="4204" y="1"/>
                    </a:moveTo>
                    <a:lnTo>
                      <a:pt x="1" y="3346"/>
                    </a:lnTo>
                    <a:lnTo>
                      <a:pt x="644" y="4156"/>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a:off x="2346303" y="4999026"/>
                <a:ext cx="135074" cy="115817"/>
              </a:xfrm>
              <a:custGeom>
                <a:avLst/>
                <a:gdLst/>
                <a:ahLst/>
                <a:cxnLst/>
                <a:rect l="l" t="t" r="r" b="b"/>
                <a:pathLst>
                  <a:path w="4847" h="4156" extrusionOk="0">
                    <a:moveTo>
                      <a:pt x="4204" y="0"/>
                    </a:moveTo>
                    <a:lnTo>
                      <a:pt x="1" y="3346"/>
                    </a:lnTo>
                    <a:lnTo>
                      <a:pt x="644" y="4155"/>
                    </a:lnTo>
                    <a:lnTo>
                      <a:pt x="4847"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2555664" y="4832468"/>
                <a:ext cx="135074" cy="115817"/>
              </a:xfrm>
              <a:custGeom>
                <a:avLst/>
                <a:gdLst/>
                <a:ahLst/>
                <a:cxnLst/>
                <a:rect l="l" t="t" r="r" b="b"/>
                <a:pathLst>
                  <a:path w="4847" h="4156" extrusionOk="0">
                    <a:moveTo>
                      <a:pt x="4204" y="0"/>
                    </a:moveTo>
                    <a:lnTo>
                      <a:pt x="2096" y="1679"/>
                    </a:lnTo>
                    <a:lnTo>
                      <a:pt x="1" y="3346"/>
                    </a:lnTo>
                    <a:lnTo>
                      <a:pt x="644" y="4155"/>
                    </a:lnTo>
                    <a:lnTo>
                      <a:pt x="2739" y="2489"/>
                    </a:lnTo>
                    <a:lnTo>
                      <a:pt x="4847" y="822"/>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a:off x="2764691" y="4666243"/>
                <a:ext cx="135074" cy="115817"/>
              </a:xfrm>
              <a:custGeom>
                <a:avLst/>
                <a:gdLst/>
                <a:ahLst/>
                <a:cxnLst/>
                <a:rect l="l" t="t" r="r" b="b"/>
                <a:pathLst>
                  <a:path w="4847" h="4156" extrusionOk="0">
                    <a:moveTo>
                      <a:pt x="4204" y="0"/>
                    </a:moveTo>
                    <a:lnTo>
                      <a:pt x="1" y="3346"/>
                    </a:lnTo>
                    <a:lnTo>
                      <a:pt x="644" y="4155"/>
                    </a:lnTo>
                    <a:lnTo>
                      <a:pt x="4846"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a:off x="3582213" y="4024225"/>
                <a:ext cx="135074" cy="115817"/>
              </a:xfrm>
              <a:custGeom>
                <a:avLst/>
                <a:gdLst/>
                <a:ahLst/>
                <a:cxnLst/>
                <a:rect l="l" t="t" r="r" b="b"/>
                <a:pathLst>
                  <a:path w="4847" h="4156" extrusionOk="0">
                    <a:moveTo>
                      <a:pt x="4204" y="1"/>
                    </a:moveTo>
                    <a:lnTo>
                      <a:pt x="2096" y="1667"/>
                    </a:lnTo>
                    <a:lnTo>
                      <a:pt x="1" y="3346"/>
                    </a:lnTo>
                    <a:lnTo>
                      <a:pt x="644" y="4156"/>
                    </a:lnTo>
                    <a:lnTo>
                      <a:pt x="2751" y="2477"/>
                    </a:lnTo>
                    <a:lnTo>
                      <a:pt x="2763" y="2465"/>
                    </a:lnTo>
                    <a:cubicBezTo>
                      <a:pt x="2775" y="2465"/>
                      <a:pt x="2775" y="2465"/>
                      <a:pt x="2787" y="2453"/>
                    </a:cubicBezTo>
                    <a:lnTo>
                      <a:pt x="2799" y="2453"/>
                    </a:lnTo>
                    <a:cubicBezTo>
                      <a:pt x="2811" y="2441"/>
                      <a:pt x="2822" y="2418"/>
                      <a:pt x="2834" y="2406"/>
                    </a:cubicBezTo>
                    <a:lnTo>
                      <a:pt x="4846"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3792243" y="3889853"/>
                <a:ext cx="147335" cy="84634"/>
              </a:xfrm>
              <a:custGeom>
                <a:avLst/>
                <a:gdLst/>
                <a:ahLst/>
                <a:cxnLst/>
                <a:rect l="l" t="t" r="r" b="b"/>
                <a:pathLst>
                  <a:path w="5287" h="3037" extrusionOk="0">
                    <a:moveTo>
                      <a:pt x="5096" y="1"/>
                    </a:moveTo>
                    <a:cubicBezTo>
                      <a:pt x="3263" y="346"/>
                      <a:pt x="1512" y="1108"/>
                      <a:pt x="0" y="2203"/>
                    </a:cubicBezTo>
                    <a:lnTo>
                      <a:pt x="608" y="3037"/>
                    </a:lnTo>
                    <a:cubicBezTo>
                      <a:pt x="2001" y="2037"/>
                      <a:pt x="3608" y="1334"/>
                      <a:pt x="5287" y="1013"/>
                    </a:cubicBezTo>
                    <a:lnTo>
                      <a:pt x="50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a:off x="4264024" y="4031192"/>
                <a:ext cx="115845" cy="135074"/>
              </a:xfrm>
              <a:custGeom>
                <a:avLst/>
                <a:gdLst/>
                <a:ahLst/>
                <a:cxnLst/>
                <a:rect l="l" t="t" r="r" b="b"/>
                <a:pathLst>
                  <a:path w="4157" h="4847" extrusionOk="0">
                    <a:moveTo>
                      <a:pt x="811" y="1"/>
                    </a:moveTo>
                    <a:lnTo>
                      <a:pt x="1" y="644"/>
                    </a:lnTo>
                    <a:lnTo>
                      <a:pt x="3347" y="4846"/>
                    </a:lnTo>
                    <a:lnTo>
                      <a:pt x="4156" y="4204"/>
                    </a:ln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a:off x="4430583" y="4240219"/>
                <a:ext cx="117824" cy="134071"/>
              </a:xfrm>
              <a:custGeom>
                <a:avLst/>
                <a:gdLst/>
                <a:ahLst/>
                <a:cxnLst/>
                <a:rect l="l" t="t" r="r" b="b"/>
                <a:pathLst>
                  <a:path w="4228" h="4811" extrusionOk="0">
                    <a:moveTo>
                      <a:pt x="811" y="1"/>
                    </a:moveTo>
                    <a:lnTo>
                      <a:pt x="1" y="644"/>
                    </a:lnTo>
                    <a:lnTo>
                      <a:pt x="1668" y="2739"/>
                    </a:lnTo>
                    <a:cubicBezTo>
                      <a:pt x="1668" y="2739"/>
                      <a:pt x="1680" y="2751"/>
                      <a:pt x="1680" y="2751"/>
                    </a:cubicBezTo>
                    <a:cubicBezTo>
                      <a:pt x="1954" y="3096"/>
                      <a:pt x="2227" y="3453"/>
                      <a:pt x="2549" y="3799"/>
                    </a:cubicBezTo>
                    <a:lnTo>
                      <a:pt x="3013" y="4323"/>
                    </a:lnTo>
                    <a:cubicBezTo>
                      <a:pt x="3168" y="4489"/>
                      <a:pt x="3347" y="4644"/>
                      <a:pt x="3513" y="4811"/>
                    </a:cubicBezTo>
                    <a:lnTo>
                      <a:pt x="4228" y="4049"/>
                    </a:lnTo>
                    <a:cubicBezTo>
                      <a:pt x="4073" y="3894"/>
                      <a:pt x="3906" y="3763"/>
                      <a:pt x="3751" y="3608"/>
                    </a:cubicBezTo>
                    <a:lnTo>
                      <a:pt x="3335" y="3120"/>
                    </a:lnTo>
                    <a:cubicBezTo>
                      <a:pt x="3049" y="2810"/>
                      <a:pt x="2763" y="2453"/>
                      <a:pt x="2489" y="2108"/>
                    </a:cubicBez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4630330" y="4414748"/>
                <a:ext cx="151655" cy="56822"/>
              </a:xfrm>
              <a:custGeom>
                <a:avLst/>
                <a:gdLst/>
                <a:ahLst/>
                <a:cxnLst/>
                <a:rect l="l" t="t" r="r" b="b"/>
                <a:pathLst>
                  <a:path w="5442" h="2039" extrusionOk="0">
                    <a:moveTo>
                      <a:pt x="405" y="0"/>
                    </a:moveTo>
                    <a:lnTo>
                      <a:pt x="0" y="953"/>
                    </a:lnTo>
                    <a:cubicBezTo>
                      <a:pt x="1626" y="1680"/>
                      <a:pt x="3403" y="2039"/>
                      <a:pt x="5187" y="2039"/>
                    </a:cubicBezTo>
                    <a:cubicBezTo>
                      <a:pt x="5272" y="2039"/>
                      <a:pt x="5357" y="2038"/>
                      <a:pt x="5442" y="2036"/>
                    </a:cubicBezTo>
                    <a:lnTo>
                      <a:pt x="5418" y="1000"/>
                    </a:lnTo>
                    <a:cubicBezTo>
                      <a:pt x="5359" y="1001"/>
                      <a:pt x="5300" y="1002"/>
                      <a:pt x="5241" y="1002"/>
                    </a:cubicBezTo>
                    <a:cubicBezTo>
                      <a:pt x="3585" y="1002"/>
                      <a:pt x="1923" y="679"/>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891775" y="4346056"/>
                <a:ext cx="140369" cy="103556"/>
              </a:xfrm>
              <a:custGeom>
                <a:avLst/>
                <a:gdLst/>
                <a:ahLst/>
                <a:cxnLst/>
                <a:rect l="l" t="t" r="r" b="b"/>
                <a:pathLst>
                  <a:path w="5037" h="3716" extrusionOk="0">
                    <a:moveTo>
                      <a:pt x="4311" y="1"/>
                    </a:moveTo>
                    <a:cubicBezTo>
                      <a:pt x="4001" y="298"/>
                      <a:pt x="3668" y="572"/>
                      <a:pt x="3346" y="858"/>
                    </a:cubicBezTo>
                    <a:cubicBezTo>
                      <a:pt x="3001" y="1108"/>
                      <a:pt x="2656" y="1358"/>
                      <a:pt x="2299" y="1608"/>
                    </a:cubicBezTo>
                    <a:cubicBezTo>
                      <a:pt x="1929" y="1810"/>
                      <a:pt x="1560" y="2049"/>
                      <a:pt x="1179" y="2239"/>
                    </a:cubicBezTo>
                    <a:lnTo>
                      <a:pt x="596" y="2501"/>
                    </a:lnTo>
                    <a:cubicBezTo>
                      <a:pt x="394" y="2584"/>
                      <a:pt x="203" y="2680"/>
                      <a:pt x="1" y="2739"/>
                    </a:cubicBezTo>
                    <a:lnTo>
                      <a:pt x="358" y="3715"/>
                    </a:lnTo>
                    <a:cubicBezTo>
                      <a:pt x="584" y="3644"/>
                      <a:pt x="786" y="3537"/>
                      <a:pt x="1001" y="3453"/>
                    </a:cubicBezTo>
                    <a:lnTo>
                      <a:pt x="1644" y="3168"/>
                    </a:lnTo>
                    <a:cubicBezTo>
                      <a:pt x="2060" y="2953"/>
                      <a:pt x="2453" y="2703"/>
                      <a:pt x="2858" y="2477"/>
                    </a:cubicBezTo>
                    <a:cubicBezTo>
                      <a:pt x="3239" y="2215"/>
                      <a:pt x="3620" y="1941"/>
                      <a:pt x="4001" y="1668"/>
                    </a:cubicBezTo>
                    <a:cubicBezTo>
                      <a:pt x="4346" y="1358"/>
                      <a:pt x="4704" y="1060"/>
                      <a:pt x="5037" y="739"/>
                    </a:cubicBezTo>
                    <a:lnTo>
                      <a:pt x="4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5076920" y="4116464"/>
                <a:ext cx="63064" cy="150986"/>
              </a:xfrm>
              <a:custGeom>
                <a:avLst/>
                <a:gdLst/>
                <a:ahLst/>
                <a:cxnLst/>
                <a:rect l="l" t="t" r="r" b="b"/>
                <a:pathLst>
                  <a:path w="2263" h="5418" extrusionOk="0">
                    <a:moveTo>
                      <a:pt x="1215" y="1"/>
                    </a:moveTo>
                    <a:cubicBezTo>
                      <a:pt x="1167" y="1715"/>
                      <a:pt x="750" y="3418"/>
                      <a:pt x="0" y="4965"/>
                    </a:cubicBezTo>
                    <a:lnTo>
                      <a:pt x="941" y="5418"/>
                    </a:lnTo>
                    <a:cubicBezTo>
                      <a:pt x="1751" y="3739"/>
                      <a:pt x="2203" y="1894"/>
                      <a:pt x="2262" y="24"/>
                    </a:cubicBezTo>
                    <a:lnTo>
                      <a:pt x="1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4857276" y="3653293"/>
                <a:ext cx="115483" cy="135408"/>
              </a:xfrm>
              <a:custGeom>
                <a:avLst/>
                <a:gdLst/>
                <a:ahLst/>
                <a:cxnLst/>
                <a:rect l="l" t="t" r="r" b="b"/>
                <a:pathLst>
                  <a:path w="4144" h="4859" extrusionOk="0">
                    <a:moveTo>
                      <a:pt x="810" y="0"/>
                    </a:moveTo>
                    <a:lnTo>
                      <a:pt x="0" y="643"/>
                    </a:lnTo>
                    <a:lnTo>
                      <a:pt x="3334" y="4858"/>
                    </a:lnTo>
                    <a:lnTo>
                      <a:pt x="4144" y="4215"/>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4691052" y="3443932"/>
                <a:ext cx="115817" cy="135408"/>
              </a:xfrm>
              <a:custGeom>
                <a:avLst/>
                <a:gdLst/>
                <a:ahLst/>
                <a:cxnLst/>
                <a:rect l="l" t="t" r="r" b="b"/>
                <a:pathLst>
                  <a:path w="4156" h="4859" extrusionOk="0">
                    <a:moveTo>
                      <a:pt x="822" y="1"/>
                    </a:moveTo>
                    <a:lnTo>
                      <a:pt x="0" y="644"/>
                    </a:lnTo>
                    <a:lnTo>
                      <a:pt x="1667" y="2751"/>
                    </a:lnTo>
                    <a:lnTo>
                      <a:pt x="3346" y="4858"/>
                    </a:lnTo>
                    <a:lnTo>
                      <a:pt x="4156" y="4215"/>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4524828" y="3234570"/>
                <a:ext cx="115817" cy="135074"/>
              </a:xfrm>
              <a:custGeom>
                <a:avLst/>
                <a:gdLst/>
                <a:ahLst/>
                <a:cxnLst/>
                <a:rect l="l" t="t" r="r" b="b"/>
                <a:pathLst>
                  <a:path w="4156" h="4847" extrusionOk="0">
                    <a:moveTo>
                      <a:pt x="822" y="1"/>
                    </a:moveTo>
                    <a:lnTo>
                      <a:pt x="0" y="644"/>
                    </a:lnTo>
                    <a:lnTo>
                      <a:pt x="3346" y="4847"/>
                    </a:lnTo>
                    <a:lnTo>
                      <a:pt x="4156" y="4204"/>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a:off x="4358938" y="3024902"/>
                <a:ext cx="115817" cy="135380"/>
              </a:xfrm>
              <a:custGeom>
                <a:avLst/>
                <a:gdLst/>
                <a:ahLst/>
                <a:cxnLst/>
                <a:rect l="l" t="t" r="r" b="b"/>
                <a:pathLst>
                  <a:path w="4156" h="4858" extrusionOk="0">
                    <a:moveTo>
                      <a:pt x="810" y="0"/>
                    </a:moveTo>
                    <a:lnTo>
                      <a:pt x="0" y="655"/>
                    </a:lnTo>
                    <a:lnTo>
                      <a:pt x="1667" y="2750"/>
                    </a:lnTo>
                    <a:lnTo>
                      <a:pt x="3334" y="4858"/>
                    </a:lnTo>
                    <a:lnTo>
                      <a:pt x="4155" y="4215"/>
                    </a:lnTo>
                    <a:lnTo>
                      <a:pt x="2489" y="2107"/>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4193355" y="2815540"/>
                <a:ext cx="115176" cy="135380"/>
              </a:xfrm>
              <a:custGeom>
                <a:avLst/>
                <a:gdLst/>
                <a:ahLst/>
                <a:cxnLst/>
                <a:rect l="l" t="t" r="r" b="b"/>
                <a:pathLst>
                  <a:path w="4133" h="4858" extrusionOk="0">
                    <a:moveTo>
                      <a:pt x="858" y="0"/>
                    </a:moveTo>
                    <a:lnTo>
                      <a:pt x="1" y="584"/>
                    </a:lnTo>
                    <a:lnTo>
                      <a:pt x="406" y="1143"/>
                    </a:lnTo>
                    <a:cubicBezTo>
                      <a:pt x="537" y="1346"/>
                      <a:pt x="680" y="1524"/>
                      <a:pt x="822" y="1703"/>
                    </a:cubicBezTo>
                    <a:lnTo>
                      <a:pt x="1656" y="2751"/>
                    </a:lnTo>
                    <a:lnTo>
                      <a:pt x="3323" y="4858"/>
                    </a:lnTo>
                    <a:lnTo>
                      <a:pt x="4132" y="4215"/>
                    </a:lnTo>
                    <a:lnTo>
                      <a:pt x="2466" y="2108"/>
                    </a:lnTo>
                    <a:lnTo>
                      <a:pt x="1632" y="1060"/>
                    </a:lnTo>
                    <a:cubicBezTo>
                      <a:pt x="1489" y="881"/>
                      <a:pt x="1358" y="703"/>
                      <a:pt x="1239" y="524"/>
                    </a:cubicBezTo>
                    <a:lnTo>
                      <a:pt x="8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a:off x="4179421" y="2336096"/>
                <a:ext cx="120471" cy="129445"/>
              </a:xfrm>
              <a:custGeom>
                <a:avLst/>
                <a:gdLst/>
                <a:ahLst/>
                <a:cxnLst/>
                <a:rect l="l" t="t" r="r" b="b"/>
                <a:pathLst>
                  <a:path w="4323" h="4645" extrusionOk="0">
                    <a:moveTo>
                      <a:pt x="3716" y="1"/>
                    </a:moveTo>
                    <a:cubicBezTo>
                      <a:pt x="2204" y="1096"/>
                      <a:pt x="930" y="2513"/>
                      <a:pt x="1" y="4132"/>
                    </a:cubicBezTo>
                    <a:lnTo>
                      <a:pt x="906" y="4644"/>
                    </a:lnTo>
                    <a:cubicBezTo>
                      <a:pt x="1751" y="3144"/>
                      <a:pt x="2930" y="1846"/>
                      <a:pt x="4323" y="834"/>
                    </a:cubicBezTo>
                    <a:lnTo>
                      <a:pt x="37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a:off x="4391765" y="2266680"/>
                <a:ext cx="154330" cy="42916"/>
              </a:xfrm>
              <a:custGeom>
                <a:avLst/>
                <a:gdLst/>
                <a:ahLst/>
                <a:cxnLst/>
                <a:rect l="l" t="t" r="r" b="b"/>
                <a:pathLst>
                  <a:path w="5538" h="1540" extrusionOk="0">
                    <a:moveTo>
                      <a:pt x="3945" y="1"/>
                    </a:moveTo>
                    <a:cubicBezTo>
                      <a:pt x="3547" y="1"/>
                      <a:pt x="3149" y="27"/>
                      <a:pt x="2751" y="27"/>
                    </a:cubicBezTo>
                    <a:cubicBezTo>
                      <a:pt x="2287" y="87"/>
                      <a:pt x="1823" y="134"/>
                      <a:pt x="1358" y="218"/>
                    </a:cubicBezTo>
                    <a:lnTo>
                      <a:pt x="680" y="372"/>
                    </a:lnTo>
                    <a:cubicBezTo>
                      <a:pt x="453" y="420"/>
                      <a:pt x="227" y="468"/>
                      <a:pt x="1" y="551"/>
                    </a:cubicBezTo>
                    <a:lnTo>
                      <a:pt x="299" y="1539"/>
                    </a:lnTo>
                    <a:cubicBezTo>
                      <a:pt x="501" y="1468"/>
                      <a:pt x="715" y="1432"/>
                      <a:pt x="930" y="1373"/>
                    </a:cubicBezTo>
                    <a:lnTo>
                      <a:pt x="1549" y="1230"/>
                    </a:lnTo>
                    <a:cubicBezTo>
                      <a:pt x="1977" y="1158"/>
                      <a:pt x="2406" y="1123"/>
                      <a:pt x="2823" y="1063"/>
                    </a:cubicBezTo>
                    <a:cubicBezTo>
                      <a:pt x="3190" y="1063"/>
                      <a:pt x="3566" y="1037"/>
                      <a:pt x="3929" y="1037"/>
                    </a:cubicBezTo>
                    <a:cubicBezTo>
                      <a:pt x="3989" y="1037"/>
                      <a:pt x="4049" y="1037"/>
                      <a:pt x="4109" y="1039"/>
                    </a:cubicBezTo>
                    <a:lnTo>
                      <a:pt x="4751" y="1087"/>
                    </a:lnTo>
                    <a:lnTo>
                      <a:pt x="5073" y="1111"/>
                    </a:lnTo>
                    <a:cubicBezTo>
                      <a:pt x="5180" y="1123"/>
                      <a:pt x="5287" y="1134"/>
                      <a:pt x="5394" y="1158"/>
                    </a:cubicBezTo>
                    <a:lnTo>
                      <a:pt x="5537" y="134"/>
                    </a:lnTo>
                    <a:cubicBezTo>
                      <a:pt x="5418" y="111"/>
                      <a:pt x="5311" y="87"/>
                      <a:pt x="5192" y="75"/>
                    </a:cubicBezTo>
                    <a:lnTo>
                      <a:pt x="4847" y="51"/>
                    </a:lnTo>
                    <a:lnTo>
                      <a:pt x="4144" y="3"/>
                    </a:lnTo>
                    <a:cubicBezTo>
                      <a:pt x="4078" y="2"/>
                      <a:pt x="4012" y="1"/>
                      <a:pt x="39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a:off x="4132327" y="2565688"/>
                <a:ext cx="39516" cy="154665"/>
              </a:xfrm>
              <a:custGeom>
                <a:avLst/>
                <a:gdLst/>
                <a:ahLst/>
                <a:cxnLst/>
                <a:rect l="l" t="t" r="r" b="b"/>
                <a:pathLst>
                  <a:path w="1418" h="5550" extrusionOk="0">
                    <a:moveTo>
                      <a:pt x="215" y="1"/>
                    </a:moveTo>
                    <a:lnTo>
                      <a:pt x="107" y="691"/>
                    </a:lnTo>
                    <a:cubicBezTo>
                      <a:pt x="60" y="930"/>
                      <a:pt x="60" y="1156"/>
                      <a:pt x="48" y="1394"/>
                    </a:cubicBezTo>
                    <a:lnTo>
                      <a:pt x="0" y="2084"/>
                    </a:lnTo>
                    <a:lnTo>
                      <a:pt x="24" y="2787"/>
                    </a:lnTo>
                    <a:cubicBezTo>
                      <a:pt x="36" y="3025"/>
                      <a:pt x="24" y="3251"/>
                      <a:pt x="60" y="3489"/>
                    </a:cubicBezTo>
                    <a:lnTo>
                      <a:pt x="143" y="4180"/>
                    </a:lnTo>
                    <a:cubicBezTo>
                      <a:pt x="179" y="4644"/>
                      <a:pt x="322" y="5097"/>
                      <a:pt x="405" y="5549"/>
                    </a:cubicBezTo>
                    <a:lnTo>
                      <a:pt x="1417" y="5299"/>
                    </a:lnTo>
                    <a:cubicBezTo>
                      <a:pt x="1334" y="4871"/>
                      <a:pt x="1203" y="4466"/>
                      <a:pt x="1167" y="4037"/>
                    </a:cubicBezTo>
                    <a:lnTo>
                      <a:pt x="1084" y="3394"/>
                    </a:lnTo>
                    <a:cubicBezTo>
                      <a:pt x="1048" y="3180"/>
                      <a:pt x="1072" y="2966"/>
                      <a:pt x="1060" y="2751"/>
                    </a:cubicBezTo>
                    <a:lnTo>
                      <a:pt x="1036" y="2108"/>
                    </a:lnTo>
                    <a:lnTo>
                      <a:pt x="1072" y="1465"/>
                    </a:lnTo>
                    <a:cubicBezTo>
                      <a:pt x="1096" y="1251"/>
                      <a:pt x="1096" y="1037"/>
                      <a:pt x="1131" y="822"/>
                    </a:cubicBezTo>
                    <a:lnTo>
                      <a:pt x="1238" y="191"/>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a:off x="4649252" y="2306919"/>
                <a:ext cx="132398" cy="116152"/>
              </a:xfrm>
              <a:custGeom>
                <a:avLst/>
                <a:gdLst/>
                <a:ahLst/>
                <a:cxnLst/>
                <a:rect l="l" t="t" r="r" b="b"/>
                <a:pathLst>
                  <a:path w="4751" h="4168" extrusionOk="0">
                    <a:moveTo>
                      <a:pt x="464" y="0"/>
                    </a:moveTo>
                    <a:lnTo>
                      <a:pt x="0" y="929"/>
                    </a:lnTo>
                    <a:cubicBezTo>
                      <a:pt x="1524" y="1703"/>
                      <a:pt x="2881" y="2810"/>
                      <a:pt x="3941" y="4167"/>
                    </a:cubicBezTo>
                    <a:lnTo>
                      <a:pt x="4751" y="3524"/>
                    </a:lnTo>
                    <a:cubicBezTo>
                      <a:pt x="3608" y="2060"/>
                      <a:pt x="2131" y="845"/>
                      <a:pt x="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6"/>
              <p:cNvSpPr/>
              <p:nvPr/>
            </p:nvSpPr>
            <p:spPr>
              <a:xfrm>
                <a:off x="4832391" y="2497360"/>
                <a:ext cx="115817" cy="135074"/>
              </a:xfrm>
              <a:custGeom>
                <a:avLst/>
                <a:gdLst/>
                <a:ahLst/>
                <a:cxnLst/>
                <a:rect l="l" t="t" r="r" b="b"/>
                <a:pathLst>
                  <a:path w="4156" h="4847" extrusionOk="0">
                    <a:moveTo>
                      <a:pt x="810" y="0"/>
                    </a:moveTo>
                    <a:lnTo>
                      <a:pt x="0" y="643"/>
                    </a:lnTo>
                    <a:lnTo>
                      <a:pt x="1643" y="2703"/>
                    </a:lnTo>
                    <a:cubicBezTo>
                      <a:pt x="1643" y="2727"/>
                      <a:pt x="1655" y="2739"/>
                      <a:pt x="1667" y="2751"/>
                    </a:cubicBezTo>
                    <a:cubicBezTo>
                      <a:pt x="1679" y="2762"/>
                      <a:pt x="1691" y="2774"/>
                      <a:pt x="1703" y="2774"/>
                    </a:cubicBezTo>
                    <a:lnTo>
                      <a:pt x="3346" y="4846"/>
                    </a:lnTo>
                    <a:lnTo>
                      <a:pt x="4156" y="4203"/>
                    </a:lnTo>
                    <a:lnTo>
                      <a:pt x="2489" y="2096"/>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6"/>
              <p:cNvSpPr/>
              <p:nvPr/>
            </p:nvSpPr>
            <p:spPr>
              <a:xfrm>
                <a:off x="4998615" y="2706721"/>
                <a:ext cx="115817" cy="135046"/>
              </a:xfrm>
              <a:custGeom>
                <a:avLst/>
                <a:gdLst/>
                <a:ahLst/>
                <a:cxnLst/>
                <a:rect l="l" t="t" r="r" b="b"/>
                <a:pathLst>
                  <a:path w="4156" h="4846"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a:off x="5165174" y="2915414"/>
                <a:ext cx="115817" cy="135380"/>
              </a:xfrm>
              <a:custGeom>
                <a:avLst/>
                <a:gdLst/>
                <a:ahLst/>
                <a:cxnLst/>
                <a:rect l="l" t="t" r="r" b="b"/>
                <a:pathLst>
                  <a:path w="4156" h="4858" extrusionOk="0">
                    <a:moveTo>
                      <a:pt x="810" y="0"/>
                    </a:moveTo>
                    <a:lnTo>
                      <a:pt x="0" y="655"/>
                    </a:lnTo>
                    <a:lnTo>
                      <a:pt x="1679" y="2750"/>
                    </a:lnTo>
                    <a:lnTo>
                      <a:pt x="3346" y="4858"/>
                    </a:lnTo>
                    <a:lnTo>
                      <a:pt x="4156" y="4215"/>
                    </a:lnTo>
                    <a:lnTo>
                      <a:pt x="2489" y="2107"/>
                    </a:lnTo>
                    <a:cubicBezTo>
                      <a:pt x="2489" y="2107"/>
                      <a:pt x="2489" y="2107"/>
                      <a:pt x="2477" y="2096"/>
                    </a:cubicBez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a:off x="4470404" y="2296302"/>
                <a:ext cx="28" cy="0"/>
              </a:xfrm>
              <a:custGeom>
                <a:avLst/>
                <a:gdLst/>
                <a:ahLst/>
                <a:cxnLst/>
                <a:rect l="l" t="t" r="r" b="b"/>
                <a:pathLst>
                  <a:path w="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4470404" y="2296302"/>
                <a:ext cx="28" cy="0"/>
              </a:xfrm>
              <a:custGeom>
                <a:avLst/>
                <a:gdLst/>
                <a:ahLst/>
                <a:cxnLst/>
                <a:rect l="l" t="t" r="r" b="b"/>
                <a:pathLst>
                  <a:path w="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5331398" y="3124748"/>
                <a:ext cx="115817" cy="135408"/>
              </a:xfrm>
              <a:custGeom>
                <a:avLst/>
                <a:gdLst/>
                <a:ahLst/>
                <a:cxnLst/>
                <a:rect l="l" t="t" r="r" b="b"/>
                <a:pathLst>
                  <a:path w="4156" h="4859" extrusionOk="0">
                    <a:moveTo>
                      <a:pt x="810" y="1"/>
                    </a:moveTo>
                    <a:lnTo>
                      <a:pt x="0" y="656"/>
                    </a:lnTo>
                    <a:lnTo>
                      <a:pt x="3346" y="4859"/>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5684411" y="3523574"/>
                <a:ext cx="149676" cy="74685"/>
              </a:xfrm>
              <a:custGeom>
                <a:avLst/>
                <a:gdLst/>
                <a:ahLst/>
                <a:cxnLst/>
                <a:rect l="l" t="t" r="r" b="b"/>
                <a:pathLst>
                  <a:path w="5371" h="2680" extrusionOk="0">
                    <a:moveTo>
                      <a:pt x="536" y="0"/>
                    </a:moveTo>
                    <a:lnTo>
                      <a:pt x="1" y="893"/>
                    </a:lnTo>
                    <a:cubicBezTo>
                      <a:pt x="1596" y="1846"/>
                      <a:pt x="3394" y="2465"/>
                      <a:pt x="5251" y="2679"/>
                    </a:cubicBezTo>
                    <a:lnTo>
                      <a:pt x="5370" y="1655"/>
                    </a:lnTo>
                    <a:cubicBezTo>
                      <a:pt x="3656" y="1453"/>
                      <a:pt x="2001" y="881"/>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6157224" y="3295960"/>
                <a:ext cx="89260" cy="146360"/>
              </a:xfrm>
              <a:custGeom>
                <a:avLst/>
                <a:gdLst/>
                <a:ahLst/>
                <a:cxnLst/>
                <a:rect l="l" t="t" r="r" b="b"/>
                <a:pathLst>
                  <a:path w="3203" h="5252" extrusionOk="0">
                    <a:moveTo>
                      <a:pt x="2203" y="0"/>
                    </a:moveTo>
                    <a:cubicBezTo>
                      <a:pt x="1810" y="1679"/>
                      <a:pt x="1060" y="3263"/>
                      <a:pt x="0" y="4620"/>
                    </a:cubicBezTo>
                    <a:lnTo>
                      <a:pt x="822" y="5251"/>
                    </a:lnTo>
                    <a:cubicBezTo>
                      <a:pt x="1965" y="3775"/>
                      <a:pt x="2786" y="2048"/>
                      <a:pt x="3203" y="239"/>
                    </a:cubicBezTo>
                    <a:lnTo>
                      <a:pt x="2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a:off x="6180436" y="3034181"/>
                <a:ext cx="73682" cy="150011"/>
              </a:xfrm>
              <a:custGeom>
                <a:avLst/>
                <a:gdLst/>
                <a:ahLst/>
                <a:cxnLst/>
                <a:rect l="l" t="t" r="r" b="b"/>
                <a:pathLst>
                  <a:path w="2644" h="5383" extrusionOk="0">
                    <a:moveTo>
                      <a:pt x="882" y="0"/>
                    </a:moveTo>
                    <a:lnTo>
                      <a:pt x="0" y="536"/>
                    </a:lnTo>
                    <a:lnTo>
                      <a:pt x="322" y="1096"/>
                    </a:lnTo>
                    <a:cubicBezTo>
                      <a:pt x="429" y="1274"/>
                      <a:pt x="501" y="1489"/>
                      <a:pt x="596" y="1679"/>
                    </a:cubicBezTo>
                    <a:lnTo>
                      <a:pt x="858" y="2263"/>
                    </a:lnTo>
                    <a:cubicBezTo>
                      <a:pt x="929" y="2465"/>
                      <a:pt x="989" y="2667"/>
                      <a:pt x="1060" y="2870"/>
                    </a:cubicBezTo>
                    <a:cubicBezTo>
                      <a:pt x="1132" y="3072"/>
                      <a:pt x="1203" y="3275"/>
                      <a:pt x="1263" y="3489"/>
                    </a:cubicBezTo>
                    <a:lnTo>
                      <a:pt x="1405" y="4108"/>
                    </a:lnTo>
                    <a:cubicBezTo>
                      <a:pt x="1513" y="4525"/>
                      <a:pt x="1560" y="4953"/>
                      <a:pt x="1608" y="5382"/>
                    </a:cubicBezTo>
                    <a:lnTo>
                      <a:pt x="2644" y="5275"/>
                    </a:lnTo>
                    <a:cubicBezTo>
                      <a:pt x="2584" y="4811"/>
                      <a:pt x="2537" y="4346"/>
                      <a:pt x="2417" y="3894"/>
                    </a:cubicBezTo>
                    <a:lnTo>
                      <a:pt x="2263" y="3215"/>
                    </a:lnTo>
                    <a:cubicBezTo>
                      <a:pt x="2203" y="2989"/>
                      <a:pt x="2120" y="2763"/>
                      <a:pt x="2048" y="2548"/>
                    </a:cubicBezTo>
                    <a:cubicBezTo>
                      <a:pt x="1977" y="2322"/>
                      <a:pt x="1905" y="2096"/>
                      <a:pt x="1822" y="1882"/>
                    </a:cubicBezTo>
                    <a:lnTo>
                      <a:pt x="1536" y="1239"/>
                    </a:lnTo>
                    <a:cubicBezTo>
                      <a:pt x="1429" y="1036"/>
                      <a:pt x="1358" y="810"/>
                      <a:pt x="1239" y="608"/>
                    </a:cubicBez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6017863" y="2821169"/>
                <a:ext cx="115817" cy="135074"/>
              </a:xfrm>
              <a:custGeom>
                <a:avLst/>
                <a:gdLst/>
                <a:ahLst/>
                <a:cxnLst/>
                <a:rect l="l" t="t" r="r" b="b"/>
                <a:pathLst>
                  <a:path w="4156" h="4847" extrusionOk="0">
                    <a:moveTo>
                      <a:pt x="810" y="1"/>
                    </a:moveTo>
                    <a:lnTo>
                      <a:pt x="0" y="644"/>
                    </a:lnTo>
                    <a:lnTo>
                      <a:pt x="3346" y="4846"/>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p:nvPr/>
            </p:nvSpPr>
            <p:spPr>
              <a:xfrm>
                <a:off x="5685415" y="2403115"/>
                <a:ext cx="115817" cy="135074"/>
              </a:xfrm>
              <a:custGeom>
                <a:avLst/>
                <a:gdLst/>
                <a:ahLst/>
                <a:cxnLst/>
                <a:rect l="l" t="t" r="r" b="b"/>
                <a:pathLst>
                  <a:path w="4156" h="4847" extrusionOk="0">
                    <a:moveTo>
                      <a:pt x="810" y="1"/>
                    </a:moveTo>
                    <a:lnTo>
                      <a:pt x="0" y="644"/>
                    </a:lnTo>
                    <a:lnTo>
                      <a:pt x="3334" y="4847"/>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6"/>
              <p:cNvSpPr/>
              <p:nvPr/>
            </p:nvSpPr>
            <p:spPr>
              <a:xfrm>
                <a:off x="5352298" y="1984419"/>
                <a:ext cx="115817" cy="135380"/>
              </a:xfrm>
              <a:custGeom>
                <a:avLst/>
                <a:gdLst/>
                <a:ahLst/>
                <a:cxnLst/>
                <a:rect l="l" t="t" r="r" b="b"/>
                <a:pathLst>
                  <a:path w="4156" h="4858" extrusionOk="0">
                    <a:moveTo>
                      <a:pt x="810" y="0"/>
                    </a:moveTo>
                    <a:lnTo>
                      <a:pt x="0" y="655"/>
                    </a:lnTo>
                    <a:lnTo>
                      <a:pt x="3346" y="4858"/>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a:off x="6013544" y="3539152"/>
                <a:ext cx="28" cy="362"/>
              </a:xfrm>
              <a:custGeom>
                <a:avLst/>
                <a:gdLst/>
                <a:ahLst/>
                <a:cxnLst/>
                <a:rect l="l" t="t" r="r" b="b"/>
                <a:pathLst>
                  <a:path w="1" h="13" extrusionOk="0">
                    <a:moveTo>
                      <a:pt x="1" y="1"/>
                    </a:moveTo>
                    <a:lnTo>
                      <a:pt x="1" y="1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a:off x="6025833" y="3565709"/>
                <a:ext cx="1003" cy="1672"/>
              </a:xfrm>
              <a:custGeom>
                <a:avLst/>
                <a:gdLst/>
                <a:ahLst/>
                <a:cxnLst/>
                <a:rect l="l" t="t" r="r" b="b"/>
                <a:pathLst>
                  <a:path w="36" h="60" extrusionOk="0">
                    <a:moveTo>
                      <a:pt x="36" y="6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a:off x="5945856" y="3502340"/>
                <a:ext cx="146695" cy="88619"/>
              </a:xfrm>
              <a:custGeom>
                <a:avLst/>
                <a:gdLst/>
                <a:ahLst/>
                <a:cxnLst/>
                <a:rect l="l" t="t" r="r" b="b"/>
                <a:pathLst>
                  <a:path w="5264" h="3180" extrusionOk="0">
                    <a:moveTo>
                      <a:pt x="4632" y="0"/>
                    </a:moveTo>
                    <a:cubicBezTo>
                      <a:pt x="3942" y="524"/>
                      <a:pt x="3215" y="976"/>
                      <a:pt x="2430" y="1334"/>
                    </a:cubicBezTo>
                    <a:cubicBezTo>
                      <a:pt x="2037" y="1512"/>
                      <a:pt x="1656" y="1703"/>
                      <a:pt x="1239" y="1822"/>
                    </a:cubicBezTo>
                    <a:lnTo>
                      <a:pt x="632" y="2024"/>
                    </a:lnTo>
                    <a:cubicBezTo>
                      <a:pt x="429" y="2084"/>
                      <a:pt x="215" y="2119"/>
                      <a:pt x="1" y="2179"/>
                    </a:cubicBezTo>
                    <a:lnTo>
                      <a:pt x="239" y="3179"/>
                    </a:lnTo>
                    <a:cubicBezTo>
                      <a:pt x="465" y="3131"/>
                      <a:pt x="691" y="3084"/>
                      <a:pt x="918" y="3024"/>
                    </a:cubicBezTo>
                    <a:lnTo>
                      <a:pt x="1584" y="2798"/>
                    </a:lnTo>
                    <a:cubicBezTo>
                      <a:pt x="2025" y="2667"/>
                      <a:pt x="2453" y="2465"/>
                      <a:pt x="2870" y="2274"/>
                    </a:cubicBezTo>
                    <a:cubicBezTo>
                      <a:pt x="3716" y="1881"/>
                      <a:pt x="4513" y="1393"/>
                      <a:pt x="5263" y="834"/>
                    </a:cubicBezTo>
                    <a:lnTo>
                      <a:pt x="4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p:nvPr/>
            </p:nvSpPr>
            <p:spPr>
              <a:xfrm>
                <a:off x="5851304" y="2612142"/>
                <a:ext cx="116152" cy="135408"/>
              </a:xfrm>
              <a:custGeom>
                <a:avLst/>
                <a:gdLst/>
                <a:ahLst/>
                <a:cxnLst/>
                <a:rect l="l" t="t" r="r" b="b"/>
                <a:pathLst>
                  <a:path w="4168" h="4859" extrusionOk="0">
                    <a:moveTo>
                      <a:pt x="822" y="1"/>
                    </a:moveTo>
                    <a:lnTo>
                      <a:pt x="0" y="656"/>
                    </a:lnTo>
                    <a:lnTo>
                      <a:pt x="1679" y="2751"/>
                    </a:lnTo>
                    <a:lnTo>
                      <a:pt x="3346" y="4858"/>
                    </a:lnTo>
                    <a:lnTo>
                      <a:pt x="4168" y="4204"/>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a:off x="5518522" y="2193753"/>
                <a:ext cx="115817" cy="135408"/>
              </a:xfrm>
              <a:custGeom>
                <a:avLst/>
                <a:gdLst/>
                <a:ahLst/>
                <a:cxnLst/>
                <a:rect l="l" t="t" r="r" b="b"/>
                <a:pathLst>
                  <a:path w="4156" h="4859" extrusionOk="0">
                    <a:moveTo>
                      <a:pt x="810" y="1"/>
                    </a:moveTo>
                    <a:lnTo>
                      <a:pt x="1" y="656"/>
                    </a:lnTo>
                    <a:lnTo>
                      <a:pt x="1667" y="2739"/>
                    </a:lnTo>
                    <a:cubicBezTo>
                      <a:pt x="1667" y="2751"/>
                      <a:pt x="1667" y="2751"/>
                      <a:pt x="1667" y="2751"/>
                    </a:cubicBezTo>
                    <a:cubicBezTo>
                      <a:pt x="1679" y="2763"/>
                      <a:pt x="1679" y="2763"/>
                      <a:pt x="1691" y="2775"/>
                    </a:cubicBezTo>
                    <a:lnTo>
                      <a:pt x="3346" y="4859"/>
                    </a:lnTo>
                    <a:lnTo>
                      <a:pt x="4156" y="4216"/>
                    </a:lnTo>
                    <a:lnTo>
                      <a:pt x="2489" y="2108"/>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6"/>
              <p:cNvSpPr/>
              <p:nvPr/>
            </p:nvSpPr>
            <p:spPr>
              <a:xfrm>
                <a:off x="5498291" y="3333775"/>
                <a:ext cx="115817" cy="135408"/>
              </a:xfrm>
              <a:custGeom>
                <a:avLst/>
                <a:gdLst/>
                <a:ahLst/>
                <a:cxnLst/>
                <a:rect l="l" t="t" r="r" b="b"/>
                <a:pathLst>
                  <a:path w="4156" h="4859" extrusionOk="0">
                    <a:moveTo>
                      <a:pt x="810" y="1"/>
                    </a:moveTo>
                    <a:lnTo>
                      <a:pt x="0" y="656"/>
                    </a:lnTo>
                    <a:lnTo>
                      <a:pt x="1667" y="2751"/>
                    </a:lnTo>
                    <a:cubicBezTo>
                      <a:pt x="2239" y="3454"/>
                      <a:pt x="2762" y="4156"/>
                      <a:pt x="3358" y="4859"/>
                    </a:cubicBezTo>
                    <a:lnTo>
                      <a:pt x="4156" y="4192"/>
                    </a:lnTo>
                    <a:cubicBezTo>
                      <a:pt x="3596" y="3525"/>
                      <a:pt x="3036" y="2799"/>
                      <a:pt x="2477" y="2108"/>
                    </a:cubicBez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5567288" y="3391180"/>
                <a:ext cx="1700" cy="1366"/>
              </a:xfrm>
              <a:custGeom>
                <a:avLst/>
                <a:gdLst/>
                <a:ahLst/>
                <a:cxnLst/>
                <a:rect l="l" t="t" r="r" b="b"/>
                <a:pathLst>
                  <a:path w="61" h="49" extrusionOk="0">
                    <a:moveTo>
                      <a:pt x="60" y="1"/>
                    </a:moveTo>
                    <a:lnTo>
                      <a:pt x="1" y="4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6713608" y="1785006"/>
                <a:ext cx="135408" cy="115817"/>
              </a:xfrm>
              <a:custGeom>
                <a:avLst/>
                <a:gdLst/>
                <a:ahLst/>
                <a:cxnLst/>
                <a:rect l="l" t="t" r="r" b="b"/>
                <a:pathLst>
                  <a:path w="4859" h="4156" extrusionOk="0">
                    <a:moveTo>
                      <a:pt x="4204" y="1"/>
                    </a:moveTo>
                    <a:lnTo>
                      <a:pt x="2108" y="1667"/>
                    </a:lnTo>
                    <a:lnTo>
                      <a:pt x="1" y="3346"/>
                    </a:lnTo>
                    <a:lnTo>
                      <a:pt x="644" y="4156"/>
                    </a:lnTo>
                    <a:lnTo>
                      <a:pt x="2751" y="2477"/>
                    </a:lnTo>
                    <a:lnTo>
                      <a:pt x="4859"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6238510" y="1983751"/>
                <a:ext cx="148673" cy="77667"/>
              </a:xfrm>
              <a:custGeom>
                <a:avLst/>
                <a:gdLst/>
                <a:ahLst/>
                <a:cxnLst/>
                <a:rect l="l" t="t" r="r" b="b"/>
                <a:pathLst>
                  <a:path w="5335" h="2787" extrusionOk="0">
                    <a:moveTo>
                      <a:pt x="595" y="0"/>
                    </a:moveTo>
                    <a:lnTo>
                      <a:pt x="0" y="846"/>
                    </a:lnTo>
                    <a:cubicBezTo>
                      <a:pt x="191" y="989"/>
                      <a:pt x="393" y="1096"/>
                      <a:pt x="595" y="1227"/>
                    </a:cubicBezTo>
                    <a:cubicBezTo>
                      <a:pt x="798" y="1334"/>
                      <a:pt x="988" y="1477"/>
                      <a:pt x="1203" y="1572"/>
                    </a:cubicBezTo>
                    <a:cubicBezTo>
                      <a:pt x="1631" y="1774"/>
                      <a:pt x="2048" y="1989"/>
                      <a:pt x="2488" y="2143"/>
                    </a:cubicBezTo>
                    <a:cubicBezTo>
                      <a:pt x="3370" y="2489"/>
                      <a:pt x="4298" y="2667"/>
                      <a:pt x="5227" y="2786"/>
                    </a:cubicBezTo>
                    <a:lnTo>
                      <a:pt x="5334" y="1762"/>
                    </a:lnTo>
                    <a:cubicBezTo>
                      <a:pt x="4489" y="1643"/>
                      <a:pt x="3643" y="1489"/>
                      <a:pt x="2858" y="1167"/>
                    </a:cubicBezTo>
                    <a:cubicBezTo>
                      <a:pt x="2441" y="1036"/>
                      <a:pt x="2072" y="834"/>
                      <a:pt x="1679" y="655"/>
                    </a:cubicBezTo>
                    <a:cubicBezTo>
                      <a:pt x="1488" y="572"/>
                      <a:pt x="1310" y="441"/>
                      <a:pt x="1131" y="334"/>
                    </a:cubicBezTo>
                    <a:cubicBezTo>
                      <a:pt x="953" y="215"/>
                      <a:pt x="762" y="119"/>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5893439" y="1576982"/>
                <a:ext cx="115817" cy="135074"/>
              </a:xfrm>
              <a:custGeom>
                <a:avLst/>
                <a:gdLst/>
                <a:ahLst/>
                <a:cxnLst/>
                <a:rect l="l" t="t" r="r" b="b"/>
                <a:pathLst>
                  <a:path w="4156" h="4847" extrusionOk="0">
                    <a:moveTo>
                      <a:pt x="810" y="0"/>
                    </a:moveTo>
                    <a:lnTo>
                      <a:pt x="1" y="643"/>
                    </a:lnTo>
                    <a:lnTo>
                      <a:pt x="1667" y="2751"/>
                    </a:lnTo>
                    <a:lnTo>
                      <a:pt x="3346" y="4846"/>
                    </a:lnTo>
                    <a:lnTo>
                      <a:pt x="4156" y="4203"/>
                    </a:lnTo>
                    <a:lnTo>
                      <a:pt x="2477" y="2108"/>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5259390" y="1500990"/>
                <a:ext cx="99571" cy="142041"/>
              </a:xfrm>
              <a:custGeom>
                <a:avLst/>
                <a:gdLst/>
                <a:ahLst/>
                <a:cxnLst/>
                <a:rect l="l" t="t" r="r" b="b"/>
                <a:pathLst>
                  <a:path w="3573" h="5097" extrusionOk="0">
                    <a:moveTo>
                      <a:pt x="2823" y="1"/>
                    </a:moveTo>
                    <a:cubicBezTo>
                      <a:pt x="1537" y="1358"/>
                      <a:pt x="572" y="3001"/>
                      <a:pt x="1" y="4775"/>
                    </a:cubicBezTo>
                    <a:lnTo>
                      <a:pt x="989" y="5097"/>
                    </a:lnTo>
                    <a:cubicBezTo>
                      <a:pt x="1513" y="3466"/>
                      <a:pt x="2406" y="1953"/>
                      <a:pt x="3573" y="703"/>
                    </a:cubicBezTo>
                    <a:lnTo>
                      <a:pt x="2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5435256" y="1389189"/>
                <a:ext cx="150652" cy="63733"/>
              </a:xfrm>
              <a:custGeom>
                <a:avLst/>
                <a:gdLst/>
                <a:ahLst/>
                <a:cxnLst/>
                <a:rect l="l" t="t" r="r" b="b"/>
                <a:pathLst>
                  <a:path w="5406" h="2287" extrusionOk="0">
                    <a:moveTo>
                      <a:pt x="5382" y="0"/>
                    </a:moveTo>
                    <a:cubicBezTo>
                      <a:pt x="5144" y="12"/>
                      <a:pt x="4917" y="0"/>
                      <a:pt x="4679" y="24"/>
                    </a:cubicBezTo>
                    <a:lnTo>
                      <a:pt x="3989" y="108"/>
                    </a:lnTo>
                    <a:cubicBezTo>
                      <a:pt x="3524" y="155"/>
                      <a:pt x="3072" y="286"/>
                      <a:pt x="2608" y="381"/>
                    </a:cubicBezTo>
                    <a:cubicBezTo>
                      <a:pt x="2381" y="429"/>
                      <a:pt x="2167" y="500"/>
                      <a:pt x="1941" y="572"/>
                    </a:cubicBezTo>
                    <a:lnTo>
                      <a:pt x="1274" y="798"/>
                    </a:lnTo>
                    <a:cubicBezTo>
                      <a:pt x="845" y="965"/>
                      <a:pt x="417" y="1167"/>
                      <a:pt x="0" y="1358"/>
                    </a:cubicBezTo>
                    <a:lnTo>
                      <a:pt x="464" y="2286"/>
                    </a:lnTo>
                    <a:cubicBezTo>
                      <a:pt x="857" y="2108"/>
                      <a:pt x="1250" y="1929"/>
                      <a:pt x="1643" y="1763"/>
                    </a:cubicBezTo>
                    <a:lnTo>
                      <a:pt x="2250" y="1560"/>
                    </a:lnTo>
                    <a:cubicBezTo>
                      <a:pt x="2453" y="1501"/>
                      <a:pt x="2655" y="1429"/>
                      <a:pt x="2869" y="1382"/>
                    </a:cubicBezTo>
                    <a:cubicBezTo>
                      <a:pt x="3286" y="1298"/>
                      <a:pt x="3703" y="1179"/>
                      <a:pt x="4132" y="1143"/>
                    </a:cubicBezTo>
                    <a:lnTo>
                      <a:pt x="4763" y="1060"/>
                    </a:lnTo>
                    <a:cubicBezTo>
                      <a:pt x="4977" y="1036"/>
                      <a:pt x="5191" y="1036"/>
                      <a:pt x="5405" y="1036"/>
                    </a:cubicBezTo>
                    <a:lnTo>
                      <a:pt x="5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5697035" y="1406439"/>
                <a:ext cx="141706" cy="100574"/>
              </a:xfrm>
              <a:custGeom>
                <a:avLst/>
                <a:gdLst/>
                <a:ahLst/>
                <a:cxnLst/>
                <a:rect l="l" t="t" r="r" b="b"/>
                <a:pathLst>
                  <a:path w="5085" h="3609" extrusionOk="0">
                    <a:moveTo>
                      <a:pt x="322" y="1"/>
                    </a:moveTo>
                    <a:lnTo>
                      <a:pt x="0" y="977"/>
                    </a:lnTo>
                    <a:cubicBezTo>
                      <a:pt x="1619" y="1525"/>
                      <a:pt x="3131" y="2417"/>
                      <a:pt x="4370" y="3608"/>
                    </a:cubicBezTo>
                    <a:lnTo>
                      <a:pt x="5084" y="2846"/>
                    </a:lnTo>
                    <a:cubicBezTo>
                      <a:pt x="3727" y="1560"/>
                      <a:pt x="2084" y="584"/>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6059997" y="1786009"/>
                <a:ext cx="115817" cy="135074"/>
              </a:xfrm>
              <a:custGeom>
                <a:avLst/>
                <a:gdLst/>
                <a:ahLst/>
                <a:cxnLst/>
                <a:rect l="l" t="t" r="r" b="b"/>
                <a:pathLst>
                  <a:path w="4156" h="4847" extrusionOk="0">
                    <a:moveTo>
                      <a:pt x="810" y="0"/>
                    </a:moveTo>
                    <a:lnTo>
                      <a:pt x="1"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6497948" y="1951230"/>
                <a:ext cx="141706" cy="99236"/>
              </a:xfrm>
              <a:custGeom>
                <a:avLst/>
                <a:gdLst/>
                <a:ahLst/>
                <a:cxnLst/>
                <a:rect l="l" t="t" r="r" b="b"/>
                <a:pathLst>
                  <a:path w="5085" h="3561" extrusionOk="0">
                    <a:moveTo>
                      <a:pt x="4442" y="1"/>
                    </a:moveTo>
                    <a:cubicBezTo>
                      <a:pt x="4085" y="274"/>
                      <a:pt x="3739" y="572"/>
                      <a:pt x="3394" y="834"/>
                    </a:cubicBezTo>
                    <a:lnTo>
                      <a:pt x="2870" y="1203"/>
                    </a:lnTo>
                    <a:cubicBezTo>
                      <a:pt x="2787" y="1263"/>
                      <a:pt x="2703" y="1334"/>
                      <a:pt x="2608" y="1382"/>
                    </a:cubicBezTo>
                    <a:lnTo>
                      <a:pt x="2334" y="1548"/>
                    </a:lnTo>
                    <a:lnTo>
                      <a:pt x="1775" y="1858"/>
                    </a:lnTo>
                    <a:cubicBezTo>
                      <a:pt x="1584" y="1953"/>
                      <a:pt x="1394" y="2037"/>
                      <a:pt x="1191" y="2132"/>
                    </a:cubicBezTo>
                    <a:cubicBezTo>
                      <a:pt x="810" y="2322"/>
                      <a:pt x="406" y="2429"/>
                      <a:pt x="1" y="2572"/>
                    </a:cubicBezTo>
                    <a:lnTo>
                      <a:pt x="287" y="3560"/>
                    </a:lnTo>
                    <a:cubicBezTo>
                      <a:pt x="739" y="3406"/>
                      <a:pt x="1191" y="3287"/>
                      <a:pt x="1608" y="3072"/>
                    </a:cubicBezTo>
                    <a:cubicBezTo>
                      <a:pt x="1822" y="2977"/>
                      <a:pt x="2037" y="2894"/>
                      <a:pt x="2251" y="2787"/>
                    </a:cubicBezTo>
                    <a:lnTo>
                      <a:pt x="2858" y="2441"/>
                    </a:lnTo>
                    <a:lnTo>
                      <a:pt x="3168" y="2263"/>
                    </a:lnTo>
                    <a:cubicBezTo>
                      <a:pt x="3263" y="2203"/>
                      <a:pt x="3358" y="2132"/>
                      <a:pt x="3454" y="2060"/>
                    </a:cubicBezTo>
                    <a:lnTo>
                      <a:pt x="4025" y="1644"/>
                    </a:lnTo>
                    <a:cubicBezTo>
                      <a:pt x="4394" y="1370"/>
                      <a:pt x="4728" y="1096"/>
                      <a:pt x="5085" y="810"/>
                    </a:cubicBezTo>
                    <a:lnTo>
                      <a:pt x="44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5211962" y="2992047"/>
                <a:ext cx="28" cy="28"/>
              </a:xfrm>
              <a:custGeom>
                <a:avLst/>
                <a:gdLst/>
                <a:ahLst/>
                <a:cxnLst/>
                <a:rect l="l" t="t" r="r" b="b"/>
                <a:pathLst>
                  <a:path w="1" h="1" fill="none" extrusionOk="0">
                    <a:moveTo>
                      <a:pt x="0" y="0"/>
                    </a:moveTo>
                    <a:lnTo>
                      <a:pt x="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3222233" y="4403796"/>
                <a:ext cx="697" cy="697"/>
              </a:xfrm>
              <a:custGeom>
                <a:avLst/>
                <a:gdLst/>
                <a:ahLst/>
                <a:cxnLst/>
                <a:rect l="l" t="t" r="r" b="b"/>
                <a:pathLst>
                  <a:path w="25" h="25" extrusionOk="0">
                    <a:moveTo>
                      <a:pt x="0" y="0"/>
                    </a:moveTo>
                    <a:lnTo>
                      <a:pt x="24" y="24"/>
                    </a:lnTo>
                    <a:lnTo>
                      <a:pt x="24" y="1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3240151" y="4426033"/>
                <a:ext cx="362" cy="334"/>
              </a:xfrm>
              <a:custGeom>
                <a:avLst/>
                <a:gdLst/>
                <a:ahLst/>
                <a:cxnLst/>
                <a:rect l="l" t="t" r="r" b="b"/>
                <a:pathLst>
                  <a:path w="13" h="12" extrusionOk="0">
                    <a:moveTo>
                      <a:pt x="0" y="0"/>
                    </a:moveTo>
                    <a:lnTo>
                      <a:pt x="12" y="1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3240151" y="4426033"/>
                <a:ext cx="362" cy="334"/>
              </a:xfrm>
              <a:custGeom>
                <a:avLst/>
                <a:gdLst/>
                <a:ahLst/>
                <a:cxnLst/>
                <a:rect l="l" t="t" r="r" b="b"/>
                <a:pathLst>
                  <a:path w="13" h="12" fill="none" extrusionOk="0">
                    <a:moveTo>
                      <a:pt x="0" y="0"/>
                    </a:moveTo>
                    <a:lnTo>
                      <a:pt x="12"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4499274" y="4298934"/>
                <a:ext cx="697" cy="362"/>
              </a:xfrm>
              <a:custGeom>
                <a:avLst/>
                <a:gdLst/>
                <a:ahLst/>
                <a:cxnLst/>
                <a:rect l="l" t="t" r="r" b="b"/>
                <a:pathLst>
                  <a:path w="25" h="13" extrusionOk="0">
                    <a:moveTo>
                      <a:pt x="24" y="1"/>
                    </a:moveTo>
                    <a:lnTo>
                      <a:pt x="1" y="1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4499274" y="4298934"/>
                <a:ext cx="697" cy="362"/>
              </a:xfrm>
              <a:custGeom>
                <a:avLst/>
                <a:gdLst/>
                <a:ahLst/>
                <a:cxnLst/>
                <a:rect l="l" t="t" r="r" b="b"/>
                <a:pathLst>
                  <a:path w="25" h="13" fill="none" extrusionOk="0">
                    <a:moveTo>
                      <a:pt x="24" y="1"/>
                    </a:moveTo>
                    <a:lnTo>
                      <a:pt x="1" y="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4468426" y="2267432"/>
                <a:ext cx="28" cy="362"/>
              </a:xfrm>
              <a:custGeom>
                <a:avLst/>
                <a:gdLst/>
                <a:ahLst/>
                <a:cxnLst/>
                <a:rect l="l" t="t" r="r" b="b"/>
                <a:pathLst>
                  <a:path w="1" h="13" extrusionOk="0">
                    <a:moveTo>
                      <a:pt x="0" y="1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4468426" y="2267432"/>
                <a:ext cx="28" cy="362"/>
              </a:xfrm>
              <a:custGeom>
                <a:avLst/>
                <a:gdLst/>
                <a:ahLst/>
                <a:cxnLst/>
                <a:rect l="l" t="t" r="r" b="b"/>
                <a:pathLst>
                  <a:path w="1" h="13" fill="none" extrusionOk="0">
                    <a:moveTo>
                      <a:pt x="0" y="12"/>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4901054" y="2555740"/>
                <a:ext cx="697" cy="362"/>
              </a:xfrm>
              <a:custGeom>
                <a:avLst/>
                <a:gdLst/>
                <a:ahLst/>
                <a:cxnLst/>
                <a:rect l="l" t="t" r="r" b="b"/>
                <a:pathLst>
                  <a:path w="25" h="13" extrusionOk="0">
                    <a:moveTo>
                      <a:pt x="25" y="1"/>
                    </a:moveTo>
                    <a:lnTo>
                      <a:pt x="1" y="1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4901054" y="2555740"/>
                <a:ext cx="697" cy="362"/>
              </a:xfrm>
              <a:custGeom>
                <a:avLst/>
                <a:gdLst/>
                <a:ahLst/>
                <a:cxnLst/>
                <a:rect l="l" t="t" r="r" b="b"/>
                <a:pathLst>
                  <a:path w="25" h="13" fill="none" extrusionOk="0">
                    <a:moveTo>
                      <a:pt x="25" y="1"/>
                    </a:moveTo>
                    <a:lnTo>
                      <a:pt x="1" y="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5259390" y="1500990"/>
                <a:ext cx="99571" cy="142041"/>
              </a:xfrm>
              <a:custGeom>
                <a:avLst/>
                <a:gdLst/>
                <a:ahLst/>
                <a:cxnLst/>
                <a:rect l="l" t="t" r="r" b="b"/>
                <a:pathLst>
                  <a:path w="3573" h="5097" extrusionOk="0">
                    <a:moveTo>
                      <a:pt x="2823" y="1"/>
                    </a:moveTo>
                    <a:cubicBezTo>
                      <a:pt x="1537" y="1358"/>
                      <a:pt x="572" y="3001"/>
                      <a:pt x="1" y="4775"/>
                    </a:cubicBezTo>
                    <a:lnTo>
                      <a:pt x="989" y="5097"/>
                    </a:lnTo>
                    <a:cubicBezTo>
                      <a:pt x="1513" y="3466"/>
                      <a:pt x="2406" y="1953"/>
                      <a:pt x="3573" y="703"/>
                    </a:cubicBezTo>
                    <a:lnTo>
                      <a:pt x="2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697035" y="1406439"/>
                <a:ext cx="141706" cy="100574"/>
              </a:xfrm>
              <a:custGeom>
                <a:avLst/>
                <a:gdLst/>
                <a:ahLst/>
                <a:cxnLst/>
                <a:rect l="l" t="t" r="r" b="b"/>
                <a:pathLst>
                  <a:path w="5085" h="3609" extrusionOk="0">
                    <a:moveTo>
                      <a:pt x="322" y="1"/>
                    </a:moveTo>
                    <a:lnTo>
                      <a:pt x="0" y="977"/>
                    </a:lnTo>
                    <a:cubicBezTo>
                      <a:pt x="1619" y="1525"/>
                      <a:pt x="3131" y="2417"/>
                      <a:pt x="4370" y="3608"/>
                    </a:cubicBezTo>
                    <a:lnTo>
                      <a:pt x="5084" y="2846"/>
                    </a:lnTo>
                    <a:cubicBezTo>
                      <a:pt x="3727" y="1560"/>
                      <a:pt x="2084" y="584"/>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6059663" y="1786344"/>
                <a:ext cx="115817" cy="135046"/>
              </a:xfrm>
              <a:custGeom>
                <a:avLst/>
                <a:gdLst/>
                <a:ahLst/>
                <a:cxnLst/>
                <a:rect l="l" t="t" r="r" b="b"/>
                <a:pathLst>
                  <a:path w="4156" h="4846" extrusionOk="0">
                    <a:moveTo>
                      <a:pt x="810" y="0"/>
                    </a:moveTo>
                    <a:lnTo>
                      <a:pt x="1" y="643"/>
                    </a:lnTo>
                    <a:lnTo>
                      <a:pt x="3334"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6238510" y="1983416"/>
                <a:ext cx="148673" cy="78001"/>
              </a:xfrm>
              <a:custGeom>
                <a:avLst/>
                <a:gdLst/>
                <a:ahLst/>
                <a:cxnLst/>
                <a:rect l="l" t="t" r="r" b="b"/>
                <a:pathLst>
                  <a:path w="5335" h="2799" extrusionOk="0">
                    <a:moveTo>
                      <a:pt x="595" y="0"/>
                    </a:moveTo>
                    <a:lnTo>
                      <a:pt x="0" y="858"/>
                    </a:lnTo>
                    <a:cubicBezTo>
                      <a:pt x="191" y="1001"/>
                      <a:pt x="393" y="1108"/>
                      <a:pt x="595" y="1239"/>
                    </a:cubicBezTo>
                    <a:cubicBezTo>
                      <a:pt x="798" y="1346"/>
                      <a:pt x="988" y="1489"/>
                      <a:pt x="1203" y="1584"/>
                    </a:cubicBezTo>
                    <a:cubicBezTo>
                      <a:pt x="1631" y="1786"/>
                      <a:pt x="2048" y="2001"/>
                      <a:pt x="2488" y="2155"/>
                    </a:cubicBezTo>
                    <a:cubicBezTo>
                      <a:pt x="3370" y="2501"/>
                      <a:pt x="4298" y="2679"/>
                      <a:pt x="5227" y="2798"/>
                    </a:cubicBezTo>
                    <a:lnTo>
                      <a:pt x="5334" y="1774"/>
                    </a:lnTo>
                    <a:cubicBezTo>
                      <a:pt x="4489" y="1655"/>
                      <a:pt x="3643" y="1501"/>
                      <a:pt x="2858" y="1179"/>
                    </a:cubicBezTo>
                    <a:cubicBezTo>
                      <a:pt x="2441" y="1048"/>
                      <a:pt x="2072" y="846"/>
                      <a:pt x="1679" y="667"/>
                    </a:cubicBezTo>
                    <a:cubicBezTo>
                      <a:pt x="1488" y="584"/>
                      <a:pt x="1310" y="453"/>
                      <a:pt x="1131" y="346"/>
                    </a:cubicBezTo>
                    <a:cubicBezTo>
                      <a:pt x="953" y="227"/>
                      <a:pt x="762" y="131"/>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6497948" y="1951230"/>
                <a:ext cx="141706" cy="99236"/>
              </a:xfrm>
              <a:custGeom>
                <a:avLst/>
                <a:gdLst/>
                <a:ahLst/>
                <a:cxnLst/>
                <a:rect l="l" t="t" r="r" b="b"/>
                <a:pathLst>
                  <a:path w="5085" h="3561" extrusionOk="0">
                    <a:moveTo>
                      <a:pt x="4442" y="1"/>
                    </a:moveTo>
                    <a:cubicBezTo>
                      <a:pt x="4085" y="274"/>
                      <a:pt x="3739" y="572"/>
                      <a:pt x="3394" y="834"/>
                    </a:cubicBezTo>
                    <a:lnTo>
                      <a:pt x="2870" y="1203"/>
                    </a:lnTo>
                    <a:cubicBezTo>
                      <a:pt x="2787" y="1263"/>
                      <a:pt x="2703" y="1334"/>
                      <a:pt x="2608" y="1382"/>
                    </a:cubicBezTo>
                    <a:lnTo>
                      <a:pt x="2334" y="1548"/>
                    </a:lnTo>
                    <a:lnTo>
                      <a:pt x="1775" y="1858"/>
                    </a:lnTo>
                    <a:cubicBezTo>
                      <a:pt x="1584" y="1953"/>
                      <a:pt x="1394" y="2037"/>
                      <a:pt x="1191" y="2132"/>
                    </a:cubicBezTo>
                    <a:cubicBezTo>
                      <a:pt x="810" y="2322"/>
                      <a:pt x="406" y="2429"/>
                      <a:pt x="1" y="2572"/>
                    </a:cubicBezTo>
                    <a:lnTo>
                      <a:pt x="287" y="3560"/>
                    </a:lnTo>
                    <a:cubicBezTo>
                      <a:pt x="739" y="3406"/>
                      <a:pt x="1191" y="3287"/>
                      <a:pt x="1608" y="3072"/>
                    </a:cubicBezTo>
                    <a:cubicBezTo>
                      <a:pt x="1822" y="2977"/>
                      <a:pt x="2037" y="2894"/>
                      <a:pt x="2251" y="2787"/>
                    </a:cubicBezTo>
                    <a:lnTo>
                      <a:pt x="2858" y="2441"/>
                    </a:lnTo>
                    <a:lnTo>
                      <a:pt x="3168" y="2263"/>
                    </a:lnTo>
                    <a:cubicBezTo>
                      <a:pt x="3263" y="2203"/>
                      <a:pt x="3358" y="2132"/>
                      <a:pt x="3454" y="2060"/>
                    </a:cubicBezTo>
                    <a:lnTo>
                      <a:pt x="4025" y="1644"/>
                    </a:lnTo>
                    <a:cubicBezTo>
                      <a:pt x="4394" y="1370"/>
                      <a:pt x="4728" y="1096"/>
                      <a:pt x="5085" y="810"/>
                    </a:cubicBezTo>
                    <a:lnTo>
                      <a:pt x="44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5507905" y="1399806"/>
                <a:ext cx="362" cy="362"/>
              </a:xfrm>
              <a:custGeom>
                <a:avLst/>
                <a:gdLst/>
                <a:ahLst/>
                <a:cxnLst/>
                <a:rect l="l" t="t" r="r" b="b"/>
                <a:pathLst>
                  <a:path w="13" h="13" extrusionOk="0">
                    <a:moveTo>
                      <a:pt x="12" y="12"/>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5515206" y="1427339"/>
                <a:ext cx="28" cy="362"/>
              </a:xfrm>
              <a:custGeom>
                <a:avLst/>
                <a:gdLst/>
                <a:ahLst/>
                <a:cxnLst/>
                <a:rect l="l" t="t" r="r" b="b"/>
                <a:pathLst>
                  <a:path w="1" h="13" extrusionOk="0">
                    <a:moveTo>
                      <a:pt x="0" y="13"/>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5515206" y="1427339"/>
                <a:ext cx="28" cy="362"/>
              </a:xfrm>
              <a:custGeom>
                <a:avLst/>
                <a:gdLst/>
                <a:ahLst/>
                <a:cxnLst/>
                <a:rect l="l" t="t" r="r" b="b"/>
                <a:pathLst>
                  <a:path w="1" h="13" fill="none" extrusionOk="0">
                    <a:moveTo>
                      <a:pt x="0" y="13"/>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5243144" y="1754158"/>
                <a:ext cx="65043" cy="150652"/>
              </a:xfrm>
              <a:custGeom>
                <a:avLst/>
                <a:gdLst/>
                <a:ahLst/>
                <a:cxnLst/>
                <a:rect l="l" t="t" r="r" b="b"/>
                <a:pathLst>
                  <a:path w="2334" h="5406" extrusionOk="0">
                    <a:moveTo>
                      <a:pt x="1036" y="0"/>
                    </a:moveTo>
                    <a:lnTo>
                      <a:pt x="0" y="36"/>
                    </a:lnTo>
                    <a:cubicBezTo>
                      <a:pt x="24" y="965"/>
                      <a:pt x="179" y="1893"/>
                      <a:pt x="405" y="2798"/>
                    </a:cubicBezTo>
                    <a:cubicBezTo>
                      <a:pt x="524" y="3251"/>
                      <a:pt x="691" y="3691"/>
                      <a:pt x="834" y="4132"/>
                    </a:cubicBezTo>
                    <a:cubicBezTo>
                      <a:pt x="1024" y="4560"/>
                      <a:pt x="1203" y="4989"/>
                      <a:pt x="1417" y="5406"/>
                    </a:cubicBezTo>
                    <a:lnTo>
                      <a:pt x="2334" y="4929"/>
                    </a:lnTo>
                    <a:cubicBezTo>
                      <a:pt x="2132" y="4548"/>
                      <a:pt x="1977" y="4144"/>
                      <a:pt x="1798" y="3763"/>
                    </a:cubicBezTo>
                    <a:cubicBezTo>
                      <a:pt x="1667" y="3346"/>
                      <a:pt x="1512" y="2953"/>
                      <a:pt x="1405" y="2536"/>
                    </a:cubicBezTo>
                    <a:cubicBezTo>
                      <a:pt x="1203" y="1703"/>
                      <a:pt x="1048" y="857"/>
                      <a:pt x="10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5023166" y="3862989"/>
                <a:ext cx="98902" cy="142347"/>
              </a:xfrm>
              <a:custGeom>
                <a:avLst/>
                <a:gdLst/>
                <a:ahLst/>
                <a:cxnLst/>
                <a:rect l="l" t="t" r="r" b="b"/>
                <a:pathLst>
                  <a:path w="3549" h="5108" extrusionOk="0">
                    <a:moveTo>
                      <a:pt x="822" y="0"/>
                    </a:moveTo>
                    <a:lnTo>
                      <a:pt x="0" y="643"/>
                    </a:lnTo>
                    <a:cubicBezTo>
                      <a:pt x="286" y="988"/>
                      <a:pt x="572" y="1346"/>
                      <a:pt x="810" y="1691"/>
                    </a:cubicBezTo>
                    <a:lnTo>
                      <a:pt x="1179" y="2215"/>
                    </a:lnTo>
                    <a:cubicBezTo>
                      <a:pt x="1310" y="2381"/>
                      <a:pt x="1394" y="2572"/>
                      <a:pt x="1501" y="2751"/>
                    </a:cubicBezTo>
                    <a:cubicBezTo>
                      <a:pt x="1513" y="2751"/>
                      <a:pt x="1513" y="2762"/>
                      <a:pt x="1513" y="2774"/>
                    </a:cubicBezTo>
                    <a:cubicBezTo>
                      <a:pt x="1524" y="2786"/>
                      <a:pt x="1524" y="2798"/>
                      <a:pt x="1536" y="2798"/>
                    </a:cubicBezTo>
                    <a:lnTo>
                      <a:pt x="1834" y="3322"/>
                    </a:lnTo>
                    <a:cubicBezTo>
                      <a:pt x="1929" y="3513"/>
                      <a:pt x="2013" y="3715"/>
                      <a:pt x="2108" y="3917"/>
                    </a:cubicBezTo>
                    <a:cubicBezTo>
                      <a:pt x="2191" y="4108"/>
                      <a:pt x="2286" y="4298"/>
                      <a:pt x="2358" y="4501"/>
                    </a:cubicBezTo>
                    <a:lnTo>
                      <a:pt x="2560" y="5108"/>
                    </a:lnTo>
                    <a:lnTo>
                      <a:pt x="3549" y="4798"/>
                    </a:lnTo>
                    <a:lnTo>
                      <a:pt x="3334" y="4132"/>
                    </a:lnTo>
                    <a:cubicBezTo>
                      <a:pt x="3239" y="3917"/>
                      <a:pt x="3144" y="3703"/>
                      <a:pt x="3048" y="3489"/>
                    </a:cubicBezTo>
                    <a:cubicBezTo>
                      <a:pt x="2953" y="3274"/>
                      <a:pt x="2870" y="3060"/>
                      <a:pt x="2763" y="2858"/>
                    </a:cubicBezTo>
                    <a:lnTo>
                      <a:pt x="2417" y="2250"/>
                    </a:lnTo>
                    <a:cubicBezTo>
                      <a:pt x="2286" y="2048"/>
                      <a:pt x="2191" y="1834"/>
                      <a:pt x="2048" y="1643"/>
                    </a:cubicBezTo>
                    <a:lnTo>
                      <a:pt x="1644" y="1084"/>
                    </a:lnTo>
                    <a:cubicBezTo>
                      <a:pt x="1382" y="691"/>
                      <a:pt x="1096" y="345"/>
                      <a:pt x="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8" name="Google Shape;188;p16"/>
          <p:cNvSpPr txBox="1">
            <a:spLocks noGrp="1"/>
          </p:cNvSpPr>
          <p:nvPr>
            <p:ph type="title"/>
          </p:nvPr>
        </p:nvSpPr>
        <p:spPr>
          <a:xfrm>
            <a:off x="123465" y="294480"/>
            <a:ext cx="3222408"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N" u="sng" dirty="0">
                <a:latin typeface="Impact" panose="020B0806030902050204" pitchFamily="34" charset="0"/>
              </a:rPr>
              <a:t>PROBLEM STATEMENT</a:t>
            </a:r>
          </a:p>
        </p:txBody>
      </p:sp>
      <p:grpSp>
        <p:nvGrpSpPr>
          <p:cNvPr id="3" name="Google Shape;76;p16">
            <a:extLst>
              <a:ext uri="{FF2B5EF4-FFF2-40B4-BE49-F238E27FC236}">
                <a16:creationId xmlns:a16="http://schemas.microsoft.com/office/drawing/2014/main" xmlns="" id="{BBE5EAAC-2700-7545-23DF-F690FA81FB12}"/>
              </a:ext>
            </a:extLst>
          </p:cNvPr>
          <p:cNvGrpSpPr/>
          <p:nvPr/>
        </p:nvGrpSpPr>
        <p:grpSpPr>
          <a:xfrm rot="10800000">
            <a:off x="4456867" y="750684"/>
            <a:ext cx="4874137" cy="3853295"/>
            <a:chOff x="1595350" y="1290207"/>
            <a:chExt cx="4874137" cy="3853295"/>
          </a:xfrm>
        </p:grpSpPr>
        <p:sp>
          <p:nvSpPr>
            <p:cNvPr id="4" name="Google Shape;77;p16">
              <a:extLst>
                <a:ext uri="{FF2B5EF4-FFF2-40B4-BE49-F238E27FC236}">
                  <a16:creationId xmlns:a16="http://schemas.microsoft.com/office/drawing/2014/main" xmlns="" id="{8BBA0CC6-C090-A826-D066-68FCC93F4517}"/>
                </a:ext>
              </a:extLst>
            </p:cNvPr>
            <p:cNvSpPr/>
            <p:nvPr/>
          </p:nvSpPr>
          <p:spPr>
            <a:xfrm>
              <a:off x="1595350" y="1290207"/>
              <a:ext cx="4874137" cy="3853295"/>
            </a:xfrm>
            <a:custGeom>
              <a:avLst/>
              <a:gdLst/>
              <a:ahLst/>
              <a:cxnLst/>
              <a:rect l="l" t="t" r="r" b="b"/>
              <a:pathLst>
                <a:path w="174904" h="138272" extrusionOk="0">
                  <a:moveTo>
                    <a:pt x="124203" y="0"/>
                  </a:moveTo>
                  <a:cubicBezTo>
                    <a:pt x="122858" y="0"/>
                    <a:pt x="121513" y="166"/>
                    <a:pt x="120206" y="504"/>
                  </a:cubicBezTo>
                  <a:cubicBezTo>
                    <a:pt x="116051" y="1552"/>
                    <a:pt x="112407" y="4302"/>
                    <a:pt x="110252" y="8005"/>
                  </a:cubicBezTo>
                  <a:cubicBezTo>
                    <a:pt x="108074" y="11696"/>
                    <a:pt x="107454" y="16221"/>
                    <a:pt x="108562" y="20352"/>
                  </a:cubicBezTo>
                  <a:cubicBezTo>
                    <a:pt x="109098" y="22424"/>
                    <a:pt x="110074" y="24376"/>
                    <a:pt x="111372" y="26055"/>
                  </a:cubicBezTo>
                  <a:lnTo>
                    <a:pt x="111479" y="26222"/>
                  </a:lnTo>
                  <a:lnTo>
                    <a:pt x="111538" y="26293"/>
                  </a:lnTo>
                  <a:lnTo>
                    <a:pt x="111586" y="26353"/>
                  </a:lnTo>
                  <a:lnTo>
                    <a:pt x="111776" y="26591"/>
                  </a:lnTo>
                  <a:lnTo>
                    <a:pt x="112146" y="27055"/>
                  </a:lnTo>
                  <a:lnTo>
                    <a:pt x="112896" y="27996"/>
                  </a:lnTo>
                  <a:lnTo>
                    <a:pt x="114384" y="29877"/>
                  </a:lnTo>
                  <a:lnTo>
                    <a:pt x="120361" y="37378"/>
                  </a:lnTo>
                  <a:lnTo>
                    <a:pt x="132303" y="52392"/>
                  </a:lnTo>
                  <a:lnTo>
                    <a:pt x="138280" y="59905"/>
                  </a:lnTo>
                  <a:lnTo>
                    <a:pt x="141268" y="63655"/>
                  </a:lnTo>
                  <a:cubicBezTo>
                    <a:pt x="141554" y="64012"/>
                    <a:pt x="141661" y="64179"/>
                    <a:pt x="141828" y="64417"/>
                  </a:cubicBezTo>
                  <a:cubicBezTo>
                    <a:pt x="141899" y="64524"/>
                    <a:pt x="141995" y="64631"/>
                    <a:pt x="142066" y="64750"/>
                  </a:cubicBezTo>
                  <a:lnTo>
                    <a:pt x="142256" y="65096"/>
                  </a:lnTo>
                  <a:cubicBezTo>
                    <a:pt x="142328" y="65215"/>
                    <a:pt x="142399" y="65334"/>
                    <a:pt x="142459" y="65453"/>
                  </a:cubicBezTo>
                  <a:lnTo>
                    <a:pt x="142626" y="65822"/>
                  </a:lnTo>
                  <a:lnTo>
                    <a:pt x="142792" y="66191"/>
                  </a:lnTo>
                  <a:lnTo>
                    <a:pt x="142911" y="66572"/>
                  </a:lnTo>
                  <a:cubicBezTo>
                    <a:pt x="143602" y="68608"/>
                    <a:pt x="143459" y="70942"/>
                    <a:pt x="142530" y="72882"/>
                  </a:cubicBezTo>
                  <a:cubicBezTo>
                    <a:pt x="142066" y="73859"/>
                    <a:pt x="141411" y="74740"/>
                    <a:pt x="140613" y="75466"/>
                  </a:cubicBezTo>
                  <a:lnTo>
                    <a:pt x="140316" y="75740"/>
                  </a:lnTo>
                  <a:lnTo>
                    <a:pt x="140161" y="75883"/>
                  </a:lnTo>
                  <a:lnTo>
                    <a:pt x="139923" y="76061"/>
                  </a:lnTo>
                  <a:lnTo>
                    <a:pt x="139458" y="76442"/>
                  </a:lnTo>
                  <a:lnTo>
                    <a:pt x="139399" y="76490"/>
                  </a:lnTo>
                  <a:lnTo>
                    <a:pt x="139363" y="76514"/>
                  </a:lnTo>
                  <a:lnTo>
                    <a:pt x="139280" y="76573"/>
                  </a:lnTo>
                  <a:lnTo>
                    <a:pt x="139113" y="76692"/>
                  </a:lnTo>
                  <a:cubicBezTo>
                    <a:pt x="138887" y="76847"/>
                    <a:pt x="138673" y="77026"/>
                    <a:pt x="138435" y="77133"/>
                  </a:cubicBezTo>
                  <a:cubicBezTo>
                    <a:pt x="138196" y="77264"/>
                    <a:pt x="137970" y="77431"/>
                    <a:pt x="137720" y="77514"/>
                  </a:cubicBezTo>
                  <a:cubicBezTo>
                    <a:pt x="136605" y="78048"/>
                    <a:pt x="135364" y="78318"/>
                    <a:pt x="134119" y="78318"/>
                  </a:cubicBezTo>
                  <a:cubicBezTo>
                    <a:pt x="133197" y="78318"/>
                    <a:pt x="132274" y="78170"/>
                    <a:pt x="131398" y="77871"/>
                  </a:cubicBezTo>
                  <a:cubicBezTo>
                    <a:pt x="130374" y="77526"/>
                    <a:pt x="129422" y="76990"/>
                    <a:pt x="128612" y="76288"/>
                  </a:cubicBezTo>
                  <a:cubicBezTo>
                    <a:pt x="128421" y="76097"/>
                    <a:pt x="128207" y="75918"/>
                    <a:pt x="128017" y="75728"/>
                  </a:cubicBezTo>
                  <a:cubicBezTo>
                    <a:pt x="127838" y="75514"/>
                    <a:pt x="127671" y="75323"/>
                    <a:pt x="127469" y="75109"/>
                  </a:cubicBezTo>
                  <a:lnTo>
                    <a:pt x="125981" y="73240"/>
                  </a:lnTo>
                  <a:lnTo>
                    <a:pt x="114039" y="58226"/>
                  </a:lnTo>
                  <a:lnTo>
                    <a:pt x="102085" y="43212"/>
                  </a:lnTo>
                  <a:lnTo>
                    <a:pt x="99108" y="39462"/>
                  </a:lnTo>
                  <a:lnTo>
                    <a:pt x="98358" y="38521"/>
                  </a:lnTo>
                  <a:lnTo>
                    <a:pt x="97989" y="38045"/>
                  </a:lnTo>
                  <a:lnTo>
                    <a:pt x="97799" y="37819"/>
                  </a:lnTo>
                  <a:lnTo>
                    <a:pt x="97751" y="37759"/>
                  </a:lnTo>
                  <a:lnTo>
                    <a:pt x="97691" y="37688"/>
                  </a:lnTo>
                  <a:lnTo>
                    <a:pt x="97560" y="37533"/>
                  </a:lnTo>
                  <a:cubicBezTo>
                    <a:pt x="97203" y="37140"/>
                    <a:pt x="96870" y="36735"/>
                    <a:pt x="96501" y="36354"/>
                  </a:cubicBezTo>
                  <a:cubicBezTo>
                    <a:pt x="96108" y="35997"/>
                    <a:pt x="95727" y="35628"/>
                    <a:pt x="95322" y="35282"/>
                  </a:cubicBezTo>
                  <a:cubicBezTo>
                    <a:pt x="93691" y="33937"/>
                    <a:pt x="91786" y="32901"/>
                    <a:pt x="89774" y="32270"/>
                  </a:cubicBezTo>
                  <a:cubicBezTo>
                    <a:pt x="88158" y="31754"/>
                    <a:pt x="86462" y="31493"/>
                    <a:pt x="84765" y="31493"/>
                  </a:cubicBezTo>
                  <a:cubicBezTo>
                    <a:pt x="84386" y="31493"/>
                    <a:pt x="84008" y="31506"/>
                    <a:pt x="83630" y="31532"/>
                  </a:cubicBezTo>
                  <a:cubicBezTo>
                    <a:pt x="83594" y="31520"/>
                    <a:pt x="83547" y="31520"/>
                    <a:pt x="83511" y="31520"/>
                  </a:cubicBezTo>
                  <a:cubicBezTo>
                    <a:pt x="83440" y="31520"/>
                    <a:pt x="83368" y="31532"/>
                    <a:pt x="83309" y="31568"/>
                  </a:cubicBezTo>
                  <a:cubicBezTo>
                    <a:pt x="81261" y="31734"/>
                    <a:pt x="79249" y="32294"/>
                    <a:pt x="77415" y="33211"/>
                  </a:cubicBezTo>
                  <a:cubicBezTo>
                    <a:pt x="75510" y="34163"/>
                    <a:pt x="73819" y="35461"/>
                    <a:pt x="72402" y="37033"/>
                  </a:cubicBezTo>
                  <a:cubicBezTo>
                    <a:pt x="70986" y="38616"/>
                    <a:pt x="69878" y="40474"/>
                    <a:pt x="69164" y="42462"/>
                  </a:cubicBezTo>
                  <a:cubicBezTo>
                    <a:pt x="68450" y="44450"/>
                    <a:pt x="68116" y="46570"/>
                    <a:pt x="68188" y="48689"/>
                  </a:cubicBezTo>
                  <a:cubicBezTo>
                    <a:pt x="68271" y="50796"/>
                    <a:pt x="68747" y="52904"/>
                    <a:pt x="69616" y="54833"/>
                  </a:cubicBezTo>
                  <a:lnTo>
                    <a:pt x="69938" y="55559"/>
                  </a:lnTo>
                  <a:lnTo>
                    <a:pt x="70331" y="56249"/>
                  </a:lnTo>
                  <a:lnTo>
                    <a:pt x="70724" y="56940"/>
                  </a:lnTo>
                  <a:cubicBezTo>
                    <a:pt x="70867" y="57166"/>
                    <a:pt x="71021" y="57380"/>
                    <a:pt x="71176" y="57595"/>
                  </a:cubicBezTo>
                  <a:lnTo>
                    <a:pt x="71640" y="58238"/>
                  </a:lnTo>
                  <a:lnTo>
                    <a:pt x="71760" y="58392"/>
                  </a:lnTo>
                  <a:lnTo>
                    <a:pt x="71855" y="58512"/>
                  </a:lnTo>
                  <a:lnTo>
                    <a:pt x="72033" y="58750"/>
                  </a:lnTo>
                  <a:lnTo>
                    <a:pt x="72783" y="59690"/>
                  </a:lnTo>
                  <a:lnTo>
                    <a:pt x="78737" y="67203"/>
                  </a:lnTo>
                  <a:lnTo>
                    <a:pt x="90667" y="82241"/>
                  </a:lnTo>
                  <a:lnTo>
                    <a:pt x="96620" y="89753"/>
                  </a:lnTo>
                  <a:lnTo>
                    <a:pt x="99596" y="93516"/>
                  </a:lnTo>
                  <a:lnTo>
                    <a:pt x="101097" y="95397"/>
                  </a:lnTo>
                  <a:lnTo>
                    <a:pt x="101466" y="95861"/>
                  </a:lnTo>
                  <a:lnTo>
                    <a:pt x="101692" y="96195"/>
                  </a:lnTo>
                  <a:lnTo>
                    <a:pt x="101930" y="96528"/>
                  </a:lnTo>
                  <a:cubicBezTo>
                    <a:pt x="102013" y="96635"/>
                    <a:pt x="102073" y="96766"/>
                    <a:pt x="102132" y="96873"/>
                  </a:cubicBezTo>
                  <a:cubicBezTo>
                    <a:pt x="103240" y="98731"/>
                    <a:pt x="103561" y="101017"/>
                    <a:pt x="103049" y="103136"/>
                  </a:cubicBezTo>
                  <a:cubicBezTo>
                    <a:pt x="102537" y="105243"/>
                    <a:pt x="101204" y="107101"/>
                    <a:pt x="99370" y="108280"/>
                  </a:cubicBezTo>
                  <a:cubicBezTo>
                    <a:pt x="98017" y="109146"/>
                    <a:pt x="96414" y="109599"/>
                    <a:pt x="94806" y="109599"/>
                  </a:cubicBezTo>
                  <a:cubicBezTo>
                    <a:pt x="94249" y="109599"/>
                    <a:pt x="93691" y="109545"/>
                    <a:pt x="93143" y="109434"/>
                  </a:cubicBezTo>
                  <a:cubicBezTo>
                    <a:pt x="92084" y="109220"/>
                    <a:pt x="91060" y="108803"/>
                    <a:pt x="90167" y="108208"/>
                  </a:cubicBezTo>
                  <a:cubicBezTo>
                    <a:pt x="90048" y="108149"/>
                    <a:pt x="89940" y="108053"/>
                    <a:pt x="89833" y="107970"/>
                  </a:cubicBezTo>
                  <a:lnTo>
                    <a:pt x="89512" y="107732"/>
                  </a:lnTo>
                  <a:cubicBezTo>
                    <a:pt x="89405" y="107660"/>
                    <a:pt x="89309" y="107553"/>
                    <a:pt x="89214" y="107470"/>
                  </a:cubicBezTo>
                  <a:lnTo>
                    <a:pt x="88916" y="107196"/>
                  </a:lnTo>
                  <a:lnTo>
                    <a:pt x="88762" y="107053"/>
                  </a:lnTo>
                  <a:lnTo>
                    <a:pt x="88631" y="106898"/>
                  </a:lnTo>
                  <a:lnTo>
                    <a:pt x="88357" y="106589"/>
                  </a:lnTo>
                  <a:lnTo>
                    <a:pt x="88226" y="106446"/>
                  </a:lnTo>
                  <a:lnTo>
                    <a:pt x="88190" y="106410"/>
                  </a:lnTo>
                  <a:lnTo>
                    <a:pt x="88143" y="106351"/>
                  </a:lnTo>
                  <a:lnTo>
                    <a:pt x="88047" y="106232"/>
                  </a:lnTo>
                  <a:lnTo>
                    <a:pt x="87678" y="105755"/>
                  </a:lnTo>
                  <a:lnTo>
                    <a:pt x="81701" y="98254"/>
                  </a:lnTo>
                  <a:lnTo>
                    <a:pt x="80213" y="96373"/>
                  </a:lnTo>
                  <a:lnTo>
                    <a:pt x="79832" y="95909"/>
                  </a:lnTo>
                  <a:lnTo>
                    <a:pt x="79653" y="95671"/>
                  </a:lnTo>
                  <a:lnTo>
                    <a:pt x="79391" y="95385"/>
                  </a:lnTo>
                  <a:lnTo>
                    <a:pt x="78868" y="94778"/>
                  </a:lnTo>
                  <a:cubicBezTo>
                    <a:pt x="78689" y="94587"/>
                    <a:pt x="78522" y="94385"/>
                    <a:pt x="78320" y="94206"/>
                  </a:cubicBezTo>
                  <a:cubicBezTo>
                    <a:pt x="76808" y="92706"/>
                    <a:pt x="74986" y="91504"/>
                    <a:pt x="72998" y="90706"/>
                  </a:cubicBezTo>
                  <a:cubicBezTo>
                    <a:pt x="71076" y="89942"/>
                    <a:pt x="69009" y="89538"/>
                    <a:pt x="66937" y="89538"/>
                  </a:cubicBezTo>
                  <a:cubicBezTo>
                    <a:pt x="66877" y="89538"/>
                    <a:pt x="66818" y="89538"/>
                    <a:pt x="66759" y="89539"/>
                  </a:cubicBezTo>
                  <a:cubicBezTo>
                    <a:pt x="64628" y="89563"/>
                    <a:pt x="62496" y="90003"/>
                    <a:pt x="60544" y="90849"/>
                  </a:cubicBezTo>
                  <a:cubicBezTo>
                    <a:pt x="60056" y="91075"/>
                    <a:pt x="59556" y="91277"/>
                    <a:pt x="59103" y="91563"/>
                  </a:cubicBezTo>
                  <a:cubicBezTo>
                    <a:pt x="58639" y="91825"/>
                    <a:pt x="58175" y="92075"/>
                    <a:pt x="57746" y="92397"/>
                  </a:cubicBezTo>
                  <a:lnTo>
                    <a:pt x="57103" y="92861"/>
                  </a:lnTo>
                  <a:lnTo>
                    <a:pt x="56936" y="92980"/>
                  </a:lnTo>
                  <a:cubicBezTo>
                    <a:pt x="56889" y="93028"/>
                    <a:pt x="56829" y="93063"/>
                    <a:pt x="56793" y="93087"/>
                  </a:cubicBezTo>
                  <a:lnTo>
                    <a:pt x="56555" y="93278"/>
                  </a:lnTo>
                  <a:lnTo>
                    <a:pt x="55615" y="94028"/>
                  </a:lnTo>
                  <a:lnTo>
                    <a:pt x="51864" y="97016"/>
                  </a:lnTo>
                  <a:lnTo>
                    <a:pt x="36850" y="108958"/>
                  </a:lnTo>
                  <a:lnTo>
                    <a:pt x="1" y="138271"/>
                  </a:lnTo>
                  <a:lnTo>
                    <a:pt x="13062" y="138271"/>
                  </a:lnTo>
                  <a:lnTo>
                    <a:pt x="41911" y="115304"/>
                  </a:lnTo>
                  <a:lnTo>
                    <a:pt x="56924" y="103362"/>
                  </a:lnTo>
                  <a:lnTo>
                    <a:pt x="60675" y="100374"/>
                  </a:lnTo>
                  <a:lnTo>
                    <a:pt x="61615" y="99636"/>
                  </a:lnTo>
                  <a:lnTo>
                    <a:pt x="61854" y="99445"/>
                  </a:lnTo>
                  <a:cubicBezTo>
                    <a:pt x="61889" y="99409"/>
                    <a:pt x="61913" y="99386"/>
                    <a:pt x="61949" y="99374"/>
                  </a:cubicBezTo>
                  <a:lnTo>
                    <a:pt x="62032" y="99314"/>
                  </a:lnTo>
                  <a:lnTo>
                    <a:pt x="62354" y="99088"/>
                  </a:lnTo>
                  <a:cubicBezTo>
                    <a:pt x="62568" y="98909"/>
                    <a:pt x="62806" y="98802"/>
                    <a:pt x="63032" y="98659"/>
                  </a:cubicBezTo>
                  <a:cubicBezTo>
                    <a:pt x="63258" y="98516"/>
                    <a:pt x="63509" y="98421"/>
                    <a:pt x="63747" y="98314"/>
                  </a:cubicBezTo>
                  <a:cubicBezTo>
                    <a:pt x="64745" y="97879"/>
                    <a:pt x="65841" y="97662"/>
                    <a:pt x="66940" y="97662"/>
                  </a:cubicBezTo>
                  <a:cubicBezTo>
                    <a:pt x="67976" y="97662"/>
                    <a:pt x="69014" y="97855"/>
                    <a:pt x="69974" y="98243"/>
                  </a:cubicBezTo>
                  <a:cubicBezTo>
                    <a:pt x="70962" y="98635"/>
                    <a:pt x="71855" y="99231"/>
                    <a:pt x="72617" y="99981"/>
                  </a:cubicBezTo>
                  <a:cubicBezTo>
                    <a:pt x="72724" y="100064"/>
                    <a:pt x="72795" y="100171"/>
                    <a:pt x="72891" y="100267"/>
                  </a:cubicBezTo>
                  <a:lnTo>
                    <a:pt x="73153" y="100576"/>
                  </a:lnTo>
                  <a:cubicBezTo>
                    <a:pt x="73200" y="100624"/>
                    <a:pt x="73236" y="100660"/>
                    <a:pt x="73295" y="100731"/>
                  </a:cubicBezTo>
                  <a:lnTo>
                    <a:pt x="73486" y="100969"/>
                  </a:lnTo>
                  <a:lnTo>
                    <a:pt x="73855" y="101433"/>
                  </a:lnTo>
                  <a:lnTo>
                    <a:pt x="75355" y="103315"/>
                  </a:lnTo>
                  <a:lnTo>
                    <a:pt x="81320" y="110816"/>
                  </a:lnTo>
                  <a:lnTo>
                    <a:pt x="81701" y="111280"/>
                  </a:lnTo>
                  <a:lnTo>
                    <a:pt x="81785" y="111399"/>
                  </a:lnTo>
                  <a:lnTo>
                    <a:pt x="81832" y="111459"/>
                  </a:lnTo>
                  <a:lnTo>
                    <a:pt x="81904" y="111542"/>
                  </a:lnTo>
                  <a:lnTo>
                    <a:pt x="82166" y="111840"/>
                  </a:lnTo>
                  <a:lnTo>
                    <a:pt x="82689" y="112423"/>
                  </a:lnTo>
                  <a:lnTo>
                    <a:pt x="82951" y="112721"/>
                  </a:lnTo>
                  <a:lnTo>
                    <a:pt x="83237" y="112994"/>
                  </a:lnTo>
                  <a:lnTo>
                    <a:pt x="83821" y="113530"/>
                  </a:lnTo>
                  <a:cubicBezTo>
                    <a:pt x="84011" y="113721"/>
                    <a:pt x="84202" y="113899"/>
                    <a:pt x="84428" y="114054"/>
                  </a:cubicBezTo>
                  <a:lnTo>
                    <a:pt x="85059" y="114530"/>
                  </a:lnTo>
                  <a:cubicBezTo>
                    <a:pt x="85273" y="114685"/>
                    <a:pt x="85476" y="114852"/>
                    <a:pt x="85702" y="114995"/>
                  </a:cubicBezTo>
                  <a:cubicBezTo>
                    <a:pt x="87476" y="116161"/>
                    <a:pt x="89476" y="116971"/>
                    <a:pt x="91548" y="117388"/>
                  </a:cubicBezTo>
                  <a:cubicBezTo>
                    <a:pt x="92629" y="117605"/>
                    <a:pt x="93730" y="117716"/>
                    <a:pt x="94832" y="117716"/>
                  </a:cubicBezTo>
                  <a:cubicBezTo>
                    <a:pt x="95841" y="117716"/>
                    <a:pt x="96850" y="117623"/>
                    <a:pt x="97846" y="117435"/>
                  </a:cubicBezTo>
                  <a:cubicBezTo>
                    <a:pt x="99930" y="117054"/>
                    <a:pt x="101954" y="116269"/>
                    <a:pt x="103728" y="115126"/>
                  </a:cubicBezTo>
                  <a:cubicBezTo>
                    <a:pt x="105502" y="113983"/>
                    <a:pt x="107073" y="112506"/>
                    <a:pt x="108300" y="110780"/>
                  </a:cubicBezTo>
                  <a:cubicBezTo>
                    <a:pt x="109538" y="109065"/>
                    <a:pt x="110431" y="107101"/>
                    <a:pt x="110931" y="105041"/>
                  </a:cubicBezTo>
                  <a:cubicBezTo>
                    <a:pt x="111431" y="102993"/>
                    <a:pt x="111538" y="100850"/>
                    <a:pt x="111229" y="98755"/>
                  </a:cubicBezTo>
                  <a:cubicBezTo>
                    <a:pt x="110931" y="96659"/>
                    <a:pt x="110217" y="94611"/>
                    <a:pt x="109157" y="92790"/>
                  </a:cubicBezTo>
                  <a:cubicBezTo>
                    <a:pt x="109014" y="92563"/>
                    <a:pt x="108895" y="92325"/>
                    <a:pt x="108752" y="92111"/>
                  </a:cubicBezTo>
                  <a:lnTo>
                    <a:pt x="108288" y="91456"/>
                  </a:lnTo>
                  <a:lnTo>
                    <a:pt x="107824" y="90825"/>
                  </a:lnTo>
                  <a:lnTo>
                    <a:pt x="107454" y="90349"/>
                  </a:lnTo>
                  <a:lnTo>
                    <a:pt x="105966" y="88468"/>
                  </a:lnTo>
                  <a:lnTo>
                    <a:pt x="102990" y="84705"/>
                  </a:lnTo>
                  <a:lnTo>
                    <a:pt x="97025" y="77192"/>
                  </a:lnTo>
                  <a:lnTo>
                    <a:pt x="85106" y="62155"/>
                  </a:lnTo>
                  <a:lnTo>
                    <a:pt x="79141" y="54642"/>
                  </a:lnTo>
                  <a:lnTo>
                    <a:pt x="78403" y="53701"/>
                  </a:lnTo>
                  <a:lnTo>
                    <a:pt x="78213" y="53475"/>
                  </a:lnTo>
                  <a:lnTo>
                    <a:pt x="78117" y="53356"/>
                  </a:lnTo>
                  <a:lnTo>
                    <a:pt x="78058" y="53273"/>
                  </a:lnTo>
                  <a:lnTo>
                    <a:pt x="77832" y="52939"/>
                  </a:lnTo>
                  <a:cubicBezTo>
                    <a:pt x="77748" y="52820"/>
                    <a:pt x="77665" y="52725"/>
                    <a:pt x="77594" y="52606"/>
                  </a:cubicBezTo>
                  <a:lnTo>
                    <a:pt x="77391" y="52249"/>
                  </a:lnTo>
                  <a:lnTo>
                    <a:pt x="77189" y="51904"/>
                  </a:lnTo>
                  <a:lnTo>
                    <a:pt x="77034" y="51534"/>
                  </a:lnTo>
                  <a:cubicBezTo>
                    <a:pt x="76593" y="50546"/>
                    <a:pt x="76343" y="49475"/>
                    <a:pt x="76308" y="48403"/>
                  </a:cubicBezTo>
                  <a:cubicBezTo>
                    <a:pt x="76224" y="46236"/>
                    <a:pt x="77010" y="44045"/>
                    <a:pt x="78451" y="42450"/>
                  </a:cubicBezTo>
                  <a:cubicBezTo>
                    <a:pt x="79165" y="41652"/>
                    <a:pt x="80058" y="40974"/>
                    <a:pt x="81011" y="40486"/>
                  </a:cubicBezTo>
                  <a:cubicBezTo>
                    <a:pt x="81975" y="40009"/>
                    <a:pt x="83035" y="39724"/>
                    <a:pt x="84118" y="39640"/>
                  </a:cubicBezTo>
                  <a:cubicBezTo>
                    <a:pt x="84331" y="39624"/>
                    <a:pt x="84544" y="39616"/>
                    <a:pt x="84757" y="39616"/>
                  </a:cubicBezTo>
                  <a:cubicBezTo>
                    <a:pt x="86715" y="39616"/>
                    <a:pt x="88662" y="40300"/>
                    <a:pt x="90155" y="41545"/>
                  </a:cubicBezTo>
                  <a:cubicBezTo>
                    <a:pt x="90357" y="41724"/>
                    <a:pt x="90548" y="41914"/>
                    <a:pt x="90750" y="42093"/>
                  </a:cubicBezTo>
                  <a:cubicBezTo>
                    <a:pt x="90941" y="42283"/>
                    <a:pt x="91107" y="42498"/>
                    <a:pt x="91298" y="42700"/>
                  </a:cubicBezTo>
                  <a:lnTo>
                    <a:pt x="91369" y="42771"/>
                  </a:lnTo>
                  <a:lnTo>
                    <a:pt x="91393" y="42807"/>
                  </a:lnTo>
                  <a:lnTo>
                    <a:pt x="91441" y="42867"/>
                  </a:lnTo>
                  <a:lnTo>
                    <a:pt x="91631" y="43105"/>
                  </a:lnTo>
                  <a:lnTo>
                    <a:pt x="92000" y="43569"/>
                  </a:lnTo>
                  <a:lnTo>
                    <a:pt x="92750" y="44510"/>
                  </a:lnTo>
                  <a:lnTo>
                    <a:pt x="95739" y="48260"/>
                  </a:lnTo>
                  <a:lnTo>
                    <a:pt x="107681" y="63274"/>
                  </a:lnTo>
                  <a:lnTo>
                    <a:pt x="119635" y="78288"/>
                  </a:lnTo>
                  <a:lnTo>
                    <a:pt x="121123" y="80169"/>
                  </a:lnTo>
                  <a:cubicBezTo>
                    <a:pt x="121456" y="80562"/>
                    <a:pt x="121813" y="80967"/>
                    <a:pt x="122159" y="81348"/>
                  </a:cubicBezTo>
                  <a:cubicBezTo>
                    <a:pt x="122528" y="81729"/>
                    <a:pt x="122933" y="82086"/>
                    <a:pt x="123314" y="82443"/>
                  </a:cubicBezTo>
                  <a:cubicBezTo>
                    <a:pt x="124921" y="83824"/>
                    <a:pt x="126802" y="84896"/>
                    <a:pt x="128802" y="85562"/>
                  </a:cubicBezTo>
                  <a:cubicBezTo>
                    <a:pt x="130518" y="86141"/>
                    <a:pt x="132320" y="86434"/>
                    <a:pt x="134120" y="86434"/>
                  </a:cubicBezTo>
                  <a:cubicBezTo>
                    <a:pt x="134431" y="86434"/>
                    <a:pt x="134743" y="86425"/>
                    <a:pt x="135053" y="86408"/>
                  </a:cubicBezTo>
                  <a:cubicBezTo>
                    <a:pt x="137161" y="86301"/>
                    <a:pt x="139256" y="85765"/>
                    <a:pt x="141173" y="84860"/>
                  </a:cubicBezTo>
                  <a:cubicBezTo>
                    <a:pt x="141661" y="84658"/>
                    <a:pt x="142114" y="84384"/>
                    <a:pt x="142578" y="84122"/>
                  </a:cubicBezTo>
                  <a:cubicBezTo>
                    <a:pt x="143042" y="83872"/>
                    <a:pt x="143471" y="83550"/>
                    <a:pt x="143900" y="83241"/>
                  </a:cubicBezTo>
                  <a:lnTo>
                    <a:pt x="144221" y="83015"/>
                  </a:lnTo>
                  <a:lnTo>
                    <a:pt x="144376" y="82895"/>
                  </a:lnTo>
                  <a:lnTo>
                    <a:pt x="144459" y="82836"/>
                  </a:lnTo>
                  <a:lnTo>
                    <a:pt x="144519" y="82788"/>
                  </a:lnTo>
                  <a:lnTo>
                    <a:pt x="144983" y="82419"/>
                  </a:lnTo>
                  <a:lnTo>
                    <a:pt x="145221" y="82229"/>
                  </a:lnTo>
                  <a:lnTo>
                    <a:pt x="145519" y="81967"/>
                  </a:lnTo>
                  <a:lnTo>
                    <a:pt x="146114" y="81455"/>
                  </a:lnTo>
                  <a:cubicBezTo>
                    <a:pt x="147674" y="80026"/>
                    <a:pt x="148960" y="78288"/>
                    <a:pt x="149865" y="76371"/>
                  </a:cubicBezTo>
                  <a:cubicBezTo>
                    <a:pt x="151686" y="72549"/>
                    <a:pt x="151972" y="68037"/>
                    <a:pt x="150615" y="64012"/>
                  </a:cubicBezTo>
                  <a:lnTo>
                    <a:pt x="150365" y="63250"/>
                  </a:lnTo>
                  <a:lnTo>
                    <a:pt x="150043" y="62524"/>
                  </a:lnTo>
                  <a:lnTo>
                    <a:pt x="149710" y="61798"/>
                  </a:lnTo>
                  <a:cubicBezTo>
                    <a:pt x="149591" y="61571"/>
                    <a:pt x="149460" y="61345"/>
                    <a:pt x="149329" y="61107"/>
                  </a:cubicBezTo>
                  <a:lnTo>
                    <a:pt x="148936" y="60417"/>
                  </a:lnTo>
                  <a:cubicBezTo>
                    <a:pt x="148805" y="60190"/>
                    <a:pt x="148638" y="59988"/>
                    <a:pt x="148483" y="59774"/>
                  </a:cubicBezTo>
                  <a:cubicBezTo>
                    <a:pt x="148186" y="59345"/>
                    <a:pt x="147840" y="58869"/>
                    <a:pt x="147614" y="58607"/>
                  </a:cubicBezTo>
                  <a:lnTo>
                    <a:pt x="144638" y="54844"/>
                  </a:lnTo>
                  <a:lnTo>
                    <a:pt x="138661" y="47343"/>
                  </a:lnTo>
                  <a:lnTo>
                    <a:pt x="126719" y="32330"/>
                  </a:lnTo>
                  <a:lnTo>
                    <a:pt x="120742" y="24817"/>
                  </a:lnTo>
                  <a:lnTo>
                    <a:pt x="119254" y="22948"/>
                  </a:lnTo>
                  <a:lnTo>
                    <a:pt x="118503" y="22007"/>
                  </a:lnTo>
                  <a:lnTo>
                    <a:pt x="118134" y="21543"/>
                  </a:lnTo>
                  <a:lnTo>
                    <a:pt x="117944" y="21305"/>
                  </a:lnTo>
                  <a:lnTo>
                    <a:pt x="117896" y="21245"/>
                  </a:lnTo>
                  <a:lnTo>
                    <a:pt x="117861" y="21197"/>
                  </a:lnTo>
                  <a:lnTo>
                    <a:pt x="117813" y="21114"/>
                  </a:lnTo>
                  <a:cubicBezTo>
                    <a:pt x="117158" y="20269"/>
                    <a:pt x="116682" y="19304"/>
                    <a:pt x="116408" y="18280"/>
                  </a:cubicBezTo>
                  <a:cubicBezTo>
                    <a:pt x="115860" y="16221"/>
                    <a:pt x="116170" y="13935"/>
                    <a:pt x="117253" y="12113"/>
                  </a:cubicBezTo>
                  <a:cubicBezTo>
                    <a:pt x="118313" y="10291"/>
                    <a:pt x="120170" y="8874"/>
                    <a:pt x="122218" y="8363"/>
                  </a:cubicBezTo>
                  <a:cubicBezTo>
                    <a:pt x="122859" y="8200"/>
                    <a:pt x="123521" y="8120"/>
                    <a:pt x="124184" y="8120"/>
                  </a:cubicBezTo>
                  <a:cubicBezTo>
                    <a:pt x="125654" y="8120"/>
                    <a:pt x="127127" y="8513"/>
                    <a:pt x="128374" y="9267"/>
                  </a:cubicBezTo>
                  <a:lnTo>
                    <a:pt x="128719" y="9470"/>
                  </a:lnTo>
                  <a:cubicBezTo>
                    <a:pt x="128826" y="9529"/>
                    <a:pt x="128921" y="9625"/>
                    <a:pt x="129029" y="9708"/>
                  </a:cubicBezTo>
                  <a:lnTo>
                    <a:pt x="129350" y="9946"/>
                  </a:lnTo>
                  <a:cubicBezTo>
                    <a:pt x="129457" y="10017"/>
                    <a:pt x="129552" y="10125"/>
                    <a:pt x="129648" y="10208"/>
                  </a:cubicBezTo>
                  <a:lnTo>
                    <a:pt x="129945" y="10482"/>
                  </a:lnTo>
                  <a:cubicBezTo>
                    <a:pt x="130053" y="10565"/>
                    <a:pt x="130124" y="10672"/>
                    <a:pt x="130207" y="10779"/>
                  </a:cubicBezTo>
                  <a:lnTo>
                    <a:pt x="130481" y="11077"/>
                  </a:lnTo>
                  <a:lnTo>
                    <a:pt x="130553" y="11149"/>
                  </a:lnTo>
                  <a:cubicBezTo>
                    <a:pt x="130565" y="11172"/>
                    <a:pt x="130612" y="11220"/>
                    <a:pt x="130636" y="11256"/>
                  </a:cubicBezTo>
                  <a:lnTo>
                    <a:pt x="130826" y="11494"/>
                  </a:lnTo>
                  <a:lnTo>
                    <a:pt x="133815" y="15244"/>
                  </a:lnTo>
                  <a:lnTo>
                    <a:pt x="139780" y="22757"/>
                  </a:lnTo>
                  <a:lnTo>
                    <a:pt x="141280" y="24626"/>
                  </a:lnTo>
                  <a:lnTo>
                    <a:pt x="142018" y="25567"/>
                  </a:lnTo>
                  <a:lnTo>
                    <a:pt x="142114" y="25686"/>
                  </a:lnTo>
                  <a:lnTo>
                    <a:pt x="142245" y="25841"/>
                  </a:lnTo>
                  <a:lnTo>
                    <a:pt x="142518" y="26150"/>
                  </a:lnTo>
                  <a:lnTo>
                    <a:pt x="143066" y="26758"/>
                  </a:lnTo>
                  <a:cubicBezTo>
                    <a:pt x="144590" y="28353"/>
                    <a:pt x="146495" y="29579"/>
                    <a:pt x="148555" y="30341"/>
                  </a:cubicBezTo>
                  <a:cubicBezTo>
                    <a:pt x="150210" y="30954"/>
                    <a:pt x="151974" y="31282"/>
                    <a:pt x="153746" y="31282"/>
                  </a:cubicBezTo>
                  <a:cubicBezTo>
                    <a:pt x="154178" y="31282"/>
                    <a:pt x="154611" y="31262"/>
                    <a:pt x="155044" y="31222"/>
                  </a:cubicBezTo>
                  <a:cubicBezTo>
                    <a:pt x="157235" y="31020"/>
                    <a:pt x="159390" y="30329"/>
                    <a:pt x="161271" y="29198"/>
                  </a:cubicBezTo>
                  <a:cubicBezTo>
                    <a:pt x="161759" y="28936"/>
                    <a:pt x="162199" y="28603"/>
                    <a:pt x="162640" y="28282"/>
                  </a:cubicBezTo>
                  <a:lnTo>
                    <a:pt x="162961" y="28043"/>
                  </a:lnTo>
                  <a:lnTo>
                    <a:pt x="163200" y="27865"/>
                  </a:lnTo>
                  <a:lnTo>
                    <a:pt x="163676" y="27484"/>
                  </a:lnTo>
                  <a:lnTo>
                    <a:pt x="165545" y="25996"/>
                  </a:lnTo>
                  <a:lnTo>
                    <a:pt x="169296" y="23007"/>
                  </a:lnTo>
                  <a:lnTo>
                    <a:pt x="170212" y="24162"/>
                  </a:lnTo>
                  <a:lnTo>
                    <a:pt x="171272" y="25496"/>
                  </a:lnTo>
                  <a:lnTo>
                    <a:pt x="174903" y="13363"/>
                  </a:lnTo>
                  <a:lnTo>
                    <a:pt x="174903" y="13363"/>
                  </a:lnTo>
                  <a:lnTo>
                    <a:pt x="162271" y="14173"/>
                  </a:lnTo>
                  <a:lnTo>
                    <a:pt x="162783" y="14816"/>
                  </a:lnTo>
                  <a:lnTo>
                    <a:pt x="163331" y="15506"/>
                  </a:lnTo>
                  <a:lnTo>
                    <a:pt x="163842" y="16149"/>
                  </a:lnTo>
                  <a:lnTo>
                    <a:pt x="164247" y="16649"/>
                  </a:lnTo>
                  <a:lnTo>
                    <a:pt x="160497" y="19638"/>
                  </a:lnTo>
                  <a:lnTo>
                    <a:pt x="158616" y="21138"/>
                  </a:lnTo>
                  <a:lnTo>
                    <a:pt x="158151" y="21507"/>
                  </a:lnTo>
                  <a:lnTo>
                    <a:pt x="157913" y="21697"/>
                  </a:lnTo>
                  <a:cubicBezTo>
                    <a:pt x="157842" y="21745"/>
                    <a:pt x="157806" y="21769"/>
                    <a:pt x="157746" y="21805"/>
                  </a:cubicBezTo>
                  <a:cubicBezTo>
                    <a:pt x="157544" y="21948"/>
                    <a:pt x="157354" y="22114"/>
                    <a:pt x="157127" y="22221"/>
                  </a:cubicBezTo>
                  <a:cubicBezTo>
                    <a:pt x="156270" y="22733"/>
                    <a:pt x="155318" y="23043"/>
                    <a:pt x="154317" y="23138"/>
                  </a:cubicBezTo>
                  <a:cubicBezTo>
                    <a:pt x="154125" y="23157"/>
                    <a:pt x="153931" y="23166"/>
                    <a:pt x="153737" y="23166"/>
                  </a:cubicBezTo>
                  <a:cubicBezTo>
                    <a:pt x="152937" y="23166"/>
                    <a:pt x="152134" y="23011"/>
                    <a:pt x="151377" y="22733"/>
                  </a:cubicBezTo>
                  <a:cubicBezTo>
                    <a:pt x="150448" y="22388"/>
                    <a:pt x="149591" y="21852"/>
                    <a:pt x="148912" y="21126"/>
                  </a:cubicBezTo>
                  <a:lnTo>
                    <a:pt x="148662" y="20840"/>
                  </a:lnTo>
                  <a:lnTo>
                    <a:pt x="148531" y="20697"/>
                  </a:lnTo>
                  <a:cubicBezTo>
                    <a:pt x="148507" y="20674"/>
                    <a:pt x="148495" y="20662"/>
                    <a:pt x="148472" y="20626"/>
                  </a:cubicBezTo>
                  <a:lnTo>
                    <a:pt x="148376" y="20507"/>
                  </a:lnTo>
                  <a:lnTo>
                    <a:pt x="147626" y="19566"/>
                  </a:lnTo>
                  <a:lnTo>
                    <a:pt x="146138" y="17697"/>
                  </a:lnTo>
                  <a:lnTo>
                    <a:pt x="140161" y="10184"/>
                  </a:lnTo>
                  <a:lnTo>
                    <a:pt x="137172" y="6434"/>
                  </a:lnTo>
                  <a:lnTo>
                    <a:pt x="136994" y="6196"/>
                  </a:lnTo>
                  <a:cubicBezTo>
                    <a:pt x="136958" y="6160"/>
                    <a:pt x="136934" y="6124"/>
                    <a:pt x="136887" y="6077"/>
                  </a:cubicBezTo>
                  <a:lnTo>
                    <a:pt x="136756" y="5922"/>
                  </a:lnTo>
                  <a:lnTo>
                    <a:pt x="136232" y="5326"/>
                  </a:lnTo>
                  <a:cubicBezTo>
                    <a:pt x="136053" y="5136"/>
                    <a:pt x="135887" y="4922"/>
                    <a:pt x="135684" y="4743"/>
                  </a:cubicBezTo>
                  <a:lnTo>
                    <a:pt x="135101" y="4195"/>
                  </a:lnTo>
                  <a:cubicBezTo>
                    <a:pt x="134910" y="4017"/>
                    <a:pt x="134720" y="3826"/>
                    <a:pt x="134505" y="3671"/>
                  </a:cubicBezTo>
                  <a:lnTo>
                    <a:pt x="133863" y="3183"/>
                  </a:lnTo>
                  <a:cubicBezTo>
                    <a:pt x="133648" y="3029"/>
                    <a:pt x="133446" y="2850"/>
                    <a:pt x="133220" y="2707"/>
                  </a:cubicBezTo>
                  <a:lnTo>
                    <a:pt x="132541" y="2290"/>
                  </a:lnTo>
                  <a:cubicBezTo>
                    <a:pt x="130031" y="783"/>
                    <a:pt x="127119" y="0"/>
                    <a:pt x="124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78;p16">
              <a:extLst>
                <a:ext uri="{FF2B5EF4-FFF2-40B4-BE49-F238E27FC236}">
                  <a16:creationId xmlns:a16="http://schemas.microsoft.com/office/drawing/2014/main" xmlns="" id="{7D71943F-2647-F2B5-97D6-A8BBA69DC7AA}"/>
                </a:ext>
              </a:extLst>
            </p:cNvPr>
            <p:cNvGrpSpPr/>
            <p:nvPr/>
          </p:nvGrpSpPr>
          <p:grpSpPr>
            <a:xfrm>
              <a:off x="1806690" y="1389189"/>
              <a:ext cx="4502713" cy="3725654"/>
              <a:chOff x="2346303" y="1389189"/>
              <a:chExt cx="4502713" cy="3725654"/>
            </a:xfrm>
          </p:grpSpPr>
          <p:sp>
            <p:nvSpPr>
              <p:cNvPr id="6" name="Google Shape;79;p16">
                <a:extLst>
                  <a:ext uri="{FF2B5EF4-FFF2-40B4-BE49-F238E27FC236}">
                    <a16:creationId xmlns:a16="http://schemas.microsoft.com/office/drawing/2014/main" xmlns="" id="{06BBD739-49F0-2945-D2C6-B95CA851237A}"/>
                  </a:ext>
                </a:extLst>
              </p:cNvPr>
              <p:cNvSpPr/>
              <p:nvPr/>
            </p:nvSpPr>
            <p:spPr>
              <a:xfrm>
                <a:off x="5565644" y="2271083"/>
                <a:ext cx="46149" cy="58076"/>
              </a:xfrm>
              <a:custGeom>
                <a:avLst/>
                <a:gdLst/>
                <a:ahLst/>
                <a:cxnLst/>
                <a:rect l="l" t="t" r="r" b="b"/>
                <a:pathLst>
                  <a:path w="1656" h="2084" extrusionOk="0">
                    <a:moveTo>
                      <a:pt x="0" y="0"/>
                    </a:moveTo>
                    <a:lnTo>
                      <a:pt x="1655" y="2084"/>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0;p16">
                <a:extLst>
                  <a:ext uri="{FF2B5EF4-FFF2-40B4-BE49-F238E27FC236}">
                    <a16:creationId xmlns:a16="http://schemas.microsoft.com/office/drawing/2014/main" xmlns="" id="{1DCAEB2B-5449-947F-62C5-F7ED1721640B}"/>
                  </a:ext>
                </a:extLst>
              </p:cNvPr>
              <p:cNvSpPr/>
              <p:nvPr/>
            </p:nvSpPr>
            <p:spPr>
              <a:xfrm>
                <a:off x="5518522" y="2212006"/>
                <a:ext cx="46483" cy="58104"/>
              </a:xfrm>
              <a:custGeom>
                <a:avLst/>
                <a:gdLst/>
                <a:ahLst/>
                <a:cxnLst/>
                <a:rect l="l" t="t" r="r" b="b"/>
                <a:pathLst>
                  <a:path w="1668" h="2085" extrusionOk="0">
                    <a:moveTo>
                      <a:pt x="1" y="1"/>
                    </a:moveTo>
                    <a:lnTo>
                      <a:pt x="1667" y="2084"/>
                    </a:lnTo>
                    <a:lnTo>
                      <a:pt x="1667" y="208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p16">
                <a:extLst>
                  <a:ext uri="{FF2B5EF4-FFF2-40B4-BE49-F238E27FC236}">
                    <a16:creationId xmlns:a16="http://schemas.microsoft.com/office/drawing/2014/main" xmlns="" id="{DA7B6AF8-C065-A491-B4EB-DAD90EF3234A}"/>
                  </a:ext>
                </a:extLst>
              </p:cNvPr>
              <p:cNvSpPr/>
              <p:nvPr/>
            </p:nvSpPr>
            <p:spPr>
              <a:xfrm>
                <a:off x="2476718" y="4996685"/>
                <a:ext cx="0" cy="28"/>
              </a:xfrm>
              <a:custGeom>
                <a:avLst/>
                <a:gdLst/>
                <a:ahLst/>
                <a:cxnLst/>
                <a:rect l="l" t="t" r="r" b="b"/>
                <a:pathLst>
                  <a:path h="1" extrusionOk="0">
                    <a:moveTo>
                      <a:pt x="0"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2;p16">
                <a:extLst>
                  <a:ext uri="{FF2B5EF4-FFF2-40B4-BE49-F238E27FC236}">
                    <a16:creationId xmlns:a16="http://schemas.microsoft.com/office/drawing/2014/main" xmlns="" id="{268042C2-D35D-F312-CC7D-C6A74DC7B4DC}"/>
                  </a:ext>
                </a:extLst>
              </p:cNvPr>
              <p:cNvSpPr/>
              <p:nvPr/>
            </p:nvSpPr>
            <p:spPr>
              <a:xfrm>
                <a:off x="4051681" y="3888849"/>
                <a:ext cx="148367" cy="81317"/>
              </a:xfrm>
              <a:custGeom>
                <a:avLst/>
                <a:gdLst/>
                <a:ahLst/>
                <a:cxnLst/>
                <a:rect l="l" t="t" r="r" b="b"/>
                <a:pathLst>
                  <a:path w="5324" h="2918" extrusionOk="0">
                    <a:moveTo>
                      <a:pt x="168" y="1"/>
                    </a:moveTo>
                    <a:lnTo>
                      <a:pt x="1" y="1025"/>
                    </a:lnTo>
                    <a:cubicBezTo>
                      <a:pt x="215" y="1061"/>
                      <a:pt x="430" y="1072"/>
                      <a:pt x="632" y="1132"/>
                    </a:cubicBezTo>
                    <a:lnTo>
                      <a:pt x="1251" y="1299"/>
                    </a:lnTo>
                    <a:cubicBezTo>
                      <a:pt x="1680" y="1382"/>
                      <a:pt x="2073" y="1561"/>
                      <a:pt x="2477" y="1703"/>
                    </a:cubicBezTo>
                    <a:cubicBezTo>
                      <a:pt x="2680" y="1775"/>
                      <a:pt x="2870" y="1870"/>
                      <a:pt x="3061" y="1965"/>
                    </a:cubicBezTo>
                    <a:lnTo>
                      <a:pt x="3632" y="2239"/>
                    </a:lnTo>
                    <a:cubicBezTo>
                      <a:pt x="4001" y="2465"/>
                      <a:pt x="4371" y="2680"/>
                      <a:pt x="4728" y="2918"/>
                    </a:cubicBezTo>
                    <a:lnTo>
                      <a:pt x="5323" y="2061"/>
                    </a:lnTo>
                    <a:cubicBezTo>
                      <a:pt x="4930" y="1811"/>
                      <a:pt x="4537" y="1573"/>
                      <a:pt x="4132" y="1334"/>
                    </a:cubicBezTo>
                    <a:lnTo>
                      <a:pt x="3501" y="1025"/>
                    </a:lnTo>
                    <a:cubicBezTo>
                      <a:pt x="3287" y="930"/>
                      <a:pt x="3085" y="811"/>
                      <a:pt x="2858" y="739"/>
                    </a:cubicBezTo>
                    <a:cubicBezTo>
                      <a:pt x="2418" y="584"/>
                      <a:pt x="1989" y="394"/>
                      <a:pt x="1537" y="299"/>
                    </a:cubicBezTo>
                    <a:lnTo>
                      <a:pt x="858" y="120"/>
                    </a:lnTo>
                    <a:cubicBezTo>
                      <a:pt x="632" y="60"/>
                      <a:pt x="394" y="37"/>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6">
                <a:extLst>
                  <a:ext uri="{FF2B5EF4-FFF2-40B4-BE49-F238E27FC236}">
                    <a16:creationId xmlns:a16="http://schemas.microsoft.com/office/drawing/2014/main" xmlns="" id="{A5217D13-1A9E-1355-D2F8-000961202BB4}"/>
                  </a:ext>
                </a:extLst>
              </p:cNvPr>
              <p:cNvSpPr/>
              <p:nvPr/>
            </p:nvSpPr>
            <p:spPr>
              <a:xfrm>
                <a:off x="6180436" y="3034516"/>
                <a:ext cx="73682" cy="149676"/>
              </a:xfrm>
              <a:custGeom>
                <a:avLst/>
                <a:gdLst/>
                <a:ahLst/>
                <a:cxnLst/>
                <a:rect l="l" t="t" r="r" b="b"/>
                <a:pathLst>
                  <a:path w="2644" h="5371" extrusionOk="0">
                    <a:moveTo>
                      <a:pt x="882" y="0"/>
                    </a:moveTo>
                    <a:lnTo>
                      <a:pt x="0" y="524"/>
                    </a:lnTo>
                    <a:lnTo>
                      <a:pt x="322" y="1084"/>
                    </a:lnTo>
                    <a:cubicBezTo>
                      <a:pt x="429" y="1262"/>
                      <a:pt x="501" y="1477"/>
                      <a:pt x="596" y="1667"/>
                    </a:cubicBezTo>
                    <a:lnTo>
                      <a:pt x="858" y="2251"/>
                    </a:lnTo>
                    <a:cubicBezTo>
                      <a:pt x="929" y="2453"/>
                      <a:pt x="989" y="2655"/>
                      <a:pt x="1060" y="2858"/>
                    </a:cubicBezTo>
                    <a:cubicBezTo>
                      <a:pt x="1132" y="3060"/>
                      <a:pt x="1203" y="3263"/>
                      <a:pt x="1263" y="3477"/>
                    </a:cubicBezTo>
                    <a:lnTo>
                      <a:pt x="1405" y="4096"/>
                    </a:lnTo>
                    <a:cubicBezTo>
                      <a:pt x="1513" y="4513"/>
                      <a:pt x="1560" y="4941"/>
                      <a:pt x="1608" y="5370"/>
                    </a:cubicBezTo>
                    <a:lnTo>
                      <a:pt x="2644" y="5263"/>
                    </a:lnTo>
                    <a:cubicBezTo>
                      <a:pt x="2584" y="4799"/>
                      <a:pt x="2537" y="4334"/>
                      <a:pt x="2417" y="3882"/>
                    </a:cubicBezTo>
                    <a:lnTo>
                      <a:pt x="2263" y="3203"/>
                    </a:lnTo>
                    <a:cubicBezTo>
                      <a:pt x="2203" y="2977"/>
                      <a:pt x="2120" y="2751"/>
                      <a:pt x="2048" y="2536"/>
                    </a:cubicBezTo>
                    <a:cubicBezTo>
                      <a:pt x="1977" y="2310"/>
                      <a:pt x="1905" y="2084"/>
                      <a:pt x="1822" y="1870"/>
                    </a:cubicBezTo>
                    <a:lnTo>
                      <a:pt x="1536" y="1227"/>
                    </a:lnTo>
                    <a:cubicBezTo>
                      <a:pt x="1429" y="1024"/>
                      <a:pt x="1358" y="798"/>
                      <a:pt x="1239" y="596"/>
                    </a:cubicBez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4;p16">
                <a:extLst>
                  <a:ext uri="{FF2B5EF4-FFF2-40B4-BE49-F238E27FC236}">
                    <a16:creationId xmlns:a16="http://schemas.microsoft.com/office/drawing/2014/main" xmlns="" id="{832CB594-C2DB-AB80-BE3E-6FFB12F5C7E9}"/>
                  </a:ext>
                </a:extLst>
              </p:cNvPr>
              <p:cNvSpPr/>
              <p:nvPr/>
            </p:nvSpPr>
            <p:spPr>
              <a:xfrm>
                <a:off x="6157224" y="3295960"/>
                <a:ext cx="89260" cy="146360"/>
              </a:xfrm>
              <a:custGeom>
                <a:avLst/>
                <a:gdLst/>
                <a:ahLst/>
                <a:cxnLst/>
                <a:rect l="l" t="t" r="r" b="b"/>
                <a:pathLst>
                  <a:path w="3203" h="5252" extrusionOk="0">
                    <a:moveTo>
                      <a:pt x="2203" y="0"/>
                    </a:moveTo>
                    <a:cubicBezTo>
                      <a:pt x="1810" y="1679"/>
                      <a:pt x="1060" y="3263"/>
                      <a:pt x="0" y="4620"/>
                    </a:cubicBezTo>
                    <a:lnTo>
                      <a:pt x="822" y="5251"/>
                    </a:lnTo>
                    <a:cubicBezTo>
                      <a:pt x="1965" y="3775"/>
                      <a:pt x="2786" y="2048"/>
                      <a:pt x="3203" y="239"/>
                    </a:cubicBezTo>
                    <a:lnTo>
                      <a:pt x="2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p16">
                <a:extLst>
                  <a:ext uri="{FF2B5EF4-FFF2-40B4-BE49-F238E27FC236}">
                    <a16:creationId xmlns:a16="http://schemas.microsoft.com/office/drawing/2014/main" xmlns="" id="{6C25DF23-4C48-0994-2572-715E982194C3}"/>
                  </a:ext>
                </a:extLst>
              </p:cNvPr>
              <p:cNvSpPr/>
              <p:nvPr/>
            </p:nvSpPr>
            <p:spPr>
              <a:xfrm>
                <a:off x="5351963" y="1985060"/>
                <a:ext cx="115817" cy="135074"/>
              </a:xfrm>
              <a:custGeom>
                <a:avLst/>
                <a:gdLst/>
                <a:ahLst/>
                <a:cxnLst/>
                <a:rect l="l" t="t" r="r" b="b"/>
                <a:pathLst>
                  <a:path w="4156" h="4847" extrusionOk="0">
                    <a:moveTo>
                      <a:pt x="810" y="1"/>
                    </a:moveTo>
                    <a:lnTo>
                      <a:pt x="1" y="644"/>
                    </a:lnTo>
                    <a:lnTo>
                      <a:pt x="3346" y="4847"/>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6;p16">
                <a:extLst>
                  <a:ext uri="{FF2B5EF4-FFF2-40B4-BE49-F238E27FC236}">
                    <a16:creationId xmlns:a16="http://schemas.microsoft.com/office/drawing/2014/main" xmlns="" id="{DE6904F7-24E9-CC68-1F90-66B4FE9C2F12}"/>
                  </a:ext>
                </a:extLst>
              </p:cNvPr>
              <p:cNvSpPr/>
              <p:nvPr/>
            </p:nvSpPr>
            <p:spPr>
              <a:xfrm>
                <a:off x="5518522" y="2193753"/>
                <a:ext cx="115817" cy="135408"/>
              </a:xfrm>
              <a:custGeom>
                <a:avLst/>
                <a:gdLst/>
                <a:ahLst/>
                <a:cxnLst/>
                <a:rect l="l" t="t" r="r" b="b"/>
                <a:pathLst>
                  <a:path w="4156" h="4859" extrusionOk="0">
                    <a:moveTo>
                      <a:pt x="810" y="1"/>
                    </a:moveTo>
                    <a:lnTo>
                      <a:pt x="1" y="656"/>
                    </a:lnTo>
                    <a:lnTo>
                      <a:pt x="1667" y="2739"/>
                    </a:lnTo>
                    <a:cubicBezTo>
                      <a:pt x="1667" y="2751"/>
                      <a:pt x="1667" y="2751"/>
                      <a:pt x="1667" y="2751"/>
                    </a:cubicBezTo>
                    <a:cubicBezTo>
                      <a:pt x="1679" y="2763"/>
                      <a:pt x="1679" y="2763"/>
                      <a:pt x="1691" y="2775"/>
                    </a:cubicBezTo>
                    <a:lnTo>
                      <a:pt x="3346" y="4859"/>
                    </a:lnTo>
                    <a:lnTo>
                      <a:pt x="4156" y="4216"/>
                    </a:lnTo>
                    <a:lnTo>
                      <a:pt x="2489" y="2108"/>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7;p16">
                <a:extLst>
                  <a:ext uri="{FF2B5EF4-FFF2-40B4-BE49-F238E27FC236}">
                    <a16:creationId xmlns:a16="http://schemas.microsoft.com/office/drawing/2014/main" xmlns="" id="{E2AF97B0-C21A-95B8-6CC3-39A185753345}"/>
                  </a:ext>
                </a:extLst>
              </p:cNvPr>
              <p:cNvSpPr/>
              <p:nvPr/>
            </p:nvSpPr>
            <p:spPr>
              <a:xfrm>
                <a:off x="5684746" y="2403115"/>
                <a:ext cx="115817" cy="135408"/>
              </a:xfrm>
              <a:custGeom>
                <a:avLst/>
                <a:gdLst/>
                <a:ahLst/>
                <a:cxnLst/>
                <a:rect l="l" t="t" r="r" b="b"/>
                <a:pathLst>
                  <a:path w="4156" h="4859" extrusionOk="0">
                    <a:moveTo>
                      <a:pt x="810" y="1"/>
                    </a:moveTo>
                    <a:lnTo>
                      <a:pt x="1" y="656"/>
                    </a:lnTo>
                    <a:lnTo>
                      <a:pt x="3346" y="4859"/>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8;p16">
                <a:extLst>
                  <a:ext uri="{FF2B5EF4-FFF2-40B4-BE49-F238E27FC236}">
                    <a16:creationId xmlns:a16="http://schemas.microsoft.com/office/drawing/2014/main" xmlns="" id="{5899A88B-8499-6257-E4F8-1CAF267BEC5F}"/>
                  </a:ext>
                </a:extLst>
              </p:cNvPr>
              <p:cNvSpPr/>
              <p:nvPr/>
            </p:nvSpPr>
            <p:spPr>
              <a:xfrm>
                <a:off x="5851304" y="2612142"/>
                <a:ext cx="116152" cy="135408"/>
              </a:xfrm>
              <a:custGeom>
                <a:avLst/>
                <a:gdLst/>
                <a:ahLst/>
                <a:cxnLst/>
                <a:rect l="l" t="t" r="r" b="b"/>
                <a:pathLst>
                  <a:path w="4168" h="4859" extrusionOk="0">
                    <a:moveTo>
                      <a:pt x="822" y="1"/>
                    </a:moveTo>
                    <a:lnTo>
                      <a:pt x="0" y="656"/>
                    </a:lnTo>
                    <a:lnTo>
                      <a:pt x="1679" y="2751"/>
                    </a:lnTo>
                    <a:lnTo>
                      <a:pt x="3346" y="4858"/>
                    </a:lnTo>
                    <a:lnTo>
                      <a:pt x="4168" y="4204"/>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9;p16">
                <a:extLst>
                  <a:ext uri="{FF2B5EF4-FFF2-40B4-BE49-F238E27FC236}">
                    <a16:creationId xmlns:a16="http://schemas.microsoft.com/office/drawing/2014/main" xmlns="" id="{ADEB2300-F23E-0F40-9B50-46748C54D274}"/>
                  </a:ext>
                </a:extLst>
              </p:cNvPr>
              <p:cNvSpPr/>
              <p:nvPr/>
            </p:nvSpPr>
            <p:spPr>
              <a:xfrm>
                <a:off x="6017528" y="2821504"/>
                <a:ext cx="115817" cy="135408"/>
              </a:xfrm>
              <a:custGeom>
                <a:avLst/>
                <a:gdLst/>
                <a:ahLst/>
                <a:cxnLst/>
                <a:rect l="l" t="t" r="r" b="b"/>
                <a:pathLst>
                  <a:path w="4156" h="4859" extrusionOk="0">
                    <a:moveTo>
                      <a:pt x="822" y="1"/>
                    </a:moveTo>
                    <a:lnTo>
                      <a:pt x="1" y="644"/>
                    </a:lnTo>
                    <a:lnTo>
                      <a:pt x="3346" y="4858"/>
                    </a:lnTo>
                    <a:lnTo>
                      <a:pt x="4156" y="4203"/>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0;p16">
                <a:extLst>
                  <a:ext uri="{FF2B5EF4-FFF2-40B4-BE49-F238E27FC236}">
                    <a16:creationId xmlns:a16="http://schemas.microsoft.com/office/drawing/2014/main" xmlns="" id="{651EA921-9BCE-C752-BB54-103AD6833A20}"/>
                  </a:ext>
                </a:extLst>
              </p:cNvPr>
              <p:cNvSpPr/>
              <p:nvPr/>
            </p:nvSpPr>
            <p:spPr>
              <a:xfrm>
                <a:off x="5945856" y="3502340"/>
                <a:ext cx="146695" cy="88619"/>
              </a:xfrm>
              <a:custGeom>
                <a:avLst/>
                <a:gdLst/>
                <a:ahLst/>
                <a:cxnLst/>
                <a:rect l="l" t="t" r="r" b="b"/>
                <a:pathLst>
                  <a:path w="5264" h="3180" extrusionOk="0">
                    <a:moveTo>
                      <a:pt x="4632" y="0"/>
                    </a:moveTo>
                    <a:cubicBezTo>
                      <a:pt x="3942" y="524"/>
                      <a:pt x="3215" y="976"/>
                      <a:pt x="2430" y="1334"/>
                    </a:cubicBezTo>
                    <a:cubicBezTo>
                      <a:pt x="2037" y="1512"/>
                      <a:pt x="1656" y="1703"/>
                      <a:pt x="1239" y="1822"/>
                    </a:cubicBezTo>
                    <a:lnTo>
                      <a:pt x="632" y="2024"/>
                    </a:lnTo>
                    <a:cubicBezTo>
                      <a:pt x="429" y="2084"/>
                      <a:pt x="215" y="2119"/>
                      <a:pt x="1" y="2179"/>
                    </a:cubicBezTo>
                    <a:lnTo>
                      <a:pt x="239" y="3179"/>
                    </a:lnTo>
                    <a:cubicBezTo>
                      <a:pt x="465" y="3131"/>
                      <a:pt x="691" y="3084"/>
                      <a:pt x="918" y="3024"/>
                    </a:cubicBezTo>
                    <a:lnTo>
                      <a:pt x="1584" y="2798"/>
                    </a:lnTo>
                    <a:cubicBezTo>
                      <a:pt x="2025" y="2667"/>
                      <a:pt x="2453" y="2465"/>
                      <a:pt x="2870" y="2274"/>
                    </a:cubicBezTo>
                    <a:cubicBezTo>
                      <a:pt x="3716" y="1881"/>
                      <a:pt x="4513" y="1393"/>
                      <a:pt x="5263" y="834"/>
                    </a:cubicBezTo>
                    <a:lnTo>
                      <a:pt x="4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1;p16">
                <a:extLst>
                  <a:ext uri="{FF2B5EF4-FFF2-40B4-BE49-F238E27FC236}">
                    <a16:creationId xmlns:a16="http://schemas.microsoft.com/office/drawing/2014/main" xmlns="" id="{A94A00E0-F8C9-03A1-77D0-29683ECDA8A2}"/>
                  </a:ext>
                </a:extLst>
              </p:cNvPr>
              <p:cNvSpPr/>
              <p:nvPr/>
            </p:nvSpPr>
            <p:spPr>
              <a:xfrm>
                <a:off x="5684411" y="3523574"/>
                <a:ext cx="149676" cy="74685"/>
              </a:xfrm>
              <a:custGeom>
                <a:avLst/>
                <a:gdLst/>
                <a:ahLst/>
                <a:cxnLst/>
                <a:rect l="l" t="t" r="r" b="b"/>
                <a:pathLst>
                  <a:path w="5371" h="2680" extrusionOk="0">
                    <a:moveTo>
                      <a:pt x="536" y="0"/>
                    </a:moveTo>
                    <a:lnTo>
                      <a:pt x="1" y="893"/>
                    </a:lnTo>
                    <a:cubicBezTo>
                      <a:pt x="1596" y="1846"/>
                      <a:pt x="3394" y="2465"/>
                      <a:pt x="5251" y="2679"/>
                    </a:cubicBezTo>
                    <a:lnTo>
                      <a:pt x="5370" y="1655"/>
                    </a:lnTo>
                    <a:cubicBezTo>
                      <a:pt x="3656" y="1453"/>
                      <a:pt x="2001" y="881"/>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2;p16">
                <a:extLst>
                  <a:ext uri="{FF2B5EF4-FFF2-40B4-BE49-F238E27FC236}">
                    <a16:creationId xmlns:a16="http://schemas.microsoft.com/office/drawing/2014/main" xmlns="" id="{1C826822-9AB3-8903-82EA-9863CFDA2357}"/>
                  </a:ext>
                </a:extLst>
              </p:cNvPr>
              <p:cNvSpPr/>
              <p:nvPr/>
            </p:nvSpPr>
            <p:spPr>
              <a:xfrm>
                <a:off x="5498291" y="3333775"/>
                <a:ext cx="115817" cy="135408"/>
              </a:xfrm>
              <a:custGeom>
                <a:avLst/>
                <a:gdLst/>
                <a:ahLst/>
                <a:cxnLst/>
                <a:rect l="l" t="t" r="r" b="b"/>
                <a:pathLst>
                  <a:path w="4156" h="4859" extrusionOk="0">
                    <a:moveTo>
                      <a:pt x="810" y="1"/>
                    </a:moveTo>
                    <a:lnTo>
                      <a:pt x="0" y="656"/>
                    </a:lnTo>
                    <a:lnTo>
                      <a:pt x="1667" y="2751"/>
                    </a:lnTo>
                    <a:cubicBezTo>
                      <a:pt x="2239" y="3454"/>
                      <a:pt x="2762" y="4156"/>
                      <a:pt x="3358" y="4859"/>
                    </a:cubicBezTo>
                    <a:lnTo>
                      <a:pt x="4156" y="4192"/>
                    </a:lnTo>
                    <a:cubicBezTo>
                      <a:pt x="3596" y="3525"/>
                      <a:pt x="3036" y="2799"/>
                      <a:pt x="2477" y="2108"/>
                    </a:cubicBez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p16">
                <a:extLst>
                  <a:ext uri="{FF2B5EF4-FFF2-40B4-BE49-F238E27FC236}">
                    <a16:creationId xmlns:a16="http://schemas.microsoft.com/office/drawing/2014/main" xmlns="" id="{51835216-D903-8F34-3DE0-E66DE4D62635}"/>
                  </a:ext>
                </a:extLst>
              </p:cNvPr>
              <p:cNvSpPr/>
              <p:nvPr/>
            </p:nvSpPr>
            <p:spPr>
              <a:xfrm>
                <a:off x="5332066" y="3124748"/>
                <a:ext cx="115817" cy="135074"/>
              </a:xfrm>
              <a:custGeom>
                <a:avLst/>
                <a:gdLst/>
                <a:ahLst/>
                <a:cxnLst/>
                <a:rect l="l" t="t" r="r" b="b"/>
                <a:pathLst>
                  <a:path w="4156" h="4847" extrusionOk="0">
                    <a:moveTo>
                      <a:pt x="810" y="1"/>
                    </a:moveTo>
                    <a:lnTo>
                      <a:pt x="0" y="644"/>
                    </a:lnTo>
                    <a:lnTo>
                      <a:pt x="3346" y="4847"/>
                    </a:lnTo>
                    <a:lnTo>
                      <a:pt x="4155"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p16">
                <a:extLst>
                  <a:ext uri="{FF2B5EF4-FFF2-40B4-BE49-F238E27FC236}">
                    <a16:creationId xmlns:a16="http://schemas.microsoft.com/office/drawing/2014/main" xmlns="" id="{6D37A53C-C395-B601-A891-6AB9E152B293}"/>
                  </a:ext>
                </a:extLst>
              </p:cNvPr>
              <p:cNvSpPr/>
              <p:nvPr/>
            </p:nvSpPr>
            <p:spPr>
              <a:xfrm>
                <a:off x="5165174" y="2915414"/>
                <a:ext cx="115817" cy="135380"/>
              </a:xfrm>
              <a:custGeom>
                <a:avLst/>
                <a:gdLst/>
                <a:ahLst/>
                <a:cxnLst/>
                <a:rect l="l" t="t" r="r" b="b"/>
                <a:pathLst>
                  <a:path w="4156" h="4858" extrusionOk="0">
                    <a:moveTo>
                      <a:pt x="810" y="0"/>
                    </a:moveTo>
                    <a:lnTo>
                      <a:pt x="0" y="655"/>
                    </a:lnTo>
                    <a:lnTo>
                      <a:pt x="1679" y="2750"/>
                    </a:lnTo>
                    <a:lnTo>
                      <a:pt x="3346" y="4858"/>
                    </a:lnTo>
                    <a:lnTo>
                      <a:pt x="4156" y="4215"/>
                    </a:lnTo>
                    <a:lnTo>
                      <a:pt x="2489" y="2107"/>
                    </a:lnTo>
                    <a:cubicBezTo>
                      <a:pt x="2489" y="2107"/>
                      <a:pt x="2489" y="2107"/>
                      <a:pt x="2477" y="2096"/>
                    </a:cubicBez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5;p16">
                <a:extLst>
                  <a:ext uri="{FF2B5EF4-FFF2-40B4-BE49-F238E27FC236}">
                    <a16:creationId xmlns:a16="http://schemas.microsoft.com/office/drawing/2014/main" xmlns="" id="{A776B0AD-C849-7F1F-2B2A-0FC8A5CEFF73}"/>
                  </a:ext>
                </a:extLst>
              </p:cNvPr>
              <p:cNvSpPr/>
              <p:nvPr/>
            </p:nvSpPr>
            <p:spPr>
              <a:xfrm>
                <a:off x="4998949" y="2706387"/>
                <a:ext cx="115817" cy="135046"/>
              </a:xfrm>
              <a:custGeom>
                <a:avLst/>
                <a:gdLst/>
                <a:ahLst/>
                <a:cxnLst/>
                <a:rect l="l" t="t" r="r" b="b"/>
                <a:pathLst>
                  <a:path w="4156" h="4846"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6;p16">
                <a:extLst>
                  <a:ext uri="{FF2B5EF4-FFF2-40B4-BE49-F238E27FC236}">
                    <a16:creationId xmlns:a16="http://schemas.microsoft.com/office/drawing/2014/main" xmlns="" id="{FA787CB2-45C8-8CCA-0A76-7FA2A5874362}"/>
                  </a:ext>
                </a:extLst>
              </p:cNvPr>
              <p:cNvSpPr/>
              <p:nvPr/>
            </p:nvSpPr>
            <p:spPr>
              <a:xfrm>
                <a:off x="4832391" y="2497360"/>
                <a:ext cx="115817" cy="135074"/>
              </a:xfrm>
              <a:custGeom>
                <a:avLst/>
                <a:gdLst/>
                <a:ahLst/>
                <a:cxnLst/>
                <a:rect l="l" t="t" r="r" b="b"/>
                <a:pathLst>
                  <a:path w="4156" h="4847" extrusionOk="0">
                    <a:moveTo>
                      <a:pt x="810" y="0"/>
                    </a:moveTo>
                    <a:lnTo>
                      <a:pt x="0" y="643"/>
                    </a:lnTo>
                    <a:lnTo>
                      <a:pt x="1643" y="2703"/>
                    </a:lnTo>
                    <a:cubicBezTo>
                      <a:pt x="1643" y="2727"/>
                      <a:pt x="1655" y="2739"/>
                      <a:pt x="1667" y="2751"/>
                    </a:cubicBezTo>
                    <a:cubicBezTo>
                      <a:pt x="1679" y="2762"/>
                      <a:pt x="1691" y="2774"/>
                      <a:pt x="1703" y="2774"/>
                    </a:cubicBezTo>
                    <a:lnTo>
                      <a:pt x="3346" y="4846"/>
                    </a:lnTo>
                    <a:lnTo>
                      <a:pt x="4156" y="4203"/>
                    </a:lnTo>
                    <a:lnTo>
                      <a:pt x="2489" y="2096"/>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7;p16">
                <a:extLst>
                  <a:ext uri="{FF2B5EF4-FFF2-40B4-BE49-F238E27FC236}">
                    <a16:creationId xmlns:a16="http://schemas.microsoft.com/office/drawing/2014/main" xmlns="" id="{68B5CC56-2C23-C6CB-D9A6-53B55E190586}"/>
                  </a:ext>
                </a:extLst>
              </p:cNvPr>
              <p:cNvSpPr/>
              <p:nvPr/>
            </p:nvSpPr>
            <p:spPr>
              <a:xfrm>
                <a:off x="4649252" y="2306919"/>
                <a:ext cx="132398" cy="116152"/>
              </a:xfrm>
              <a:custGeom>
                <a:avLst/>
                <a:gdLst/>
                <a:ahLst/>
                <a:cxnLst/>
                <a:rect l="l" t="t" r="r" b="b"/>
                <a:pathLst>
                  <a:path w="4751" h="4168" extrusionOk="0">
                    <a:moveTo>
                      <a:pt x="464" y="0"/>
                    </a:moveTo>
                    <a:lnTo>
                      <a:pt x="0" y="929"/>
                    </a:lnTo>
                    <a:cubicBezTo>
                      <a:pt x="1524" y="1703"/>
                      <a:pt x="2881" y="2810"/>
                      <a:pt x="3941" y="4167"/>
                    </a:cubicBezTo>
                    <a:lnTo>
                      <a:pt x="4751" y="3524"/>
                    </a:lnTo>
                    <a:cubicBezTo>
                      <a:pt x="3608" y="2060"/>
                      <a:pt x="2131" y="845"/>
                      <a:pt x="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8;p16">
                <a:extLst>
                  <a:ext uri="{FF2B5EF4-FFF2-40B4-BE49-F238E27FC236}">
                    <a16:creationId xmlns:a16="http://schemas.microsoft.com/office/drawing/2014/main" xmlns="" id="{C1AA0BEB-71E0-E5D4-2D8B-128253635113}"/>
                  </a:ext>
                </a:extLst>
              </p:cNvPr>
              <p:cNvSpPr/>
              <p:nvPr/>
            </p:nvSpPr>
            <p:spPr>
              <a:xfrm>
                <a:off x="4391765" y="2266680"/>
                <a:ext cx="154330" cy="42916"/>
              </a:xfrm>
              <a:custGeom>
                <a:avLst/>
                <a:gdLst/>
                <a:ahLst/>
                <a:cxnLst/>
                <a:rect l="l" t="t" r="r" b="b"/>
                <a:pathLst>
                  <a:path w="5538" h="1540" extrusionOk="0">
                    <a:moveTo>
                      <a:pt x="3945" y="1"/>
                    </a:moveTo>
                    <a:cubicBezTo>
                      <a:pt x="3547" y="1"/>
                      <a:pt x="3149" y="27"/>
                      <a:pt x="2751" y="27"/>
                    </a:cubicBezTo>
                    <a:cubicBezTo>
                      <a:pt x="2287" y="87"/>
                      <a:pt x="1823" y="134"/>
                      <a:pt x="1358" y="218"/>
                    </a:cubicBezTo>
                    <a:lnTo>
                      <a:pt x="680" y="372"/>
                    </a:lnTo>
                    <a:cubicBezTo>
                      <a:pt x="453" y="420"/>
                      <a:pt x="227" y="468"/>
                      <a:pt x="1" y="551"/>
                    </a:cubicBezTo>
                    <a:lnTo>
                      <a:pt x="299" y="1539"/>
                    </a:lnTo>
                    <a:cubicBezTo>
                      <a:pt x="501" y="1468"/>
                      <a:pt x="715" y="1432"/>
                      <a:pt x="930" y="1373"/>
                    </a:cubicBezTo>
                    <a:lnTo>
                      <a:pt x="1549" y="1230"/>
                    </a:lnTo>
                    <a:cubicBezTo>
                      <a:pt x="1977" y="1158"/>
                      <a:pt x="2406" y="1123"/>
                      <a:pt x="2823" y="1063"/>
                    </a:cubicBezTo>
                    <a:cubicBezTo>
                      <a:pt x="3190" y="1063"/>
                      <a:pt x="3557" y="1037"/>
                      <a:pt x="3925" y="1037"/>
                    </a:cubicBezTo>
                    <a:cubicBezTo>
                      <a:pt x="3986" y="1037"/>
                      <a:pt x="4047" y="1037"/>
                      <a:pt x="4109" y="1039"/>
                    </a:cubicBezTo>
                    <a:lnTo>
                      <a:pt x="4751" y="1087"/>
                    </a:lnTo>
                    <a:lnTo>
                      <a:pt x="5073" y="1111"/>
                    </a:lnTo>
                    <a:cubicBezTo>
                      <a:pt x="5180" y="1123"/>
                      <a:pt x="5287" y="1134"/>
                      <a:pt x="5394" y="1158"/>
                    </a:cubicBezTo>
                    <a:lnTo>
                      <a:pt x="5537" y="134"/>
                    </a:lnTo>
                    <a:cubicBezTo>
                      <a:pt x="5418" y="111"/>
                      <a:pt x="5311" y="87"/>
                      <a:pt x="5192" y="75"/>
                    </a:cubicBezTo>
                    <a:lnTo>
                      <a:pt x="4847" y="51"/>
                    </a:lnTo>
                    <a:lnTo>
                      <a:pt x="4144" y="3"/>
                    </a:lnTo>
                    <a:cubicBezTo>
                      <a:pt x="4078" y="2"/>
                      <a:pt x="4012" y="1"/>
                      <a:pt x="39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9;p16">
                <a:extLst>
                  <a:ext uri="{FF2B5EF4-FFF2-40B4-BE49-F238E27FC236}">
                    <a16:creationId xmlns:a16="http://schemas.microsoft.com/office/drawing/2014/main" xmlns="" id="{9D84B433-FB56-0DD6-DB17-B6AAB484940A}"/>
                  </a:ext>
                </a:extLst>
              </p:cNvPr>
              <p:cNvSpPr/>
              <p:nvPr/>
            </p:nvSpPr>
            <p:spPr>
              <a:xfrm>
                <a:off x="4132327" y="2565688"/>
                <a:ext cx="39516" cy="154665"/>
              </a:xfrm>
              <a:custGeom>
                <a:avLst/>
                <a:gdLst/>
                <a:ahLst/>
                <a:cxnLst/>
                <a:rect l="l" t="t" r="r" b="b"/>
                <a:pathLst>
                  <a:path w="1418" h="5550" extrusionOk="0">
                    <a:moveTo>
                      <a:pt x="215" y="1"/>
                    </a:moveTo>
                    <a:lnTo>
                      <a:pt x="107" y="691"/>
                    </a:lnTo>
                    <a:cubicBezTo>
                      <a:pt x="60" y="930"/>
                      <a:pt x="60" y="1156"/>
                      <a:pt x="48" y="1394"/>
                    </a:cubicBezTo>
                    <a:lnTo>
                      <a:pt x="0" y="2084"/>
                    </a:lnTo>
                    <a:lnTo>
                      <a:pt x="24" y="2787"/>
                    </a:lnTo>
                    <a:cubicBezTo>
                      <a:pt x="36" y="3025"/>
                      <a:pt x="24" y="3251"/>
                      <a:pt x="60" y="3489"/>
                    </a:cubicBezTo>
                    <a:lnTo>
                      <a:pt x="143" y="4180"/>
                    </a:lnTo>
                    <a:cubicBezTo>
                      <a:pt x="179" y="4644"/>
                      <a:pt x="322" y="5097"/>
                      <a:pt x="405" y="5549"/>
                    </a:cubicBezTo>
                    <a:lnTo>
                      <a:pt x="1417" y="5299"/>
                    </a:lnTo>
                    <a:cubicBezTo>
                      <a:pt x="1334" y="4871"/>
                      <a:pt x="1203" y="4466"/>
                      <a:pt x="1167" y="4037"/>
                    </a:cubicBezTo>
                    <a:lnTo>
                      <a:pt x="1084" y="3394"/>
                    </a:lnTo>
                    <a:cubicBezTo>
                      <a:pt x="1048" y="3180"/>
                      <a:pt x="1072" y="2966"/>
                      <a:pt x="1060" y="2751"/>
                    </a:cubicBezTo>
                    <a:lnTo>
                      <a:pt x="1036" y="2108"/>
                    </a:lnTo>
                    <a:lnTo>
                      <a:pt x="1084" y="1465"/>
                    </a:lnTo>
                    <a:cubicBezTo>
                      <a:pt x="1096" y="1251"/>
                      <a:pt x="1096" y="1037"/>
                      <a:pt x="1131" y="822"/>
                    </a:cubicBezTo>
                    <a:lnTo>
                      <a:pt x="1238" y="191"/>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0;p16">
                <a:extLst>
                  <a:ext uri="{FF2B5EF4-FFF2-40B4-BE49-F238E27FC236}">
                    <a16:creationId xmlns:a16="http://schemas.microsoft.com/office/drawing/2014/main" xmlns="" id="{A1A109EC-78EC-9421-1C1C-E95553E1F591}"/>
                  </a:ext>
                </a:extLst>
              </p:cNvPr>
              <p:cNvSpPr/>
              <p:nvPr/>
            </p:nvSpPr>
            <p:spPr>
              <a:xfrm>
                <a:off x="4179421" y="2336096"/>
                <a:ext cx="120471" cy="129445"/>
              </a:xfrm>
              <a:custGeom>
                <a:avLst/>
                <a:gdLst/>
                <a:ahLst/>
                <a:cxnLst/>
                <a:rect l="l" t="t" r="r" b="b"/>
                <a:pathLst>
                  <a:path w="4323" h="4645" extrusionOk="0">
                    <a:moveTo>
                      <a:pt x="3716" y="1"/>
                    </a:moveTo>
                    <a:cubicBezTo>
                      <a:pt x="2204" y="1096"/>
                      <a:pt x="930" y="2513"/>
                      <a:pt x="1" y="4132"/>
                    </a:cubicBezTo>
                    <a:lnTo>
                      <a:pt x="906" y="4644"/>
                    </a:lnTo>
                    <a:cubicBezTo>
                      <a:pt x="1751" y="3144"/>
                      <a:pt x="2930" y="1846"/>
                      <a:pt x="4323" y="834"/>
                    </a:cubicBezTo>
                    <a:lnTo>
                      <a:pt x="37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1;p16">
                <a:extLst>
                  <a:ext uri="{FF2B5EF4-FFF2-40B4-BE49-F238E27FC236}">
                    <a16:creationId xmlns:a16="http://schemas.microsoft.com/office/drawing/2014/main" xmlns="" id="{FF8D78AE-DF05-58D0-30EF-D8D510C6E5E1}"/>
                  </a:ext>
                </a:extLst>
              </p:cNvPr>
              <p:cNvSpPr/>
              <p:nvPr/>
            </p:nvSpPr>
            <p:spPr>
              <a:xfrm>
                <a:off x="4193355" y="2815540"/>
                <a:ext cx="115176" cy="135380"/>
              </a:xfrm>
              <a:custGeom>
                <a:avLst/>
                <a:gdLst/>
                <a:ahLst/>
                <a:cxnLst/>
                <a:rect l="l" t="t" r="r" b="b"/>
                <a:pathLst>
                  <a:path w="4133" h="4858" extrusionOk="0">
                    <a:moveTo>
                      <a:pt x="858" y="0"/>
                    </a:moveTo>
                    <a:lnTo>
                      <a:pt x="1" y="584"/>
                    </a:lnTo>
                    <a:lnTo>
                      <a:pt x="406" y="1143"/>
                    </a:lnTo>
                    <a:cubicBezTo>
                      <a:pt x="537" y="1346"/>
                      <a:pt x="680" y="1524"/>
                      <a:pt x="822" y="1703"/>
                    </a:cubicBezTo>
                    <a:lnTo>
                      <a:pt x="1656" y="2751"/>
                    </a:lnTo>
                    <a:lnTo>
                      <a:pt x="3323" y="4858"/>
                    </a:lnTo>
                    <a:lnTo>
                      <a:pt x="4132" y="4215"/>
                    </a:lnTo>
                    <a:lnTo>
                      <a:pt x="2466" y="2108"/>
                    </a:lnTo>
                    <a:lnTo>
                      <a:pt x="1632" y="1060"/>
                    </a:lnTo>
                    <a:cubicBezTo>
                      <a:pt x="1489" y="881"/>
                      <a:pt x="1358" y="703"/>
                      <a:pt x="1239" y="524"/>
                    </a:cubicBezTo>
                    <a:lnTo>
                      <a:pt x="8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2;p16">
                <a:extLst>
                  <a:ext uri="{FF2B5EF4-FFF2-40B4-BE49-F238E27FC236}">
                    <a16:creationId xmlns:a16="http://schemas.microsoft.com/office/drawing/2014/main" xmlns="" id="{E2166D88-74C7-6DCB-F8F4-1B7758C0084B}"/>
                  </a:ext>
                </a:extLst>
              </p:cNvPr>
              <p:cNvSpPr/>
              <p:nvPr/>
            </p:nvSpPr>
            <p:spPr>
              <a:xfrm>
                <a:off x="4358938" y="3024902"/>
                <a:ext cx="115817" cy="135380"/>
              </a:xfrm>
              <a:custGeom>
                <a:avLst/>
                <a:gdLst/>
                <a:ahLst/>
                <a:cxnLst/>
                <a:rect l="l" t="t" r="r" b="b"/>
                <a:pathLst>
                  <a:path w="4156" h="4858" extrusionOk="0">
                    <a:moveTo>
                      <a:pt x="810" y="0"/>
                    </a:moveTo>
                    <a:lnTo>
                      <a:pt x="0" y="655"/>
                    </a:lnTo>
                    <a:lnTo>
                      <a:pt x="1667" y="2750"/>
                    </a:lnTo>
                    <a:lnTo>
                      <a:pt x="3334" y="4858"/>
                    </a:lnTo>
                    <a:lnTo>
                      <a:pt x="4155" y="4215"/>
                    </a:lnTo>
                    <a:lnTo>
                      <a:pt x="2489" y="2107"/>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3;p16">
                <a:extLst>
                  <a:ext uri="{FF2B5EF4-FFF2-40B4-BE49-F238E27FC236}">
                    <a16:creationId xmlns:a16="http://schemas.microsoft.com/office/drawing/2014/main" xmlns="" id="{D701A086-03D4-A15E-9466-61E98E05CA7A}"/>
                  </a:ext>
                </a:extLst>
              </p:cNvPr>
              <p:cNvSpPr/>
              <p:nvPr/>
            </p:nvSpPr>
            <p:spPr>
              <a:xfrm>
                <a:off x="4525162" y="3234570"/>
                <a:ext cx="115817" cy="135074"/>
              </a:xfrm>
              <a:custGeom>
                <a:avLst/>
                <a:gdLst/>
                <a:ahLst/>
                <a:cxnLst/>
                <a:rect l="l" t="t" r="r" b="b"/>
                <a:pathLst>
                  <a:path w="4156" h="4847" extrusionOk="0">
                    <a:moveTo>
                      <a:pt x="810" y="1"/>
                    </a:moveTo>
                    <a:lnTo>
                      <a:pt x="0" y="644"/>
                    </a:lnTo>
                    <a:lnTo>
                      <a:pt x="3334" y="4847"/>
                    </a:lnTo>
                    <a:lnTo>
                      <a:pt x="4155"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4;p16">
                <a:extLst>
                  <a:ext uri="{FF2B5EF4-FFF2-40B4-BE49-F238E27FC236}">
                    <a16:creationId xmlns:a16="http://schemas.microsoft.com/office/drawing/2014/main" xmlns="" id="{7BB010B6-6B33-B379-A3DA-A43B0AB04D46}"/>
                  </a:ext>
                </a:extLst>
              </p:cNvPr>
              <p:cNvSpPr/>
              <p:nvPr/>
            </p:nvSpPr>
            <p:spPr>
              <a:xfrm>
                <a:off x="4691052" y="3443932"/>
                <a:ext cx="115817" cy="135408"/>
              </a:xfrm>
              <a:custGeom>
                <a:avLst/>
                <a:gdLst/>
                <a:ahLst/>
                <a:cxnLst/>
                <a:rect l="l" t="t" r="r" b="b"/>
                <a:pathLst>
                  <a:path w="4156" h="4859" extrusionOk="0">
                    <a:moveTo>
                      <a:pt x="822" y="1"/>
                    </a:moveTo>
                    <a:lnTo>
                      <a:pt x="0" y="644"/>
                    </a:lnTo>
                    <a:lnTo>
                      <a:pt x="1667" y="2751"/>
                    </a:lnTo>
                    <a:lnTo>
                      <a:pt x="3346" y="4858"/>
                    </a:lnTo>
                    <a:lnTo>
                      <a:pt x="4156" y="4215"/>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05;p16">
                <a:extLst>
                  <a:ext uri="{FF2B5EF4-FFF2-40B4-BE49-F238E27FC236}">
                    <a16:creationId xmlns:a16="http://schemas.microsoft.com/office/drawing/2014/main" xmlns="" id="{16664261-4755-2EDD-AAB1-573F9B30A4E9}"/>
                  </a:ext>
                </a:extLst>
              </p:cNvPr>
              <p:cNvSpPr/>
              <p:nvPr/>
            </p:nvSpPr>
            <p:spPr>
              <a:xfrm>
                <a:off x="4857276" y="3653628"/>
                <a:ext cx="115817" cy="135074"/>
              </a:xfrm>
              <a:custGeom>
                <a:avLst/>
                <a:gdLst/>
                <a:ahLst/>
                <a:cxnLst/>
                <a:rect l="l" t="t" r="r" b="b"/>
                <a:pathLst>
                  <a:path w="4156" h="4847"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6;p16">
                <a:extLst>
                  <a:ext uri="{FF2B5EF4-FFF2-40B4-BE49-F238E27FC236}">
                    <a16:creationId xmlns:a16="http://schemas.microsoft.com/office/drawing/2014/main" xmlns="" id="{11E38971-9E6F-51D7-3267-646FA6700249}"/>
                  </a:ext>
                </a:extLst>
              </p:cNvPr>
              <p:cNvSpPr/>
              <p:nvPr/>
            </p:nvSpPr>
            <p:spPr>
              <a:xfrm>
                <a:off x="5076920" y="4116464"/>
                <a:ext cx="63064" cy="150986"/>
              </a:xfrm>
              <a:custGeom>
                <a:avLst/>
                <a:gdLst/>
                <a:ahLst/>
                <a:cxnLst/>
                <a:rect l="l" t="t" r="r" b="b"/>
                <a:pathLst>
                  <a:path w="2263" h="5418" extrusionOk="0">
                    <a:moveTo>
                      <a:pt x="1215" y="1"/>
                    </a:moveTo>
                    <a:cubicBezTo>
                      <a:pt x="1167" y="1715"/>
                      <a:pt x="750" y="3418"/>
                      <a:pt x="0" y="4965"/>
                    </a:cubicBezTo>
                    <a:lnTo>
                      <a:pt x="941" y="5418"/>
                    </a:lnTo>
                    <a:cubicBezTo>
                      <a:pt x="1751" y="3739"/>
                      <a:pt x="2203" y="1894"/>
                      <a:pt x="2262" y="24"/>
                    </a:cubicBezTo>
                    <a:lnTo>
                      <a:pt x="1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7;p16">
                <a:extLst>
                  <a:ext uri="{FF2B5EF4-FFF2-40B4-BE49-F238E27FC236}">
                    <a16:creationId xmlns:a16="http://schemas.microsoft.com/office/drawing/2014/main" xmlns="" id="{9598B73B-4ABF-A825-1FD2-135B6DED90EC}"/>
                  </a:ext>
                </a:extLst>
              </p:cNvPr>
              <p:cNvSpPr/>
              <p:nvPr/>
            </p:nvSpPr>
            <p:spPr>
              <a:xfrm>
                <a:off x="4891775" y="4346056"/>
                <a:ext cx="140369" cy="103556"/>
              </a:xfrm>
              <a:custGeom>
                <a:avLst/>
                <a:gdLst/>
                <a:ahLst/>
                <a:cxnLst/>
                <a:rect l="l" t="t" r="r" b="b"/>
                <a:pathLst>
                  <a:path w="5037" h="3716" extrusionOk="0">
                    <a:moveTo>
                      <a:pt x="4311" y="1"/>
                    </a:moveTo>
                    <a:cubicBezTo>
                      <a:pt x="4001" y="298"/>
                      <a:pt x="3668" y="572"/>
                      <a:pt x="3346" y="858"/>
                    </a:cubicBezTo>
                    <a:cubicBezTo>
                      <a:pt x="3001" y="1108"/>
                      <a:pt x="2656" y="1358"/>
                      <a:pt x="2299" y="1608"/>
                    </a:cubicBezTo>
                    <a:cubicBezTo>
                      <a:pt x="1929" y="1810"/>
                      <a:pt x="1560" y="2049"/>
                      <a:pt x="1179" y="2239"/>
                    </a:cubicBezTo>
                    <a:lnTo>
                      <a:pt x="596" y="2501"/>
                    </a:lnTo>
                    <a:cubicBezTo>
                      <a:pt x="394" y="2584"/>
                      <a:pt x="203" y="2680"/>
                      <a:pt x="1" y="2739"/>
                    </a:cubicBezTo>
                    <a:lnTo>
                      <a:pt x="358" y="3715"/>
                    </a:lnTo>
                    <a:cubicBezTo>
                      <a:pt x="584" y="3644"/>
                      <a:pt x="786" y="3549"/>
                      <a:pt x="1001" y="3453"/>
                    </a:cubicBezTo>
                    <a:lnTo>
                      <a:pt x="1644" y="3168"/>
                    </a:lnTo>
                    <a:cubicBezTo>
                      <a:pt x="2060" y="2953"/>
                      <a:pt x="2453" y="2703"/>
                      <a:pt x="2858" y="2477"/>
                    </a:cubicBezTo>
                    <a:cubicBezTo>
                      <a:pt x="3239" y="2215"/>
                      <a:pt x="3620" y="1941"/>
                      <a:pt x="4001" y="1668"/>
                    </a:cubicBezTo>
                    <a:cubicBezTo>
                      <a:pt x="4346" y="1358"/>
                      <a:pt x="4704" y="1060"/>
                      <a:pt x="5037" y="739"/>
                    </a:cubicBezTo>
                    <a:lnTo>
                      <a:pt x="4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8;p16">
                <a:extLst>
                  <a:ext uri="{FF2B5EF4-FFF2-40B4-BE49-F238E27FC236}">
                    <a16:creationId xmlns:a16="http://schemas.microsoft.com/office/drawing/2014/main" xmlns="" id="{E53E94B9-257C-F26A-1B49-A3B1CF7C48A7}"/>
                  </a:ext>
                </a:extLst>
              </p:cNvPr>
              <p:cNvSpPr/>
              <p:nvPr/>
            </p:nvSpPr>
            <p:spPr>
              <a:xfrm>
                <a:off x="4630330" y="4414748"/>
                <a:ext cx="151655" cy="56822"/>
              </a:xfrm>
              <a:custGeom>
                <a:avLst/>
                <a:gdLst/>
                <a:ahLst/>
                <a:cxnLst/>
                <a:rect l="l" t="t" r="r" b="b"/>
                <a:pathLst>
                  <a:path w="5442" h="2039" extrusionOk="0">
                    <a:moveTo>
                      <a:pt x="405" y="0"/>
                    </a:moveTo>
                    <a:lnTo>
                      <a:pt x="0" y="953"/>
                    </a:lnTo>
                    <a:cubicBezTo>
                      <a:pt x="1626" y="1680"/>
                      <a:pt x="3403" y="2039"/>
                      <a:pt x="5187" y="2039"/>
                    </a:cubicBezTo>
                    <a:cubicBezTo>
                      <a:pt x="5272" y="2039"/>
                      <a:pt x="5357" y="2038"/>
                      <a:pt x="5442" y="2036"/>
                    </a:cubicBezTo>
                    <a:lnTo>
                      <a:pt x="5418" y="1000"/>
                    </a:lnTo>
                    <a:cubicBezTo>
                      <a:pt x="5359" y="1001"/>
                      <a:pt x="5300" y="1002"/>
                      <a:pt x="5241" y="1002"/>
                    </a:cubicBezTo>
                    <a:cubicBezTo>
                      <a:pt x="3585" y="1002"/>
                      <a:pt x="1923" y="679"/>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9;p16">
                <a:extLst>
                  <a:ext uri="{FF2B5EF4-FFF2-40B4-BE49-F238E27FC236}">
                    <a16:creationId xmlns:a16="http://schemas.microsoft.com/office/drawing/2014/main" xmlns="" id="{A2E35FC6-9826-FBAC-F9F5-E5E7D4589D2A}"/>
                  </a:ext>
                </a:extLst>
              </p:cNvPr>
              <p:cNvSpPr/>
              <p:nvPr/>
            </p:nvSpPr>
            <p:spPr>
              <a:xfrm>
                <a:off x="4430583" y="4240219"/>
                <a:ext cx="117824" cy="134071"/>
              </a:xfrm>
              <a:custGeom>
                <a:avLst/>
                <a:gdLst/>
                <a:ahLst/>
                <a:cxnLst/>
                <a:rect l="l" t="t" r="r" b="b"/>
                <a:pathLst>
                  <a:path w="4228" h="4811" extrusionOk="0">
                    <a:moveTo>
                      <a:pt x="811" y="1"/>
                    </a:moveTo>
                    <a:lnTo>
                      <a:pt x="1" y="644"/>
                    </a:lnTo>
                    <a:lnTo>
                      <a:pt x="1668" y="2739"/>
                    </a:lnTo>
                    <a:cubicBezTo>
                      <a:pt x="1668" y="2739"/>
                      <a:pt x="1680" y="2751"/>
                      <a:pt x="1680" y="2751"/>
                    </a:cubicBezTo>
                    <a:cubicBezTo>
                      <a:pt x="1954" y="3096"/>
                      <a:pt x="2227" y="3453"/>
                      <a:pt x="2549" y="3799"/>
                    </a:cubicBezTo>
                    <a:lnTo>
                      <a:pt x="3013" y="4323"/>
                    </a:lnTo>
                    <a:cubicBezTo>
                      <a:pt x="3168" y="4489"/>
                      <a:pt x="3347" y="4644"/>
                      <a:pt x="3513" y="4811"/>
                    </a:cubicBezTo>
                    <a:lnTo>
                      <a:pt x="4228" y="4049"/>
                    </a:lnTo>
                    <a:cubicBezTo>
                      <a:pt x="4073" y="3894"/>
                      <a:pt x="3906" y="3763"/>
                      <a:pt x="3751" y="3608"/>
                    </a:cubicBezTo>
                    <a:lnTo>
                      <a:pt x="3335" y="3120"/>
                    </a:lnTo>
                    <a:cubicBezTo>
                      <a:pt x="3049" y="2810"/>
                      <a:pt x="2763" y="2453"/>
                      <a:pt x="2489" y="2108"/>
                    </a:cubicBez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0;p16">
                <a:extLst>
                  <a:ext uri="{FF2B5EF4-FFF2-40B4-BE49-F238E27FC236}">
                    <a16:creationId xmlns:a16="http://schemas.microsoft.com/office/drawing/2014/main" xmlns="" id="{41849E61-E098-71DB-6DFD-05BDA2324507}"/>
                  </a:ext>
                </a:extLst>
              </p:cNvPr>
              <p:cNvSpPr/>
              <p:nvPr/>
            </p:nvSpPr>
            <p:spPr>
              <a:xfrm>
                <a:off x="4264359" y="4030857"/>
                <a:ext cx="115845" cy="135408"/>
              </a:xfrm>
              <a:custGeom>
                <a:avLst/>
                <a:gdLst/>
                <a:ahLst/>
                <a:cxnLst/>
                <a:rect l="l" t="t" r="r" b="b"/>
                <a:pathLst>
                  <a:path w="4157" h="4859" extrusionOk="0">
                    <a:moveTo>
                      <a:pt x="811" y="1"/>
                    </a:moveTo>
                    <a:lnTo>
                      <a:pt x="1" y="656"/>
                    </a:lnTo>
                    <a:lnTo>
                      <a:pt x="3347" y="4858"/>
                    </a:lnTo>
                    <a:lnTo>
                      <a:pt x="4156" y="4204"/>
                    </a:ln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1;p16">
                <a:extLst>
                  <a:ext uri="{FF2B5EF4-FFF2-40B4-BE49-F238E27FC236}">
                    <a16:creationId xmlns:a16="http://schemas.microsoft.com/office/drawing/2014/main" xmlns="" id="{237C7D0D-DE9B-2417-D1F2-DABE012B71F5}"/>
                  </a:ext>
                </a:extLst>
              </p:cNvPr>
              <p:cNvSpPr/>
              <p:nvPr/>
            </p:nvSpPr>
            <p:spPr>
              <a:xfrm>
                <a:off x="4051681" y="3888849"/>
                <a:ext cx="148367" cy="81317"/>
              </a:xfrm>
              <a:custGeom>
                <a:avLst/>
                <a:gdLst/>
                <a:ahLst/>
                <a:cxnLst/>
                <a:rect l="l" t="t" r="r" b="b"/>
                <a:pathLst>
                  <a:path w="5324" h="2918" extrusionOk="0">
                    <a:moveTo>
                      <a:pt x="168" y="1"/>
                    </a:moveTo>
                    <a:lnTo>
                      <a:pt x="1" y="1013"/>
                    </a:lnTo>
                    <a:cubicBezTo>
                      <a:pt x="215" y="1061"/>
                      <a:pt x="430" y="1072"/>
                      <a:pt x="632" y="1132"/>
                    </a:cubicBezTo>
                    <a:lnTo>
                      <a:pt x="1251" y="1299"/>
                    </a:lnTo>
                    <a:cubicBezTo>
                      <a:pt x="1680" y="1382"/>
                      <a:pt x="2073" y="1561"/>
                      <a:pt x="2477" y="1703"/>
                    </a:cubicBezTo>
                    <a:cubicBezTo>
                      <a:pt x="2680" y="1763"/>
                      <a:pt x="2870" y="1870"/>
                      <a:pt x="3061" y="1965"/>
                    </a:cubicBezTo>
                    <a:lnTo>
                      <a:pt x="3632" y="2239"/>
                    </a:lnTo>
                    <a:cubicBezTo>
                      <a:pt x="4001" y="2465"/>
                      <a:pt x="4371" y="2680"/>
                      <a:pt x="4728" y="2918"/>
                    </a:cubicBezTo>
                    <a:lnTo>
                      <a:pt x="5323" y="2061"/>
                    </a:lnTo>
                    <a:cubicBezTo>
                      <a:pt x="4930" y="1811"/>
                      <a:pt x="4537" y="1561"/>
                      <a:pt x="4132" y="1334"/>
                    </a:cubicBezTo>
                    <a:lnTo>
                      <a:pt x="3501" y="1025"/>
                    </a:lnTo>
                    <a:cubicBezTo>
                      <a:pt x="3287" y="930"/>
                      <a:pt x="3085" y="811"/>
                      <a:pt x="2858" y="739"/>
                    </a:cubicBezTo>
                    <a:cubicBezTo>
                      <a:pt x="2418" y="584"/>
                      <a:pt x="1989" y="394"/>
                      <a:pt x="1537" y="299"/>
                    </a:cubicBezTo>
                    <a:lnTo>
                      <a:pt x="858" y="120"/>
                    </a:lnTo>
                    <a:cubicBezTo>
                      <a:pt x="632" y="60"/>
                      <a:pt x="394" y="37"/>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p16">
                <a:extLst>
                  <a:ext uri="{FF2B5EF4-FFF2-40B4-BE49-F238E27FC236}">
                    <a16:creationId xmlns:a16="http://schemas.microsoft.com/office/drawing/2014/main" xmlns="" id="{A81025D5-58CF-480A-F2ED-AD54FFD870A0}"/>
                  </a:ext>
                </a:extLst>
              </p:cNvPr>
              <p:cNvSpPr/>
              <p:nvPr/>
            </p:nvSpPr>
            <p:spPr>
              <a:xfrm>
                <a:off x="3792243" y="3889853"/>
                <a:ext cx="147335" cy="84634"/>
              </a:xfrm>
              <a:custGeom>
                <a:avLst/>
                <a:gdLst/>
                <a:ahLst/>
                <a:cxnLst/>
                <a:rect l="l" t="t" r="r" b="b"/>
                <a:pathLst>
                  <a:path w="5287" h="3037" extrusionOk="0">
                    <a:moveTo>
                      <a:pt x="5096" y="1"/>
                    </a:moveTo>
                    <a:cubicBezTo>
                      <a:pt x="3263" y="346"/>
                      <a:pt x="1512" y="1108"/>
                      <a:pt x="0" y="2203"/>
                    </a:cubicBezTo>
                    <a:lnTo>
                      <a:pt x="608" y="3037"/>
                    </a:lnTo>
                    <a:cubicBezTo>
                      <a:pt x="2001" y="2037"/>
                      <a:pt x="3608" y="1334"/>
                      <a:pt x="5287" y="1013"/>
                    </a:cubicBezTo>
                    <a:lnTo>
                      <a:pt x="50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3;p16">
                <a:extLst>
                  <a:ext uri="{FF2B5EF4-FFF2-40B4-BE49-F238E27FC236}">
                    <a16:creationId xmlns:a16="http://schemas.microsoft.com/office/drawing/2014/main" xmlns="" id="{6B862C90-B618-0404-A418-5425E6CB4337}"/>
                  </a:ext>
                </a:extLst>
              </p:cNvPr>
              <p:cNvSpPr/>
              <p:nvPr/>
            </p:nvSpPr>
            <p:spPr>
              <a:xfrm>
                <a:off x="3582213" y="4024225"/>
                <a:ext cx="135074" cy="115817"/>
              </a:xfrm>
              <a:custGeom>
                <a:avLst/>
                <a:gdLst/>
                <a:ahLst/>
                <a:cxnLst/>
                <a:rect l="l" t="t" r="r" b="b"/>
                <a:pathLst>
                  <a:path w="4847" h="4156" extrusionOk="0">
                    <a:moveTo>
                      <a:pt x="4204" y="1"/>
                    </a:moveTo>
                    <a:lnTo>
                      <a:pt x="2096" y="1667"/>
                    </a:lnTo>
                    <a:lnTo>
                      <a:pt x="1" y="3346"/>
                    </a:lnTo>
                    <a:lnTo>
                      <a:pt x="644" y="4156"/>
                    </a:lnTo>
                    <a:lnTo>
                      <a:pt x="2751" y="2477"/>
                    </a:lnTo>
                    <a:lnTo>
                      <a:pt x="2763" y="2465"/>
                    </a:lnTo>
                    <a:cubicBezTo>
                      <a:pt x="2775" y="2465"/>
                      <a:pt x="2775" y="2465"/>
                      <a:pt x="2787" y="2453"/>
                    </a:cubicBezTo>
                    <a:lnTo>
                      <a:pt x="2799" y="2453"/>
                    </a:lnTo>
                    <a:cubicBezTo>
                      <a:pt x="2811" y="2441"/>
                      <a:pt x="2822" y="2418"/>
                      <a:pt x="2834" y="2406"/>
                    </a:cubicBezTo>
                    <a:lnTo>
                      <a:pt x="4846"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4;p16">
                <a:extLst>
                  <a:ext uri="{FF2B5EF4-FFF2-40B4-BE49-F238E27FC236}">
                    <a16:creationId xmlns:a16="http://schemas.microsoft.com/office/drawing/2014/main" xmlns="" id="{0E7F0320-08F2-E641-D1F5-B611AC2F1BD5}"/>
                  </a:ext>
                </a:extLst>
              </p:cNvPr>
              <p:cNvSpPr/>
              <p:nvPr/>
            </p:nvSpPr>
            <p:spPr>
              <a:xfrm>
                <a:off x="3373186" y="4190449"/>
                <a:ext cx="135074" cy="115817"/>
              </a:xfrm>
              <a:custGeom>
                <a:avLst/>
                <a:gdLst/>
                <a:ahLst/>
                <a:cxnLst/>
                <a:rect l="l" t="t" r="r" b="b"/>
                <a:pathLst>
                  <a:path w="4847" h="4156" extrusionOk="0">
                    <a:moveTo>
                      <a:pt x="4204" y="1"/>
                    </a:moveTo>
                    <a:lnTo>
                      <a:pt x="1" y="3346"/>
                    </a:lnTo>
                    <a:lnTo>
                      <a:pt x="644" y="4156"/>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p16">
                <a:extLst>
                  <a:ext uri="{FF2B5EF4-FFF2-40B4-BE49-F238E27FC236}">
                    <a16:creationId xmlns:a16="http://schemas.microsoft.com/office/drawing/2014/main" xmlns="" id="{F013C6CD-F067-988F-4C19-AB95E4E2C0BD}"/>
                  </a:ext>
                </a:extLst>
              </p:cNvPr>
              <p:cNvSpPr/>
              <p:nvPr/>
            </p:nvSpPr>
            <p:spPr>
              <a:xfrm>
                <a:off x="2954797" y="4523567"/>
                <a:ext cx="135074" cy="115817"/>
              </a:xfrm>
              <a:custGeom>
                <a:avLst/>
                <a:gdLst/>
                <a:ahLst/>
                <a:cxnLst/>
                <a:rect l="l" t="t" r="r" b="b"/>
                <a:pathLst>
                  <a:path w="4847" h="4156" extrusionOk="0">
                    <a:moveTo>
                      <a:pt x="4204" y="0"/>
                    </a:moveTo>
                    <a:lnTo>
                      <a:pt x="1" y="3334"/>
                    </a:lnTo>
                    <a:lnTo>
                      <a:pt x="644" y="4156"/>
                    </a:lnTo>
                    <a:lnTo>
                      <a:pt x="4847"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6;p16">
                <a:extLst>
                  <a:ext uri="{FF2B5EF4-FFF2-40B4-BE49-F238E27FC236}">
                    <a16:creationId xmlns:a16="http://schemas.microsoft.com/office/drawing/2014/main" xmlns="" id="{2B446B07-BF02-B51F-969F-E8CEC2C69A33}"/>
                  </a:ext>
                </a:extLst>
              </p:cNvPr>
              <p:cNvSpPr/>
              <p:nvPr/>
            </p:nvSpPr>
            <p:spPr>
              <a:xfrm>
                <a:off x="2954491" y="4523567"/>
                <a:ext cx="135046" cy="115817"/>
              </a:xfrm>
              <a:custGeom>
                <a:avLst/>
                <a:gdLst/>
                <a:ahLst/>
                <a:cxnLst/>
                <a:rect l="l" t="t" r="r" b="b"/>
                <a:pathLst>
                  <a:path w="4846" h="4156" extrusionOk="0">
                    <a:moveTo>
                      <a:pt x="4203" y="0"/>
                    </a:moveTo>
                    <a:lnTo>
                      <a:pt x="0" y="3346"/>
                    </a:lnTo>
                    <a:lnTo>
                      <a:pt x="643" y="4156"/>
                    </a:lnTo>
                    <a:lnTo>
                      <a:pt x="4846" y="810"/>
                    </a:lnTo>
                    <a:lnTo>
                      <a:pt x="4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7;p16">
                <a:extLst>
                  <a:ext uri="{FF2B5EF4-FFF2-40B4-BE49-F238E27FC236}">
                    <a16:creationId xmlns:a16="http://schemas.microsoft.com/office/drawing/2014/main" xmlns="" id="{E888644A-7344-E1A3-3261-27058717C684}"/>
                  </a:ext>
                </a:extLst>
              </p:cNvPr>
              <p:cNvSpPr/>
              <p:nvPr/>
            </p:nvSpPr>
            <p:spPr>
              <a:xfrm>
                <a:off x="3163824" y="4357008"/>
                <a:ext cx="135074" cy="115817"/>
              </a:xfrm>
              <a:custGeom>
                <a:avLst/>
                <a:gdLst/>
                <a:ahLst/>
                <a:cxnLst/>
                <a:rect l="l" t="t" r="r" b="b"/>
                <a:pathLst>
                  <a:path w="4847" h="4156" extrusionOk="0">
                    <a:moveTo>
                      <a:pt x="4204" y="1"/>
                    </a:moveTo>
                    <a:lnTo>
                      <a:pt x="2096" y="1679"/>
                    </a:lnTo>
                    <a:lnTo>
                      <a:pt x="1" y="3346"/>
                    </a:lnTo>
                    <a:lnTo>
                      <a:pt x="644" y="4156"/>
                    </a:lnTo>
                    <a:lnTo>
                      <a:pt x="2751" y="2489"/>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8;p16">
                <a:extLst>
                  <a:ext uri="{FF2B5EF4-FFF2-40B4-BE49-F238E27FC236}">
                    <a16:creationId xmlns:a16="http://schemas.microsoft.com/office/drawing/2014/main" xmlns="" id="{F94C4AF2-CCFC-6B9B-9DD6-25BD504FE914}"/>
                  </a:ext>
                </a:extLst>
              </p:cNvPr>
              <p:cNvSpPr/>
              <p:nvPr/>
            </p:nvSpPr>
            <p:spPr>
              <a:xfrm>
                <a:off x="3372851" y="4190784"/>
                <a:ext cx="135074" cy="115817"/>
              </a:xfrm>
              <a:custGeom>
                <a:avLst/>
                <a:gdLst/>
                <a:ahLst/>
                <a:cxnLst/>
                <a:rect l="l" t="t" r="r" b="b"/>
                <a:pathLst>
                  <a:path w="4847" h="4156" extrusionOk="0">
                    <a:moveTo>
                      <a:pt x="4204" y="1"/>
                    </a:moveTo>
                    <a:lnTo>
                      <a:pt x="1" y="3346"/>
                    </a:lnTo>
                    <a:lnTo>
                      <a:pt x="644" y="4156"/>
                    </a:lnTo>
                    <a:lnTo>
                      <a:pt x="4847"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9;p16">
                <a:extLst>
                  <a:ext uri="{FF2B5EF4-FFF2-40B4-BE49-F238E27FC236}">
                    <a16:creationId xmlns:a16="http://schemas.microsoft.com/office/drawing/2014/main" xmlns="" id="{832A5783-88D7-7A3A-A84D-14DFF8ED8D1B}"/>
                  </a:ext>
                </a:extLst>
              </p:cNvPr>
              <p:cNvSpPr/>
              <p:nvPr/>
            </p:nvSpPr>
            <p:spPr>
              <a:xfrm>
                <a:off x="2346303" y="4999026"/>
                <a:ext cx="135074" cy="115817"/>
              </a:xfrm>
              <a:custGeom>
                <a:avLst/>
                <a:gdLst/>
                <a:ahLst/>
                <a:cxnLst/>
                <a:rect l="l" t="t" r="r" b="b"/>
                <a:pathLst>
                  <a:path w="4847" h="4156" extrusionOk="0">
                    <a:moveTo>
                      <a:pt x="4204" y="0"/>
                    </a:moveTo>
                    <a:lnTo>
                      <a:pt x="1" y="3346"/>
                    </a:lnTo>
                    <a:lnTo>
                      <a:pt x="644" y="4155"/>
                    </a:lnTo>
                    <a:lnTo>
                      <a:pt x="4847"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p16">
                <a:extLst>
                  <a:ext uri="{FF2B5EF4-FFF2-40B4-BE49-F238E27FC236}">
                    <a16:creationId xmlns:a16="http://schemas.microsoft.com/office/drawing/2014/main" xmlns="" id="{0C1D0709-0BDE-8B08-29F5-31BE719D7A7E}"/>
                  </a:ext>
                </a:extLst>
              </p:cNvPr>
              <p:cNvSpPr/>
              <p:nvPr/>
            </p:nvSpPr>
            <p:spPr>
              <a:xfrm>
                <a:off x="2555664" y="4832468"/>
                <a:ext cx="135074" cy="115817"/>
              </a:xfrm>
              <a:custGeom>
                <a:avLst/>
                <a:gdLst/>
                <a:ahLst/>
                <a:cxnLst/>
                <a:rect l="l" t="t" r="r" b="b"/>
                <a:pathLst>
                  <a:path w="4847" h="4156" extrusionOk="0">
                    <a:moveTo>
                      <a:pt x="4204" y="0"/>
                    </a:moveTo>
                    <a:lnTo>
                      <a:pt x="2096" y="1679"/>
                    </a:lnTo>
                    <a:lnTo>
                      <a:pt x="1" y="3346"/>
                    </a:lnTo>
                    <a:lnTo>
                      <a:pt x="644" y="4155"/>
                    </a:lnTo>
                    <a:lnTo>
                      <a:pt x="2739" y="2489"/>
                    </a:lnTo>
                    <a:lnTo>
                      <a:pt x="4847" y="822"/>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1;p16">
                <a:extLst>
                  <a:ext uri="{FF2B5EF4-FFF2-40B4-BE49-F238E27FC236}">
                    <a16:creationId xmlns:a16="http://schemas.microsoft.com/office/drawing/2014/main" xmlns="" id="{EF204BA5-6013-3C69-5669-C197401B99CA}"/>
                  </a:ext>
                </a:extLst>
              </p:cNvPr>
              <p:cNvSpPr/>
              <p:nvPr/>
            </p:nvSpPr>
            <p:spPr>
              <a:xfrm>
                <a:off x="2764691" y="4666243"/>
                <a:ext cx="135074" cy="115817"/>
              </a:xfrm>
              <a:custGeom>
                <a:avLst/>
                <a:gdLst/>
                <a:ahLst/>
                <a:cxnLst/>
                <a:rect l="l" t="t" r="r" b="b"/>
                <a:pathLst>
                  <a:path w="4847" h="4156" extrusionOk="0">
                    <a:moveTo>
                      <a:pt x="4204" y="0"/>
                    </a:moveTo>
                    <a:lnTo>
                      <a:pt x="1" y="3346"/>
                    </a:lnTo>
                    <a:lnTo>
                      <a:pt x="644" y="4155"/>
                    </a:lnTo>
                    <a:lnTo>
                      <a:pt x="4846" y="810"/>
                    </a:lnTo>
                    <a:lnTo>
                      <a:pt x="42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2;p16">
                <a:extLst>
                  <a:ext uri="{FF2B5EF4-FFF2-40B4-BE49-F238E27FC236}">
                    <a16:creationId xmlns:a16="http://schemas.microsoft.com/office/drawing/2014/main" xmlns="" id="{2094FAC3-0B69-F27C-7186-DEB4B250BE2D}"/>
                  </a:ext>
                </a:extLst>
              </p:cNvPr>
              <p:cNvSpPr/>
              <p:nvPr/>
            </p:nvSpPr>
            <p:spPr>
              <a:xfrm>
                <a:off x="3582213" y="4024225"/>
                <a:ext cx="135074" cy="115817"/>
              </a:xfrm>
              <a:custGeom>
                <a:avLst/>
                <a:gdLst/>
                <a:ahLst/>
                <a:cxnLst/>
                <a:rect l="l" t="t" r="r" b="b"/>
                <a:pathLst>
                  <a:path w="4847" h="4156" extrusionOk="0">
                    <a:moveTo>
                      <a:pt x="4204" y="1"/>
                    </a:moveTo>
                    <a:lnTo>
                      <a:pt x="2096" y="1667"/>
                    </a:lnTo>
                    <a:lnTo>
                      <a:pt x="1" y="3346"/>
                    </a:lnTo>
                    <a:lnTo>
                      <a:pt x="644" y="4156"/>
                    </a:lnTo>
                    <a:lnTo>
                      <a:pt x="2751" y="2477"/>
                    </a:lnTo>
                    <a:lnTo>
                      <a:pt x="2763" y="2465"/>
                    </a:lnTo>
                    <a:cubicBezTo>
                      <a:pt x="2775" y="2465"/>
                      <a:pt x="2775" y="2465"/>
                      <a:pt x="2787" y="2453"/>
                    </a:cubicBezTo>
                    <a:lnTo>
                      <a:pt x="2799" y="2453"/>
                    </a:lnTo>
                    <a:cubicBezTo>
                      <a:pt x="2811" y="2441"/>
                      <a:pt x="2822" y="2418"/>
                      <a:pt x="2834" y="2406"/>
                    </a:cubicBezTo>
                    <a:lnTo>
                      <a:pt x="4846"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3;p16">
                <a:extLst>
                  <a:ext uri="{FF2B5EF4-FFF2-40B4-BE49-F238E27FC236}">
                    <a16:creationId xmlns:a16="http://schemas.microsoft.com/office/drawing/2014/main" xmlns="" id="{1DE77F30-779A-4A17-D52B-5DC0A4A81C70}"/>
                  </a:ext>
                </a:extLst>
              </p:cNvPr>
              <p:cNvSpPr/>
              <p:nvPr/>
            </p:nvSpPr>
            <p:spPr>
              <a:xfrm>
                <a:off x="3792243" y="3889853"/>
                <a:ext cx="147335" cy="84634"/>
              </a:xfrm>
              <a:custGeom>
                <a:avLst/>
                <a:gdLst/>
                <a:ahLst/>
                <a:cxnLst/>
                <a:rect l="l" t="t" r="r" b="b"/>
                <a:pathLst>
                  <a:path w="5287" h="3037" extrusionOk="0">
                    <a:moveTo>
                      <a:pt x="5096" y="1"/>
                    </a:moveTo>
                    <a:cubicBezTo>
                      <a:pt x="3263" y="346"/>
                      <a:pt x="1512" y="1108"/>
                      <a:pt x="0" y="2203"/>
                    </a:cubicBezTo>
                    <a:lnTo>
                      <a:pt x="608" y="3037"/>
                    </a:lnTo>
                    <a:cubicBezTo>
                      <a:pt x="2001" y="2037"/>
                      <a:pt x="3608" y="1334"/>
                      <a:pt x="5287" y="1013"/>
                    </a:cubicBezTo>
                    <a:lnTo>
                      <a:pt x="50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4;p16">
                <a:extLst>
                  <a:ext uri="{FF2B5EF4-FFF2-40B4-BE49-F238E27FC236}">
                    <a16:creationId xmlns:a16="http://schemas.microsoft.com/office/drawing/2014/main" xmlns="" id="{2EE28858-D1DA-B040-2FF3-C83E85D31D71}"/>
                  </a:ext>
                </a:extLst>
              </p:cNvPr>
              <p:cNvSpPr/>
              <p:nvPr/>
            </p:nvSpPr>
            <p:spPr>
              <a:xfrm>
                <a:off x="4264024" y="4031192"/>
                <a:ext cx="115845" cy="135074"/>
              </a:xfrm>
              <a:custGeom>
                <a:avLst/>
                <a:gdLst/>
                <a:ahLst/>
                <a:cxnLst/>
                <a:rect l="l" t="t" r="r" b="b"/>
                <a:pathLst>
                  <a:path w="4157" h="4847" extrusionOk="0">
                    <a:moveTo>
                      <a:pt x="811" y="1"/>
                    </a:moveTo>
                    <a:lnTo>
                      <a:pt x="1" y="644"/>
                    </a:lnTo>
                    <a:lnTo>
                      <a:pt x="3347" y="4846"/>
                    </a:lnTo>
                    <a:lnTo>
                      <a:pt x="4156" y="4204"/>
                    </a:ln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5;p16">
                <a:extLst>
                  <a:ext uri="{FF2B5EF4-FFF2-40B4-BE49-F238E27FC236}">
                    <a16:creationId xmlns:a16="http://schemas.microsoft.com/office/drawing/2014/main" xmlns="" id="{1573326C-2DA6-0D64-5237-1E3876D87030}"/>
                  </a:ext>
                </a:extLst>
              </p:cNvPr>
              <p:cNvSpPr/>
              <p:nvPr/>
            </p:nvSpPr>
            <p:spPr>
              <a:xfrm>
                <a:off x="4430583" y="4240219"/>
                <a:ext cx="117824" cy="134071"/>
              </a:xfrm>
              <a:custGeom>
                <a:avLst/>
                <a:gdLst/>
                <a:ahLst/>
                <a:cxnLst/>
                <a:rect l="l" t="t" r="r" b="b"/>
                <a:pathLst>
                  <a:path w="4228" h="4811" extrusionOk="0">
                    <a:moveTo>
                      <a:pt x="811" y="1"/>
                    </a:moveTo>
                    <a:lnTo>
                      <a:pt x="1" y="644"/>
                    </a:lnTo>
                    <a:lnTo>
                      <a:pt x="1668" y="2739"/>
                    </a:lnTo>
                    <a:cubicBezTo>
                      <a:pt x="1668" y="2739"/>
                      <a:pt x="1680" y="2751"/>
                      <a:pt x="1680" y="2751"/>
                    </a:cubicBezTo>
                    <a:cubicBezTo>
                      <a:pt x="1954" y="3096"/>
                      <a:pt x="2227" y="3453"/>
                      <a:pt x="2549" y="3799"/>
                    </a:cubicBezTo>
                    <a:lnTo>
                      <a:pt x="3013" y="4323"/>
                    </a:lnTo>
                    <a:cubicBezTo>
                      <a:pt x="3168" y="4489"/>
                      <a:pt x="3347" y="4644"/>
                      <a:pt x="3513" y="4811"/>
                    </a:cubicBezTo>
                    <a:lnTo>
                      <a:pt x="4228" y="4049"/>
                    </a:lnTo>
                    <a:cubicBezTo>
                      <a:pt x="4073" y="3894"/>
                      <a:pt x="3906" y="3763"/>
                      <a:pt x="3751" y="3608"/>
                    </a:cubicBezTo>
                    <a:lnTo>
                      <a:pt x="3335" y="3120"/>
                    </a:lnTo>
                    <a:cubicBezTo>
                      <a:pt x="3049" y="2810"/>
                      <a:pt x="2763" y="2453"/>
                      <a:pt x="2489" y="2108"/>
                    </a:cubicBezTo>
                    <a:lnTo>
                      <a:pt x="8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6;p16">
                <a:extLst>
                  <a:ext uri="{FF2B5EF4-FFF2-40B4-BE49-F238E27FC236}">
                    <a16:creationId xmlns:a16="http://schemas.microsoft.com/office/drawing/2014/main" xmlns="" id="{CFCF5A5D-702F-CF2B-F857-241C5143C354}"/>
                  </a:ext>
                </a:extLst>
              </p:cNvPr>
              <p:cNvSpPr/>
              <p:nvPr/>
            </p:nvSpPr>
            <p:spPr>
              <a:xfrm>
                <a:off x="4630330" y="4414748"/>
                <a:ext cx="151655" cy="56822"/>
              </a:xfrm>
              <a:custGeom>
                <a:avLst/>
                <a:gdLst/>
                <a:ahLst/>
                <a:cxnLst/>
                <a:rect l="l" t="t" r="r" b="b"/>
                <a:pathLst>
                  <a:path w="5442" h="2039" extrusionOk="0">
                    <a:moveTo>
                      <a:pt x="405" y="0"/>
                    </a:moveTo>
                    <a:lnTo>
                      <a:pt x="0" y="953"/>
                    </a:lnTo>
                    <a:cubicBezTo>
                      <a:pt x="1626" y="1680"/>
                      <a:pt x="3403" y="2039"/>
                      <a:pt x="5187" y="2039"/>
                    </a:cubicBezTo>
                    <a:cubicBezTo>
                      <a:pt x="5272" y="2039"/>
                      <a:pt x="5357" y="2038"/>
                      <a:pt x="5442" y="2036"/>
                    </a:cubicBezTo>
                    <a:lnTo>
                      <a:pt x="5418" y="1000"/>
                    </a:lnTo>
                    <a:cubicBezTo>
                      <a:pt x="5359" y="1001"/>
                      <a:pt x="5300" y="1002"/>
                      <a:pt x="5241" y="1002"/>
                    </a:cubicBezTo>
                    <a:cubicBezTo>
                      <a:pt x="3585" y="1002"/>
                      <a:pt x="1923" y="679"/>
                      <a:pt x="4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7;p16">
                <a:extLst>
                  <a:ext uri="{FF2B5EF4-FFF2-40B4-BE49-F238E27FC236}">
                    <a16:creationId xmlns:a16="http://schemas.microsoft.com/office/drawing/2014/main" xmlns="" id="{9B39067C-AA2F-4E7F-A0DE-B2E66D93101E}"/>
                  </a:ext>
                </a:extLst>
              </p:cNvPr>
              <p:cNvSpPr/>
              <p:nvPr/>
            </p:nvSpPr>
            <p:spPr>
              <a:xfrm>
                <a:off x="4891775" y="4346056"/>
                <a:ext cx="140369" cy="103556"/>
              </a:xfrm>
              <a:custGeom>
                <a:avLst/>
                <a:gdLst/>
                <a:ahLst/>
                <a:cxnLst/>
                <a:rect l="l" t="t" r="r" b="b"/>
                <a:pathLst>
                  <a:path w="5037" h="3716" extrusionOk="0">
                    <a:moveTo>
                      <a:pt x="4311" y="1"/>
                    </a:moveTo>
                    <a:cubicBezTo>
                      <a:pt x="4001" y="298"/>
                      <a:pt x="3668" y="572"/>
                      <a:pt x="3346" y="858"/>
                    </a:cubicBezTo>
                    <a:cubicBezTo>
                      <a:pt x="3001" y="1108"/>
                      <a:pt x="2656" y="1358"/>
                      <a:pt x="2299" y="1608"/>
                    </a:cubicBezTo>
                    <a:cubicBezTo>
                      <a:pt x="1929" y="1810"/>
                      <a:pt x="1560" y="2049"/>
                      <a:pt x="1179" y="2239"/>
                    </a:cubicBezTo>
                    <a:lnTo>
                      <a:pt x="596" y="2501"/>
                    </a:lnTo>
                    <a:cubicBezTo>
                      <a:pt x="394" y="2584"/>
                      <a:pt x="203" y="2680"/>
                      <a:pt x="1" y="2739"/>
                    </a:cubicBezTo>
                    <a:lnTo>
                      <a:pt x="358" y="3715"/>
                    </a:lnTo>
                    <a:cubicBezTo>
                      <a:pt x="584" y="3644"/>
                      <a:pt x="786" y="3537"/>
                      <a:pt x="1001" y="3453"/>
                    </a:cubicBezTo>
                    <a:lnTo>
                      <a:pt x="1644" y="3168"/>
                    </a:lnTo>
                    <a:cubicBezTo>
                      <a:pt x="2060" y="2953"/>
                      <a:pt x="2453" y="2703"/>
                      <a:pt x="2858" y="2477"/>
                    </a:cubicBezTo>
                    <a:cubicBezTo>
                      <a:pt x="3239" y="2215"/>
                      <a:pt x="3620" y="1941"/>
                      <a:pt x="4001" y="1668"/>
                    </a:cubicBezTo>
                    <a:cubicBezTo>
                      <a:pt x="4346" y="1358"/>
                      <a:pt x="4704" y="1060"/>
                      <a:pt x="5037" y="739"/>
                    </a:cubicBezTo>
                    <a:lnTo>
                      <a:pt x="4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8;p16">
                <a:extLst>
                  <a:ext uri="{FF2B5EF4-FFF2-40B4-BE49-F238E27FC236}">
                    <a16:creationId xmlns:a16="http://schemas.microsoft.com/office/drawing/2014/main" xmlns="" id="{B529A05C-F0D9-6304-EB6C-A8E82E998219}"/>
                  </a:ext>
                </a:extLst>
              </p:cNvPr>
              <p:cNvSpPr/>
              <p:nvPr/>
            </p:nvSpPr>
            <p:spPr>
              <a:xfrm>
                <a:off x="5076920" y="4116464"/>
                <a:ext cx="63064" cy="150986"/>
              </a:xfrm>
              <a:custGeom>
                <a:avLst/>
                <a:gdLst/>
                <a:ahLst/>
                <a:cxnLst/>
                <a:rect l="l" t="t" r="r" b="b"/>
                <a:pathLst>
                  <a:path w="2263" h="5418" extrusionOk="0">
                    <a:moveTo>
                      <a:pt x="1215" y="1"/>
                    </a:moveTo>
                    <a:cubicBezTo>
                      <a:pt x="1167" y="1715"/>
                      <a:pt x="750" y="3418"/>
                      <a:pt x="0" y="4965"/>
                    </a:cubicBezTo>
                    <a:lnTo>
                      <a:pt x="941" y="5418"/>
                    </a:lnTo>
                    <a:cubicBezTo>
                      <a:pt x="1751" y="3739"/>
                      <a:pt x="2203" y="1894"/>
                      <a:pt x="2262" y="24"/>
                    </a:cubicBezTo>
                    <a:lnTo>
                      <a:pt x="1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9;p16">
                <a:extLst>
                  <a:ext uri="{FF2B5EF4-FFF2-40B4-BE49-F238E27FC236}">
                    <a16:creationId xmlns:a16="http://schemas.microsoft.com/office/drawing/2014/main" xmlns="" id="{2B537BB8-1E25-D90D-E371-20E226D5F12E}"/>
                  </a:ext>
                </a:extLst>
              </p:cNvPr>
              <p:cNvSpPr/>
              <p:nvPr/>
            </p:nvSpPr>
            <p:spPr>
              <a:xfrm>
                <a:off x="4857276" y="3653293"/>
                <a:ext cx="115483" cy="135408"/>
              </a:xfrm>
              <a:custGeom>
                <a:avLst/>
                <a:gdLst/>
                <a:ahLst/>
                <a:cxnLst/>
                <a:rect l="l" t="t" r="r" b="b"/>
                <a:pathLst>
                  <a:path w="4144" h="4859" extrusionOk="0">
                    <a:moveTo>
                      <a:pt x="810" y="0"/>
                    </a:moveTo>
                    <a:lnTo>
                      <a:pt x="0" y="643"/>
                    </a:lnTo>
                    <a:lnTo>
                      <a:pt x="3334" y="4858"/>
                    </a:lnTo>
                    <a:lnTo>
                      <a:pt x="4144" y="4215"/>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30;p16">
                <a:extLst>
                  <a:ext uri="{FF2B5EF4-FFF2-40B4-BE49-F238E27FC236}">
                    <a16:creationId xmlns:a16="http://schemas.microsoft.com/office/drawing/2014/main" xmlns="" id="{E8D1B94D-189D-61FD-DB77-34B12AE9A759}"/>
                  </a:ext>
                </a:extLst>
              </p:cNvPr>
              <p:cNvSpPr/>
              <p:nvPr/>
            </p:nvSpPr>
            <p:spPr>
              <a:xfrm>
                <a:off x="4691052" y="3443932"/>
                <a:ext cx="115817" cy="135408"/>
              </a:xfrm>
              <a:custGeom>
                <a:avLst/>
                <a:gdLst/>
                <a:ahLst/>
                <a:cxnLst/>
                <a:rect l="l" t="t" r="r" b="b"/>
                <a:pathLst>
                  <a:path w="4156" h="4859" extrusionOk="0">
                    <a:moveTo>
                      <a:pt x="822" y="1"/>
                    </a:moveTo>
                    <a:lnTo>
                      <a:pt x="0" y="644"/>
                    </a:lnTo>
                    <a:lnTo>
                      <a:pt x="1667" y="2751"/>
                    </a:lnTo>
                    <a:lnTo>
                      <a:pt x="3346" y="4858"/>
                    </a:lnTo>
                    <a:lnTo>
                      <a:pt x="4156" y="4215"/>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31;p16">
                <a:extLst>
                  <a:ext uri="{FF2B5EF4-FFF2-40B4-BE49-F238E27FC236}">
                    <a16:creationId xmlns:a16="http://schemas.microsoft.com/office/drawing/2014/main" xmlns="" id="{763AFE0F-7EF4-D44C-6E75-6279D83D951E}"/>
                  </a:ext>
                </a:extLst>
              </p:cNvPr>
              <p:cNvSpPr/>
              <p:nvPr/>
            </p:nvSpPr>
            <p:spPr>
              <a:xfrm>
                <a:off x="4524828" y="3234570"/>
                <a:ext cx="115817" cy="135074"/>
              </a:xfrm>
              <a:custGeom>
                <a:avLst/>
                <a:gdLst/>
                <a:ahLst/>
                <a:cxnLst/>
                <a:rect l="l" t="t" r="r" b="b"/>
                <a:pathLst>
                  <a:path w="4156" h="4847" extrusionOk="0">
                    <a:moveTo>
                      <a:pt x="822" y="1"/>
                    </a:moveTo>
                    <a:lnTo>
                      <a:pt x="0" y="644"/>
                    </a:lnTo>
                    <a:lnTo>
                      <a:pt x="3346" y="4847"/>
                    </a:lnTo>
                    <a:lnTo>
                      <a:pt x="4156" y="4204"/>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32;p16">
                <a:extLst>
                  <a:ext uri="{FF2B5EF4-FFF2-40B4-BE49-F238E27FC236}">
                    <a16:creationId xmlns:a16="http://schemas.microsoft.com/office/drawing/2014/main" xmlns="" id="{13ADB294-0045-F906-C446-980BB2684637}"/>
                  </a:ext>
                </a:extLst>
              </p:cNvPr>
              <p:cNvSpPr/>
              <p:nvPr/>
            </p:nvSpPr>
            <p:spPr>
              <a:xfrm>
                <a:off x="4358938" y="3024902"/>
                <a:ext cx="115817" cy="135380"/>
              </a:xfrm>
              <a:custGeom>
                <a:avLst/>
                <a:gdLst/>
                <a:ahLst/>
                <a:cxnLst/>
                <a:rect l="l" t="t" r="r" b="b"/>
                <a:pathLst>
                  <a:path w="4156" h="4858" extrusionOk="0">
                    <a:moveTo>
                      <a:pt x="810" y="0"/>
                    </a:moveTo>
                    <a:lnTo>
                      <a:pt x="0" y="655"/>
                    </a:lnTo>
                    <a:lnTo>
                      <a:pt x="1667" y="2750"/>
                    </a:lnTo>
                    <a:lnTo>
                      <a:pt x="3334" y="4858"/>
                    </a:lnTo>
                    <a:lnTo>
                      <a:pt x="4155" y="4215"/>
                    </a:lnTo>
                    <a:lnTo>
                      <a:pt x="2489" y="2107"/>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33;p16">
                <a:extLst>
                  <a:ext uri="{FF2B5EF4-FFF2-40B4-BE49-F238E27FC236}">
                    <a16:creationId xmlns:a16="http://schemas.microsoft.com/office/drawing/2014/main" xmlns="" id="{382D4FC4-152A-7AA5-9DFF-6879696B6009}"/>
                  </a:ext>
                </a:extLst>
              </p:cNvPr>
              <p:cNvSpPr/>
              <p:nvPr/>
            </p:nvSpPr>
            <p:spPr>
              <a:xfrm>
                <a:off x="4193355" y="2815540"/>
                <a:ext cx="115176" cy="135380"/>
              </a:xfrm>
              <a:custGeom>
                <a:avLst/>
                <a:gdLst/>
                <a:ahLst/>
                <a:cxnLst/>
                <a:rect l="l" t="t" r="r" b="b"/>
                <a:pathLst>
                  <a:path w="4133" h="4858" extrusionOk="0">
                    <a:moveTo>
                      <a:pt x="858" y="0"/>
                    </a:moveTo>
                    <a:lnTo>
                      <a:pt x="1" y="584"/>
                    </a:lnTo>
                    <a:lnTo>
                      <a:pt x="406" y="1143"/>
                    </a:lnTo>
                    <a:cubicBezTo>
                      <a:pt x="537" y="1346"/>
                      <a:pt x="680" y="1524"/>
                      <a:pt x="822" y="1703"/>
                    </a:cubicBezTo>
                    <a:lnTo>
                      <a:pt x="1656" y="2751"/>
                    </a:lnTo>
                    <a:lnTo>
                      <a:pt x="3323" y="4858"/>
                    </a:lnTo>
                    <a:lnTo>
                      <a:pt x="4132" y="4215"/>
                    </a:lnTo>
                    <a:lnTo>
                      <a:pt x="2466" y="2108"/>
                    </a:lnTo>
                    <a:lnTo>
                      <a:pt x="1632" y="1060"/>
                    </a:lnTo>
                    <a:cubicBezTo>
                      <a:pt x="1489" y="881"/>
                      <a:pt x="1358" y="703"/>
                      <a:pt x="1239" y="524"/>
                    </a:cubicBezTo>
                    <a:lnTo>
                      <a:pt x="8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34;p16">
                <a:extLst>
                  <a:ext uri="{FF2B5EF4-FFF2-40B4-BE49-F238E27FC236}">
                    <a16:creationId xmlns:a16="http://schemas.microsoft.com/office/drawing/2014/main" xmlns="" id="{755B0BD5-3E7C-1CE3-6C0E-B9F726A27896}"/>
                  </a:ext>
                </a:extLst>
              </p:cNvPr>
              <p:cNvSpPr/>
              <p:nvPr/>
            </p:nvSpPr>
            <p:spPr>
              <a:xfrm>
                <a:off x="4179421" y="2336096"/>
                <a:ext cx="120471" cy="129445"/>
              </a:xfrm>
              <a:custGeom>
                <a:avLst/>
                <a:gdLst/>
                <a:ahLst/>
                <a:cxnLst/>
                <a:rect l="l" t="t" r="r" b="b"/>
                <a:pathLst>
                  <a:path w="4323" h="4645" extrusionOk="0">
                    <a:moveTo>
                      <a:pt x="3716" y="1"/>
                    </a:moveTo>
                    <a:cubicBezTo>
                      <a:pt x="2204" y="1096"/>
                      <a:pt x="930" y="2513"/>
                      <a:pt x="1" y="4132"/>
                    </a:cubicBezTo>
                    <a:lnTo>
                      <a:pt x="906" y="4644"/>
                    </a:lnTo>
                    <a:cubicBezTo>
                      <a:pt x="1751" y="3144"/>
                      <a:pt x="2930" y="1846"/>
                      <a:pt x="4323" y="834"/>
                    </a:cubicBezTo>
                    <a:lnTo>
                      <a:pt x="37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35;p16">
                <a:extLst>
                  <a:ext uri="{FF2B5EF4-FFF2-40B4-BE49-F238E27FC236}">
                    <a16:creationId xmlns:a16="http://schemas.microsoft.com/office/drawing/2014/main" xmlns="" id="{AAD932D8-78A1-FC54-1B17-EF5BC06759B9}"/>
                  </a:ext>
                </a:extLst>
              </p:cNvPr>
              <p:cNvSpPr/>
              <p:nvPr/>
            </p:nvSpPr>
            <p:spPr>
              <a:xfrm>
                <a:off x="4391765" y="2266680"/>
                <a:ext cx="154330" cy="42916"/>
              </a:xfrm>
              <a:custGeom>
                <a:avLst/>
                <a:gdLst/>
                <a:ahLst/>
                <a:cxnLst/>
                <a:rect l="l" t="t" r="r" b="b"/>
                <a:pathLst>
                  <a:path w="5538" h="1540" extrusionOk="0">
                    <a:moveTo>
                      <a:pt x="3945" y="1"/>
                    </a:moveTo>
                    <a:cubicBezTo>
                      <a:pt x="3547" y="1"/>
                      <a:pt x="3149" y="27"/>
                      <a:pt x="2751" y="27"/>
                    </a:cubicBezTo>
                    <a:cubicBezTo>
                      <a:pt x="2287" y="87"/>
                      <a:pt x="1823" y="134"/>
                      <a:pt x="1358" y="218"/>
                    </a:cubicBezTo>
                    <a:lnTo>
                      <a:pt x="680" y="372"/>
                    </a:lnTo>
                    <a:cubicBezTo>
                      <a:pt x="453" y="420"/>
                      <a:pt x="227" y="468"/>
                      <a:pt x="1" y="551"/>
                    </a:cubicBezTo>
                    <a:lnTo>
                      <a:pt x="299" y="1539"/>
                    </a:lnTo>
                    <a:cubicBezTo>
                      <a:pt x="501" y="1468"/>
                      <a:pt x="715" y="1432"/>
                      <a:pt x="930" y="1373"/>
                    </a:cubicBezTo>
                    <a:lnTo>
                      <a:pt x="1549" y="1230"/>
                    </a:lnTo>
                    <a:cubicBezTo>
                      <a:pt x="1977" y="1158"/>
                      <a:pt x="2406" y="1123"/>
                      <a:pt x="2823" y="1063"/>
                    </a:cubicBezTo>
                    <a:cubicBezTo>
                      <a:pt x="3190" y="1063"/>
                      <a:pt x="3566" y="1037"/>
                      <a:pt x="3929" y="1037"/>
                    </a:cubicBezTo>
                    <a:cubicBezTo>
                      <a:pt x="3989" y="1037"/>
                      <a:pt x="4049" y="1037"/>
                      <a:pt x="4109" y="1039"/>
                    </a:cubicBezTo>
                    <a:lnTo>
                      <a:pt x="4751" y="1087"/>
                    </a:lnTo>
                    <a:lnTo>
                      <a:pt x="5073" y="1111"/>
                    </a:lnTo>
                    <a:cubicBezTo>
                      <a:pt x="5180" y="1123"/>
                      <a:pt x="5287" y="1134"/>
                      <a:pt x="5394" y="1158"/>
                    </a:cubicBezTo>
                    <a:lnTo>
                      <a:pt x="5537" y="134"/>
                    </a:lnTo>
                    <a:cubicBezTo>
                      <a:pt x="5418" y="111"/>
                      <a:pt x="5311" y="87"/>
                      <a:pt x="5192" y="75"/>
                    </a:cubicBezTo>
                    <a:lnTo>
                      <a:pt x="4847" y="51"/>
                    </a:lnTo>
                    <a:lnTo>
                      <a:pt x="4144" y="3"/>
                    </a:lnTo>
                    <a:cubicBezTo>
                      <a:pt x="4078" y="2"/>
                      <a:pt x="4012" y="1"/>
                      <a:pt x="39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36;p16">
                <a:extLst>
                  <a:ext uri="{FF2B5EF4-FFF2-40B4-BE49-F238E27FC236}">
                    <a16:creationId xmlns:a16="http://schemas.microsoft.com/office/drawing/2014/main" xmlns="" id="{DCC99E62-AC65-7D3F-B5B5-88E70494138F}"/>
                  </a:ext>
                </a:extLst>
              </p:cNvPr>
              <p:cNvSpPr/>
              <p:nvPr/>
            </p:nvSpPr>
            <p:spPr>
              <a:xfrm>
                <a:off x="4132327" y="2565688"/>
                <a:ext cx="39516" cy="154665"/>
              </a:xfrm>
              <a:custGeom>
                <a:avLst/>
                <a:gdLst/>
                <a:ahLst/>
                <a:cxnLst/>
                <a:rect l="l" t="t" r="r" b="b"/>
                <a:pathLst>
                  <a:path w="1418" h="5550" extrusionOk="0">
                    <a:moveTo>
                      <a:pt x="215" y="1"/>
                    </a:moveTo>
                    <a:lnTo>
                      <a:pt x="107" y="691"/>
                    </a:lnTo>
                    <a:cubicBezTo>
                      <a:pt x="60" y="930"/>
                      <a:pt x="60" y="1156"/>
                      <a:pt x="48" y="1394"/>
                    </a:cubicBezTo>
                    <a:lnTo>
                      <a:pt x="0" y="2084"/>
                    </a:lnTo>
                    <a:lnTo>
                      <a:pt x="24" y="2787"/>
                    </a:lnTo>
                    <a:cubicBezTo>
                      <a:pt x="36" y="3025"/>
                      <a:pt x="24" y="3251"/>
                      <a:pt x="60" y="3489"/>
                    </a:cubicBezTo>
                    <a:lnTo>
                      <a:pt x="143" y="4180"/>
                    </a:lnTo>
                    <a:cubicBezTo>
                      <a:pt x="179" y="4644"/>
                      <a:pt x="322" y="5097"/>
                      <a:pt x="405" y="5549"/>
                    </a:cubicBezTo>
                    <a:lnTo>
                      <a:pt x="1417" y="5299"/>
                    </a:lnTo>
                    <a:cubicBezTo>
                      <a:pt x="1334" y="4871"/>
                      <a:pt x="1203" y="4466"/>
                      <a:pt x="1167" y="4037"/>
                    </a:cubicBezTo>
                    <a:lnTo>
                      <a:pt x="1084" y="3394"/>
                    </a:lnTo>
                    <a:cubicBezTo>
                      <a:pt x="1048" y="3180"/>
                      <a:pt x="1072" y="2966"/>
                      <a:pt x="1060" y="2751"/>
                    </a:cubicBezTo>
                    <a:lnTo>
                      <a:pt x="1036" y="2108"/>
                    </a:lnTo>
                    <a:lnTo>
                      <a:pt x="1072" y="1465"/>
                    </a:lnTo>
                    <a:cubicBezTo>
                      <a:pt x="1096" y="1251"/>
                      <a:pt x="1096" y="1037"/>
                      <a:pt x="1131" y="822"/>
                    </a:cubicBezTo>
                    <a:lnTo>
                      <a:pt x="1238" y="191"/>
                    </a:lnTo>
                    <a:lnTo>
                      <a:pt x="2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37;p16">
                <a:extLst>
                  <a:ext uri="{FF2B5EF4-FFF2-40B4-BE49-F238E27FC236}">
                    <a16:creationId xmlns:a16="http://schemas.microsoft.com/office/drawing/2014/main" xmlns="" id="{AF4BA3A9-E422-72CD-588E-FE17E26B448A}"/>
                  </a:ext>
                </a:extLst>
              </p:cNvPr>
              <p:cNvSpPr/>
              <p:nvPr/>
            </p:nvSpPr>
            <p:spPr>
              <a:xfrm>
                <a:off x="4649252" y="2306919"/>
                <a:ext cx="132398" cy="116152"/>
              </a:xfrm>
              <a:custGeom>
                <a:avLst/>
                <a:gdLst/>
                <a:ahLst/>
                <a:cxnLst/>
                <a:rect l="l" t="t" r="r" b="b"/>
                <a:pathLst>
                  <a:path w="4751" h="4168" extrusionOk="0">
                    <a:moveTo>
                      <a:pt x="464" y="0"/>
                    </a:moveTo>
                    <a:lnTo>
                      <a:pt x="0" y="929"/>
                    </a:lnTo>
                    <a:cubicBezTo>
                      <a:pt x="1524" y="1703"/>
                      <a:pt x="2881" y="2810"/>
                      <a:pt x="3941" y="4167"/>
                    </a:cubicBezTo>
                    <a:lnTo>
                      <a:pt x="4751" y="3524"/>
                    </a:lnTo>
                    <a:cubicBezTo>
                      <a:pt x="3608" y="2060"/>
                      <a:pt x="2131" y="845"/>
                      <a:pt x="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38;p16">
                <a:extLst>
                  <a:ext uri="{FF2B5EF4-FFF2-40B4-BE49-F238E27FC236}">
                    <a16:creationId xmlns:a16="http://schemas.microsoft.com/office/drawing/2014/main" xmlns="" id="{F7328623-CAEF-F04F-5470-C6FC6BE986AF}"/>
                  </a:ext>
                </a:extLst>
              </p:cNvPr>
              <p:cNvSpPr/>
              <p:nvPr/>
            </p:nvSpPr>
            <p:spPr>
              <a:xfrm>
                <a:off x="4832391" y="2497360"/>
                <a:ext cx="115817" cy="135074"/>
              </a:xfrm>
              <a:custGeom>
                <a:avLst/>
                <a:gdLst/>
                <a:ahLst/>
                <a:cxnLst/>
                <a:rect l="l" t="t" r="r" b="b"/>
                <a:pathLst>
                  <a:path w="4156" h="4847" extrusionOk="0">
                    <a:moveTo>
                      <a:pt x="810" y="0"/>
                    </a:moveTo>
                    <a:lnTo>
                      <a:pt x="0" y="643"/>
                    </a:lnTo>
                    <a:lnTo>
                      <a:pt x="1643" y="2703"/>
                    </a:lnTo>
                    <a:cubicBezTo>
                      <a:pt x="1643" y="2727"/>
                      <a:pt x="1655" y="2739"/>
                      <a:pt x="1667" y="2751"/>
                    </a:cubicBezTo>
                    <a:cubicBezTo>
                      <a:pt x="1679" y="2762"/>
                      <a:pt x="1691" y="2774"/>
                      <a:pt x="1703" y="2774"/>
                    </a:cubicBezTo>
                    <a:lnTo>
                      <a:pt x="3346" y="4846"/>
                    </a:lnTo>
                    <a:lnTo>
                      <a:pt x="4156" y="4203"/>
                    </a:lnTo>
                    <a:lnTo>
                      <a:pt x="2489" y="2096"/>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39;p16">
                <a:extLst>
                  <a:ext uri="{FF2B5EF4-FFF2-40B4-BE49-F238E27FC236}">
                    <a16:creationId xmlns:a16="http://schemas.microsoft.com/office/drawing/2014/main" xmlns="" id="{8ED39626-321D-37AF-3AC8-7AF23603C5DE}"/>
                  </a:ext>
                </a:extLst>
              </p:cNvPr>
              <p:cNvSpPr/>
              <p:nvPr/>
            </p:nvSpPr>
            <p:spPr>
              <a:xfrm>
                <a:off x="4998615" y="2706721"/>
                <a:ext cx="115817" cy="135046"/>
              </a:xfrm>
              <a:custGeom>
                <a:avLst/>
                <a:gdLst/>
                <a:ahLst/>
                <a:cxnLst/>
                <a:rect l="l" t="t" r="r" b="b"/>
                <a:pathLst>
                  <a:path w="4156" h="4846" extrusionOk="0">
                    <a:moveTo>
                      <a:pt x="810" y="0"/>
                    </a:moveTo>
                    <a:lnTo>
                      <a:pt x="0"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40;p16">
                <a:extLst>
                  <a:ext uri="{FF2B5EF4-FFF2-40B4-BE49-F238E27FC236}">
                    <a16:creationId xmlns:a16="http://schemas.microsoft.com/office/drawing/2014/main" xmlns="" id="{3188D501-700B-49CC-93AD-3B0D0ACFA9C9}"/>
                  </a:ext>
                </a:extLst>
              </p:cNvPr>
              <p:cNvSpPr/>
              <p:nvPr/>
            </p:nvSpPr>
            <p:spPr>
              <a:xfrm>
                <a:off x="5165174" y="2915414"/>
                <a:ext cx="115817" cy="135380"/>
              </a:xfrm>
              <a:custGeom>
                <a:avLst/>
                <a:gdLst/>
                <a:ahLst/>
                <a:cxnLst/>
                <a:rect l="l" t="t" r="r" b="b"/>
                <a:pathLst>
                  <a:path w="4156" h="4858" extrusionOk="0">
                    <a:moveTo>
                      <a:pt x="810" y="0"/>
                    </a:moveTo>
                    <a:lnTo>
                      <a:pt x="0" y="655"/>
                    </a:lnTo>
                    <a:lnTo>
                      <a:pt x="1679" y="2750"/>
                    </a:lnTo>
                    <a:lnTo>
                      <a:pt x="3346" y="4858"/>
                    </a:lnTo>
                    <a:lnTo>
                      <a:pt x="4156" y="4215"/>
                    </a:lnTo>
                    <a:lnTo>
                      <a:pt x="2489" y="2107"/>
                    </a:lnTo>
                    <a:cubicBezTo>
                      <a:pt x="2489" y="2107"/>
                      <a:pt x="2489" y="2107"/>
                      <a:pt x="2477" y="2096"/>
                    </a:cubicBez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41;p16">
                <a:extLst>
                  <a:ext uri="{FF2B5EF4-FFF2-40B4-BE49-F238E27FC236}">
                    <a16:creationId xmlns:a16="http://schemas.microsoft.com/office/drawing/2014/main" xmlns="" id="{2AE1FE31-C208-B664-AE1C-5A3AB812453C}"/>
                  </a:ext>
                </a:extLst>
              </p:cNvPr>
              <p:cNvSpPr/>
              <p:nvPr/>
            </p:nvSpPr>
            <p:spPr>
              <a:xfrm>
                <a:off x="4470404" y="2296302"/>
                <a:ext cx="28" cy="0"/>
              </a:xfrm>
              <a:custGeom>
                <a:avLst/>
                <a:gdLst/>
                <a:ahLst/>
                <a:cxnLst/>
                <a:rect l="l" t="t" r="r" b="b"/>
                <a:pathLst>
                  <a:path w="1" extrusionOk="0">
                    <a:moveTo>
                      <a:pt x="1" y="0"/>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42;p16">
                <a:extLst>
                  <a:ext uri="{FF2B5EF4-FFF2-40B4-BE49-F238E27FC236}">
                    <a16:creationId xmlns:a16="http://schemas.microsoft.com/office/drawing/2014/main" xmlns="" id="{61F98FDF-04BF-E9D7-4527-F409D244CB2E}"/>
                  </a:ext>
                </a:extLst>
              </p:cNvPr>
              <p:cNvSpPr/>
              <p:nvPr/>
            </p:nvSpPr>
            <p:spPr>
              <a:xfrm>
                <a:off x="4470404" y="2296302"/>
                <a:ext cx="28" cy="0"/>
              </a:xfrm>
              <a:custGeom>
                <a:avLst/>
                <a:gdLst/>
                <a:ahLst/>
                <a:cxnLst/>
                <a:rect l="l" t="t" r="r" b="b"/>
                <a:pathLst>
                  <a:path w="1" fill="none" extrusionOk="0">
                    <a:moveTo>
                      <a:pt x="1" y="0"/>
                    </a:moveTo>
                    <a:lnTo>
                      <a:pt x="1"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43;p16">
                <a:extLst>
                  <a:ext uri="{FF2B5EF4-FFF2-40B4-BE49-F238E27FC236}">
                    <a16:creationId xmlns:a16="http://schemas.microsoft.com/office/drawing/2014/main" xmlns="" id="{397B6333-FB0F-4D50-14AB-804C3E9C4B06}"/>
                  </a:ext>
                </a:extLst>
              </p:cNvPr>
              <p:cNvSpPr/>
              <p:nvPr/>
            </p:nvSpPr>
            <p:spPr>
              <a:xfrm>
                <a:off x="5331398" y="3124748"/>
                <a:ext cx="115817" cy="135408"/>
              </a:xfrm>
              <a:custGeom>
                <a:avLst/>
                <a:gdLst/>
                <a:ahLst/>
                <a:cxnLst/>
                <a:rect l="l" t="t" r="r" b="b"/>
                <a:pathLst>
                  <a:path w="4156" h="4859" extrusionOk="0">
                    <a:moveTo>
                      <a:pt x="810" y="1"/>
                    </a:moveTo>
                    <a:lnTo>
                      <a:pt x="0" y="656"/>
                    </a:lnTo>
                    <a:lnTo>
                      <a:pt x="3346" y="4859"/>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44;p16">
                <a:extLst>
                  <a:ext uri="{FF2B5EF4-FFF2-40B4-BE49-F238E27FC236}">
                    <a16:creationId xmlns:a16="http://schemas.microsoft.com/office/drawing/2014/main" xmlns="" id="{1FEADDEB-EBF9-181A-52B6-C44F7CE575C8}"/>
                  </a:ext>
                </a:extLst>
              </p:cNvPr>
              <p:cNvSpPr/>
              <p:nvPr/>
            </p:nvSpPr>
            <p:spPr>
              <a:xfrm>
                <a:off x="5684411" y="3523574"/>
                <a:ext cx="149676" cy="74685"/>
              </a:xfrm>
              <a:custGeom>
                <a:avLst/>
                <a:gdLst/>
                <a:ahLst/>
                <a:cxnLst/>
                <a:rect l="l" t="t" r="r" b="b"/>
                <a:pathLst>
                  <a:path w="5371" h="2680" extrusionOk="0">
                    <a:moveTo>
                      <a:pt x="536" y="0"/>
                    </a:moveTo>
                    <a:lnTo>
                      <a:pt x="1" y="893"/>
                    </a:lnTo>
                    <a:cubicBezTo>
                      <a:pt x="1596" y="1846"/>
                      <a:pt x="3394" y="2465"/>
                      <a:pt x="5251" y="2679"/>
                    </a:cubicBezTo>
                    <a:lnTo>
                      <a:pt x="5370" y="1655"/>
                    </a:lnTo>
                    <a:cubicBezTo>
                      <a:pt x="3656" y="1453"/>
                      <a:pt x="2001" y="881"/>
                      <a:pt x="5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45;p16">
                <a:extLst>
                  <a:ext uri="{FF2B5EF4-FFF2-40B4-BE49-F238E27FC236}">
                    <a16:creationId xmlns:a16="http://schemas.microsoft.com/office/drawing/2014/main" xmlns="" id="{BCFC0187-BB73-4819-C679-38AEB82E909B}"/>
                  </a:ext>
                </a:extLst>
              </p:cNvPr>
              <p:cNvSpPr/>
              <p:nvPr/>
            </p:nvSpPr>
            <p:spPr>
              <a:xfrm>
                <a:off x="6157224" y="3295960"/>
                <a:ext cx="89260" cy="146360"/>
              </a:xfrm>
              <a:custGeom>
                <a:avLst/>
                <a:gdLst/>
                <a:ahLst/>
                <a:cxnLst/>
                <a:rect l="l" t="t" r="r" b="b"/>
                <a:pathLst>
                  <a:path w="3203" h="5252" extrusionOk="0">
                    <a:moveTo>
                      <a:pt x="2203" y="0"/>
                    </a:moveTo>
                    <a:cubicBezTo>
                      <a:pt x="1810" y="1679"/>
                      <a:pt x="1060" y="3263"/>
                      <a:pt x="0" y="4620"/>
                    </a:cubicBezTo>
                    <a:lnTo>
                      <a:pt x="822" y="5251"/>
                    </a:lnTo>
                    <a:cubicBezTo>
                      <a:pt x="1965" y="3775"/>
                      <a:pt x="2786" y="2048"/>
                      <a:pt x="3203" y="239"/>
                    </a:cubicBezTo>
                    <a:lnTo>
                      <a:pt x="2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46;p16">
                <a:extLst>
                  <a:ext uri="{FF2B5EF4-FFF2-40B4-BE49-F238E27FC236}">
                    <a16:creationId xmlns:a16="http://schemas.microsoft.com/office/drawing/2014/main" xmlns="" id="{BFB4E6F5-DEB2-23E9-C60C-D7D95A63984A}"/>
                  </a:ext>
                </a:extLst>
              </p:cNvPr>
              <p:cNvSpPr/>
              <p:nvPr/>
            </p:nvSpPr>
            <p:spPr>
              <a:xfrm>
                <a:off x="6180436" y="3034181"/>
                <a:ext cx="73682" cy="150011"/>
              </a:xfrm>
              <a:custGeom>
                <a:avLst/>
                <a:gdLst/>
                <a:ahLst/>
                <a:cxnLst/>
                <a:rect l="l" t="t" r="r" b="b"/>
                <a:pathLst>
                  <a:path w="2644" h="5383" extrusionOk="0">
                    <a:moveTo>
                      <a:pt x="882" y="0"/>
                    </a:moveTo>
                    <a:lnTo>
                      <a:pt x="0" y="536"/>
                    </a:lnTo>
                    <a:lnTo>
                      <a:pt x="322" y="1096"/>
                    </a:lnTo>
                    <a:cubicBezTo>
                      <a:pt x="429" y="1274"/>
                      <a:pt x="501" y="1489"/>
                      <a:pt x="596" y="1679"/>
                    </a:cubicBezTo>
                    <a:lnTo>
                      <a:pt x="858" y="2263"/>
                    </a:lnTo>
                    <a:cubicBezTo>
                      <a:pt x="929" y="2465"/>
                      <a:pt x="989" y="2667"/>
                      <a:pt x="1060" y="2870"/>
                    </a:cubicBezTo>
                    <a:cubicBezTo>
                      <a:pt x="1132" y="3072"/>
                      <a:pt x="1203" y="3275"/>
                      <a:pt x="1263" y="3489"/>
                    </a:cubicBezTo>
                    <a:lnTo>
                      <a:pt x="1405" y="4108"/>
                    </a:lnTo>
                    <a:cubicBezTo>
                      <a:pt x="1513" y="4525"/>
                      <a:pt x="1560" y="4953"/>
                      <a:pt x="1608" y="5382"/>
                    </a:cubicBezTo>
                    <a:lnTo>
                      <a:pt x="2644" y="5275"/>
                    </a:lnTo>
                    <a:cubicBezTo>
                      <a:pt x="2584" y="4811"/>
                      <a:pt x="2537" y="4346"/>
                      <a:pt x="2417" y="3894"/>
                    </a:cubicBezTo>
                    <a:lnTo>
                      <a:pt x="2263" y="3215"/>
                    </a:lnTo>
                    <a:cubicBezTo>
                      <a:pt x="2203" y="2989"/>
                      <a:pt x="2120" y="2763"/>
                      <a:pt x="2048" y="2548"/>
                    </a:cubicBezTo>
                    <a:cubicBezTo>
                      <a:pt x="1977" y="2322"/>
                      <a:pt x="1905" y="2096"/>
                      <a:pt x="1822" y="1882"/>
                    </a:cubicBezTo>
                    <a:lnTo>
                      <a:pt x="1536" y="1239"/>
                    </a:lnTo>
                    <a:cubicBezTo>
                      <a:pt x="1429" y="1036"/>
                      <a:pt x="1358" y="810"/>
                      <a:pt x="1239" y="608"/>
                    </a:cubicBezTo>
                    <a:lnTo>
                      <a:pt x="8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47;p16">
                <a:extLst>
                  <a:ext uri="{FF2B5EF4-FFF2-40B4-BE49-F238E27FC236}">
                    <a16:creationId xmlns:a16="http://schemas.microsoft.com/office/drawing/2014/main" xmlns="" id="{116710ED-DD02-F5FF-79AA-BC89E9AE5480}"/>
                  </a:ext>
                </a:extLst>
              </p:cNvPr>
              <p:cNvSpPr/>
              <p:nvPr/>
            </p:nvSpPr>
            <p:spPr>
              <a:xfrm>
                <a:off x="6017863" y="2821169"/>
                <a:ext cx="115817" cy="135074"/>
              </a:xfrm>
              <a:custGeom>
                <a:avLst/>
                <a:gdLst/>
                <a:ahLst/>
                <a:cxnLst/>
                <a:rect l="l" t="t" r="r" b="b"/>
                <a:pathLst>
                  <a:path w="4156" h="4847" extrusionOk="0">
                    <a:moveTo>
                      <a:pt x="810" y="1"/>
                    </a:moveTo>
                    <a:lnTo>
                      <a:pt x="0" y="644"/>
                    </a:lnTo>
                    <a:lnTo>
                      <a:pt x="3346" y="4846"/>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48;p16">
                <a:extLst>
                  <a:ext uri="{FF2B5EF4-FFF2-40B4-BE49-F238E27FC236}">
                    <a16:creationId xmlns:a16="http://schemas.microsoft.com/office/drawing/2014/main" xmlns="" id="{6D364272-9935-A2B6-D6D3-F3E3E7FD0C80}"/>
                  </a:ext>
                </a:extLst>
              </p:cNvPr>
              <p:cNvSpPr/>
              <p:nvPr/>
            </p:nvSpPr>
            <p:spPr>
              <a:xfrm>
                <a:off x="5685415" y="2403115"/>
                <a:ext cx="115817" cy="135074"/>
              </a:xfrm>
              <a:custGeom>
                <a:avLst/>
                <a:gdLst/>
                <a:ahLst/>
                <a:cxnLst/>
                <a:rect l="l" t="t" r="r" b="b"/>
                <a:pathLst>
                  <a:path w="4156" h="4847" extrusionOk="0">
                    <a:moveTo>
                      <a:pt x="810" y="1"/>
                    </a:moveTo>
                    <a:lnTo>
                      <a:pt x="0" y="644"/>
                    </a:lnTo>
                    <a:lnTo>
                      <a:pt x="3334" y="4847"/>
                    </a:lnTo>
                    <a:lnTo>
                      <a:pt x="4156" y="4204"/>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49;p16">
                <a:extLst>
                  <a:ext uri="{FF2B5EF4-FFF2-40B4-BE49-F238E27FC236}">
                    <a16:creationId xmlns:a16="http://schemas.microsoft.com/office/drawing/2014/main" xmlns="" id="{7783109A-2872-9618-861B-7E2AFBE21D77}"/>
                  </a:ext>
                </a:extLst>
              </p:cNvPr>
              <p:cNvSpPr/>
              <p:nvPr/>
            </p:nvSpPr>
            <p:spPr>
              <a:xfrm>
                <a:off x="5352298" y="1984419"/>
                <a:ext cx="115817" cy="135380"/>
              </a:xfrm>
              <a:custGeom>
                <a:avLst/>
                <a:gdLst/>
                <a:ahLst/>
                <a:cxnLst/>
                <a:rect l="l" t="t" r="r" b="b"/>
                <a:pathLst>
                  <a:path w="4156" h="4858" extrusionOk="0">
                    <a:moveTo>
                      <a:pt x="810" y="0"/>
                    </a:moveTo>
                    <a:lnTo>
                      <a:pt x="0" y="655"/>
                    </a:lnTo>
                    <a:lnTo>
                      <a:pt x="3346" y="4858"/>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50;p16">
                <a:extLst>
                  <a:ext uri="{FF2B5EF4-FFF2-40B4-BE49-F238E27FC236}">
                    <a16:creationId xmlns:a16="http://schemas.microsoft.com/office/drawing/2014/main" xmlns="" id="{197F3A3A-2387-C9AB-2CF1-89603158E8A9}"/>
                  </a:ext>
                </a:extLst>
              </p:cNvPr>
              <p:cNvSpPr/>
              <p:nvPr/>
            </p:nvSpPr>
            <p:spPr>
              <a:xfrm>
                <a:off x="6013544" y="3539152"/>
                <a:ext cx="28" cy="362"/>
              </a:xfrm>
              <a:custGeom>
                <a:avLst/>
                <a:gdLst/>
                <a:ahLst/>
                <a:cxnLst/>
                <a:rect l="l" t="t" r="r" b="b"/>
                <a:pathLst>
                  <a:path w="1" h="13" extrusionOk="0">
                    <a:moveTo>
                      <a:pt x="1" y="1"/>
                    </a:moveTo>
                    <a:lnTo>
                      <a:pt x="1" y="1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51;p16">
                <a:extLst>
                  <a:ext uri="{FF2B5EF4-FFF2-40B4-BE49-F238E27FC236}">
                    <a16:creationId xmlns:a16="http://schemas.microsoft.com/office/drawing/2014/main" xmlns="" id="{FE7D4F26-D5F9-9F8A-D391-04D3C779B3D4}"/>
                  </a:ext>
                </a:extLst>
              </p:cNvPr>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52;p16">
                <a:extLst>
                  <a:ext uri="{FF2B5EF4-FFF2-40B4-BE49-F238E27FC236}">
                    <a16:creationId xmlns:a16="http://schemas.microsoft.com/office/drawing/2014/main" xmlns="" id="{3A063563-6EB9-AFA6-E011-FE894D0DA016}"/>
                  </a:ext>
                </a:extLst>
              </p:cNvPr>
              <p:cNvSpPr/>
              <p:nvPr/>
            </p:nvSpPr>
            <p:spPr>
              <a:xfrm>
                <a:off x="6025833" y="3565709"/>
                <a:ext cx="1003" cy="1672"/>
              </a:xfrm>
              <a:custGeom>
                <a:avLst/>
                <a:gdLst/>
                <a:ahLst/>
                <a:cxnLst/>
                <a:rect l="l" t="t" r="r" b="b"/>
                <a:pathLst>
                  <a:path w="36" h="60" extrusionOk="0">
                    <a:moveTo>
                      <a:pt x="36" y="6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53;p16">
                <a:extLst>
                  <a:ext uri="{FF2B5EF4-FFF2-40B4-BE49-F238E27FC236}">
                    <a16:creationId xmlns:a16="http://schemas.microsoft.com/office/drawing/2014/main" xmlns="" id="{C2EAB369-AF32-8AA2-6568-B5158E2196EA}"/>
                  </a:ext>
                </a:extLst>
              </p:cNvPr>
              <p:cNvSpPr/>
              <p:nvPr/>
            </p:nvSpPr>
            <p:spPr>
              <a:xfrm>
                <a:off x="5945856" y="3502340"/>
                <a:ext cx="146695" cy="88619"/>
              </a:xfrm>
              <a:custGeom>
                <a:avLst/>
                <a:gdLst/>
                <a:ahLst/>
                <a:cxnLst/>
                <a:rect l="l" t="t" r="r" b="b"/>
                <a:pathLst>
                  <a:path w="5264" h="3180" extrusionOk="0">
                    <a:moveTo>
                      <a:pt x="4632" y="0"/>
                    </a:moveTo>
                    <a:cubicBezTo>
                      <a:pt x="3942" y="524"/>
                      <a:pt x="3215" y="976"/>
                      <a:pt x="2430" y="1334"/>
                    </a:cubicBezTo>
                    <a:cubicBezTo>
                      <a:pt x="2037" y="1512"/>
                      <a:pt x="1656" y="1703"/>
                      <a:pt x="1239" y="1822"/>
                    </a:cubicBezTo>
                    <a:lnTo>
                      <a:pt x="632" y="2024"/>
                    </a:lnTo>
                    <a:cubicBezTo>
                      <a:pt x="429" y="2084"/>
                      <a:pt x="215" y="2119"/>
                      <a:pt x="1" y="2179"/>
                    </a:cubicBezTo>
                    <a:lnTo>
                      <a:pt x="239" y="3179"/>
                    </a:lnTo>
                    <a:cubicBezTo>
                      <a:pt x="465" y="3131"/>
                      <a:pt x="691" y="3084"/>
                      <a:pt x="918" y="3024"/>
                    </a:cubicBezTo>
                    <a:lnTo>
                      <a:pt x="1584" y="2798"/>
                    </a:lnTo>
                    <a:cubicBezTo>
                      <a:pt x="2025" y="2667"/>
                      <a:pt x="2453" y="2465"/>
                      <a:pt x="2870" y="2274"/>
                    </a:cubicBezTo>
                    <a:cubicBezTo>
                      <a:pt x="3716" y="1881"/>
                      <a:pt x="4513" y="1393"/>
                      <a:pt x="5263" y="834"/>
                    </a:cubicBezTo>
                    <a:lnTo>
                      <a:pt x="46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54;p16">
                <a:extLst>
                  <a:ext uri="{FF2B5EF4-FFF2-40B4-BE49-F238E27FC236}">
                    <a16:creationId xmlns:a16="http://schemas.microsoft.com/office/drawing/2014/main" xmlns="" id="{66403616-3E2C-036E-FF5B-B1B0E5E339F7}"/>
                  </a:ext>
                </a:extLst>
              </p:cNvPr>
              <p:cNvSpPr/>
              <p:nvPr/>
            </p:nvSpPr>
            <p:spPr>
              <a:xfrm>
                <a:off x="5851304" y="2612142"/>
                <a:ext cx="116152" cy="135408"/>
              </a:xfrm>
              <a:custGeom>
                <a:avLst/>
                <a:gdLst/>
                <a:ahLst/>
                <a:cxnLst/>
                <a:rect l="l" t="t" r="r" b="b"/>
                <a:pathLst>
                  <a:path w="4168" h="4859" extrusionOk="0">
                    <a:moveTo>
                      <a:pt x="822" y="1"/>
                    </a:moveTo>
                    <a:lnTo>
                      <a:pt x="0" y="656"/>
                    </a:lnTo>
                    <a:lnTo>
                      <a:pt x="1679" y="2751"/>
                    </a:lnTo>
                    <a:lnTo>
                      <a:pt x="3346" y="4858"/>
                    </a:lnTo>
                    <a:lnTo>
                      <a:pt x="4168" y="4204"/>
                    </a:lnTo>
                    <a:lnTo>
                      <a:pt x="2489" y="2108"/>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55;p16">
                <a:extLst>
                  <a:ext uri="{FF2B5EF4-FFF2-40B4-BE49-F238E27FC236}">
                    <a16:creationId xmlns:a16="http://schemas.microsoft.com/office/drawing/2014/main" xmlns="" id="{D04C72DB-ABC4-04DA-1CCC-9E04B9F27BB7}"/>
                  </a:ext>
                </a:extLst>
              </p:cNvPr>
              <p:cNvSpPr/>
              <p:nvPr/>
            </p:nvSpPr>
            <p:spPr>
              <a:xfrm>
                <a:off x="5518522" y="2193753"/>
                <a:ext cx="115817" cy="135408"/>
              </a:xfrm>
              <a:custGeom>
                <a:avLst/>
                <a:gdLst/>
                <a:ahLst/>
                <a:cxnLst/>
                <a:rect l="l" t="t" r="r" b="b"/>
                <a:pathLst>
                  <a:path w="4156" h="4859" extrusionOk="0">
                    <a:moveTo>
                      <a:pt x="810" y="1"/>
                    </a:moveTo>
                    <a:lnTo>
                      <a:pt x="1" y="656"/>
                    </a:lnTo>
                    <a:lnTo>
                      <a:pt x="1667" y="2739"/>
                    </a:lnTo>
                    <a:cubicBezTo>
                      <a:pt x="1667" y="2751"/>
                      <a:pt x="1667" y="2751"/>
                      <a:pt x="1667" y="2751"/>
                    </a:cubicBezTo>
                    <a:cubicBezTo>
                      <a:pt x="1679" y="2763"/>
                      <a:pt x="1679" y="2763"/>
                      <a:pt x="1691" y="2775"/>
                    </a:cubicBezTo>
                    <a:lnTo>
                      <a:pt x="3346" y="4859"/>
                    </a:lnTo>
                    <a:lnTo>
                      <a:pt x="4156" y="4216"/>
                    </a:lnTo>
                    <a:lnTo>
                      <a:pt x="2489" y="2108"/>
                    </a:ln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56;p16">
                <a:extLst>
                  <a:ext uri="{FF2B5EF4-FFF2-40B4-BE49-F238E27FC236}">
                    <a16:creationId xmlns:a16="http://schemas.microsoft.com/office/drawing/2014/main" xmlns="" id="{D75DEFEB-51BC-9BD7-8107-AF7AF0A28C9C}"/>
                  </a:ext>
                </a:extLst>
              </p:cNvPr>
              <p:cNvSpPr/>
              <p:nvPr/>
            </p:nvSpPr>
            <p:spPr>
              <a:xfrm>
                <a:off x="5498291" y="3333775"/>
                <a:ext cx="115817" cy="135408"/>
              </a:xfrm>
              <a:custGeom>
                <a:avLst/>
                <a:gdLst/>
                <a:ahLst/>
                <a:cxnLst/>
                <a:rect l="l" t="t" r="r" b="b"/>
                <a:pathLst>
                  <a:path w="4156" h="4859" extrusionOk="0">
                    <a:moveTo>
                      <a:pt x="810" y="1"/>
                    </a:moveTo>
                    <a:lnTo>
                      <a:pt x="0" y="656"/>
                    </a:lnTo>
                    <a:lnTo>
                      <a:pt x="1667" y="2751"/>
                    </a:lnTo>
                    <a:cubicBezTo>
                      <a:pt x="2239" y="3454"/>
                      <a:pt x="2762" y="4156"/>
                      <a:pt x="3358" y="4859"/>
                    </a:cubicBezTo>
                    <a:lnTo>
                      <a:pt x="4156" y="4192"/>
                    </a:lnTo>
                    <a:cubicBezTo>
                      <a:pt x="3596" y="3525"/>
                      <a:pt x="3036" y="2799"/>
                      <a:pt x="2477" y="2108"/>
                    </a:cubicBezTo>
                    <a:lnTo>
                      <a:pt x="8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57;p16">
                <a:extLst>
                  <a:ext uri="{FF2B5EF4-FFF2-40B4-BE49-F238E27FC236}">
                    <a16:creationId xmlns:a16="http://schemas.microsoft.com/office/drawing/2014/main" xmlns="" id="{F49E87CC-BB73-0A68-63BD-FAF60FD307C7}"/>
                  </a:ext>
                </a:extLst>
              </p:cNvPr>
              <p:cNvSpPr/>
              <p:nvPr/>
            </p:nvSpPr>
            <p:spPr>
              <a:xfrm>
                <a:off x="5567288" y="3391180"/>
                <a:ext cx="1700" cy="1366"/>
              </a:xfrm>
              <a:custGeom>
                <a:avLst/>
                <a:gdLst/>
                <a:ahLst/>
                <a:cxnLst/>
                <a:rect l="l" t="t" r="r" b="b"/>
                <a:pathLst>
                  <a:path w="61" h="49" extrusionOk="0">
                    <a:moveTo>
                      <a:pt x="60" y="1"/>
                    </a:moveTo>
                    <a:lnTo>
                      <a:pt x="1" y="4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58;p16">
                <a:extLst>
                  <a:ext uri="{FF2B5EF4-FFF2-40B4-BE49-F238E27FC236}">
                    <a16:creationId xmlns:a16="http://schemas.microsoft.com/office/drawing/2014/main" xmlns="" id="{B6B9B4BB-B94C-392E-1E69-DD93C334435B}"/>
                  </a:ext>
                </a:extLst>
              </p:cNvPr>
              <p:cNvSpPr/>
              <p:nvPr/>
            </p:nvSpPr>
            <p:spPr>
              <a:xfrm>
                <a:off x="6713608" y="1785006"/>
                <a:ext cx="135408" cy="115817"/>
              </a:xfrm>
              <a:custGeom>
                <a:avLst/>
                <a:gdLst/>
                <a:ahLst/>
                <a:cxnLst/>
                <a:rect l="l" t="t" r="r" b="b"/>
                <a:pathLst>
                  <a:path w="4859" h="4156" extrusionOk="0">
                    <a:moveTo>
                      <a:pt x="4204" y="1"/>
                    </a:moveTo>
                    <a:lnTo>
                      <a:pt x="2108" y="1667"/>
                    </a:lnTo>
                    <a:lnTo>
                      <a:pt x="1" y="3346"/>
                    </a:lnTo>
                    <a:lnTo>
                      <a:pt x="644" y="4156"/>
                    </a:lnTo>
                    <a:lnTo>
                      <a:pt x="2751" y="2477"/>
                    </a:lnTo>
                    <a:lnTo>
                      <a:pt x="4859" y="810"/>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59;p16">
                <a:extLst>
                  <a:ext uri="{FF2B5EF4-FFF2-40B4-BE49-F238E27FC236}">
                    <a16:creationId xmlns:a16="http://schemas.microsoft.com/office/drawing/2014/main" xmlns="" id="{5F1A9B53-1C0B-763D-16DD-5E7950B73BC7}"/>
                  </a:ext>
                </a:extLst>
              </p:cNvPr>
              <p:cNvSpPr/>
              <p:nvPr/>
            </p:nvSpPr>
            <p:spPr>
              <a:xfrm>
                <a:off x="6238510" y="1983751"/>
                <a:ext cx="148673" cy="77667"/>
              </a:xfrm>
              <a:custGeom>
                <a:avLst/>
                <a:gdLst/>
                <a:ahLst/>
                <a:cxnLst/>
                <a:rect l="l" t="t" r="r" b="b"/>
                <a:pathLst>
                  <a:path w="5335" h="2787" extrusionOk="0">
                    <a:moveTo>
                      <a:pt x="595" y="0"/>
                    </a:moveTo>
                    <a:lnTo>
                      <a:pt x="0" y="846"/>
                    </a:lnTo>
                    <a:cubicBezTo>
                      <a:pt x="191" y="989"/>
                      <a:pt x="393" y="1096"/>
                      <a:pt x="595" y="1227"/>
                    </a:cubicBezTo>
                    <a:cubicBezTo>
                      <a:pt x="798" y="1334"/>
                      <a:pt x="988" y="1477"/>
                      <a:pt x="1203" y="1572"/>
                    </a:cubicBezTo>
                    <a:cubicBezTo>
                      <a:pt x="1631" y="1774"/>
                      <a:pt x="2048" y="1989"/>
                      <a:pt x="2488" y="2143"/>
                    </a:cubicBezTo>
                    <a:cubicBezTo>
                      <a:pt x="3370" y="2489"/>
                      <a:pt x="4298" y="2667"/>
                      <a:pt x="5227" y="2786"/>
                    </a:cubicBezTo>
                    <a:lnTo>
                      <a:pt x="5334" y="1762"/>
                    </a:lnTo>
                    <a:cubicBezTo>
                      <a:pt x="4489" y="1643"/>
                      <a:pt x="3643" y="1489"/>
                      <a:pt x="2858" y="1167"/>
                    </a:cubicBezTo>
                    <a:cubicBezTo>
                      <a:pt x="2441" y="1036"/>
                      <a:pt x="2072" y="834"/>
                      <a:pt x="1679" y="655"/>
                    </a:cubicBezTo>
                    <a:cubicBezTo>
                      <a:pt x="1488" y="572"/>
                      <a:pt x="1310" y="441"/>
                      <a:pt x="1131" y="334"/>
                    </a:cubicBezTo>
                    <a:cubicBezTo>
                      <a:pt x="953" y="215"/>
                      <a:pt x="762" y="119"/>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60;p16">
                <a:extLst>
                  <a:ext uri="{FF2B5EF4-FFF2-40B4-BE49-F238E27FC236}">
                    <a16:creationId xmlns:a16="http://schemas.microsoft.com/office/drawing/2014/main" xmlns="" id="{EF146956-1A36-8F00-3FF8-07E12D87BB31}"/>
                  </a:ext>
                </a:extLst>
              </p:cNvPr>
              <p:cNvSpPr/>
              <p:nvPr/>
            </p:nvSpPr>
            <p:spPr>
              <a:xfrm>
                <a:off x="5893439" y="1576982"/>
                <a:ext cx="115817" cy="135074"/>
              </a:xfrm>
              <a:custGeom>
                <a:avLst/>
                <a:gdLst/>
                <a:ahLst/>
                <a:cxnLst/>
                <a:rect l="l" t="t" r="r" b="b"/>
                <a:pathLst>
                  <a:path w="4156" h="4847" extrusionOk="0">
                    <a:moveTo>
                      <a:pt x="810" y="0"/>
                    </a:moveTo>
                    <a:lnTo>
                      <a:pt x="1" y="643"/>
                    </a:lnTo>
                    <a:lnTo>
                      <a:pt x="1667" y="2751"/>
                    </a:lnTo>
                    <a:lnTo>
                      <a:pt x="3346" y="4846"/>
                    </a:lnTo>
                    <a:lnTo>
                      <a:pt x="4156" y="4203"/>
                    </a:lnTo>
                    <a:lnTo>
                      <a:pt x="2477" y="2108"/>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61;p16">
                <a:extLst>
                  <a:ext uri="{FF2B5EF4-FFF2-40B4-BE49-F238E27FC236}">
                    <a16:creationId xmlns:a16="http://schemas.microsoft.com/office/drawing/2014/main" xmlns="" id="{81F94FBA-A122-3A27-81FB-C99B3C4D1715}"/>
                  </a:ext>
                </a:extLst>
              </p:cNvPr>
              <p:cNvSpPr/>
              <p:nvPr/>
            </p:nvSpPr>
            <p:spPr>
              <a:xfrm>
                <a:off x="5259390" y="1500990"/>
                <a:ext cx="99571" cy="142041"/>
              </a:xfrm>
              <a:custGeom>
                <a:avLst/>
                <a:gdLst/>
                <a:ahLst/>
                <a:cxnLst/>
                <a:rect l="l" t="t" r="r" b="b"/>
                <a:pathLst>
                  <a:path w="3573" h="5097" extrusionOk="0">
                    <a:moveTo>
                      <a:pt x="2823" y="1"/>
                    </a:moveTo>
                    <a:cubicBezTo>
                      <a:pt x="1537" y="1358"/>
                      <a:pt x="572" y="3001"/>
                      <a:pt x="1" y="4775"/>
                    </a:cubicBezTo>
                    <a:lnTo>
                      <a:pt x="989" y="5097"/>
                    </a:lnTo>
                    <a:cubicBezTo>
                      <a:pt x="1513" y="3466"/>
                      <a:pt x="2406" y="1953"/>
                      <a:pt x="3573" y="703"/>
                    </a:cubicBezTo>
                    <a:lnTo>
                      <a:pt x="2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62;p16">
                <a:extLst>
                  <a:ext uri="{FF2B5EF4-FFF2-40B4-BE49-F238E27FC236}">
                    <a16:creationId xmlns:a16="http://schemas.microsoft.com/office/drawing/2014/main" xmlns="" id="{F102DE6D-25E6-7A6D-0CE2-E91728192247}"/>
                  </a:ext>
                </a:extLst>
              </p:cNvPr>
              <p:cNvSpPr/>
              <p:nvPr/>
            </p:nvSpPr>
            <p:spPr>
              <a:xfrm>
                <a:off x="5435256" y="1389189"/>
                <a:ext cx="150652" cy="63733"/>
              </a:xfrm>
              <a:custGeom>
                <a:avLst/>
                <a:gdLst/>
                <a:ahLst/>
                <a:cxnLst/>
                <a:rect l="l" t="t" r="r" b="b"/>
                <a:pathLst>
                  <a:path w="5406" h="2287" extrusionOk="0">
                    <a:moveTo>
                      <a:pt x="5382" y="0"/>
                    </a:moveTo>
                    <a:cubicBezTo>
                      <a:pt x="5144" y="12"/>
                      <a:pt x="4917" y="0"/>
                      <a:pt x="4679" y="24"/>
                    </a:cubicBezTo>
                    <a:lnTo>
                      <a:pt x="3989" y="108"/>
                    </a:lnTo>
                    <a:cubicBezTo>
                      <a:pt x="3524" y="155"/>
                      <a:pt x="3072" y="286"/>
                      <a:pt x="2608" y="381"/>
                    </a:cubicBezTo>
                    <a:cubicBezTo>
                      <a:pt x="2381" y="429"/>
                      <a:pt x="2167" y="500"/>
                      <a:pt x="1941" y="572"/>
                    </a:cubicBezTo>
                    <a:lnTo>
                      <a:pt x="1274" y="798"/>
                    </a:lnTo>
                    <a:cubicBezTo>
                      <a:pt x="845" y="965"/>
                      <a:pt x="417" y="1167"/>
                      <a:pt x="0" y="1358"/>
                    </a:cubicBezTo>
                    <a:lnTo>
                      <a:pt x="464" y="2286"/>
                    </a:lnTo>
                    <a:cubicBezTo>
                      <a:pt x="857" y="2108"/>
                      <a:pt x="1250" y="1929"/>
                      <a:pt x="1643" y="1763"/>
                    </a:cubicBezTo>
                    <a:lnTo>
                      <a:pt x="2250" y="1560"/>
                    </a:lnTo>
                    <a:cubicBezTo>
                      <a:pt x="2453" y="1501"/>
                      <a:pt x="2655" y="1429"/>
                      <a:pt x="2869" y="1382"/>
                    </a:cubicBezTo>
                    <a:cubicBezTo>
                      <a:pt x="3286" y="1298"/>
                      <a:pt x="3703" y="1179"/>
                      <a:pt x="4132" y="1143"/>
                    </a:cubicBezTo>
                    <a:lnTo>
                      <a:pt x="4763" y="1060"/>
                    </a:lnTo>
                    <a:cubicBezTo>
                      <a:pt x="4977" y="1036"/>
                      <a:pt x="5191" y="1036"/>
                      <a:pt x="5405" y="1036"/>
                    </a:cubicBezTo>
                    <a:lnTo>
                      <a:pt x="5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63;p16">
                <a:extLst>
                  <a:ext uri="{FF2B5EF4-FFF2-40B4-BE49-F238E27FC236}">
                    <a16:creationId xmlns:a16="http://schemas.microsoft.com/office/drawing/2014/main" xmlns="" id="{54C6C3D2-66FA-0EC5-A2DB-7823D012086C}"/>
                  </a:ext>
                </a:extLst>
              </p:cNvPr>
              <p:cNvSpPr/>
              <p:nvPr/>
            </p:nvSpPr>
            <p:spPr>
              <a:xfrm>
                <a:off x="5697035" y="1406439"/>
                <a:ext cx="141706" cy="100574"/>
              </a:xfrm>
              <a:custGeom>
                <a:avLst/>
                <a:gdLst/>
                <a:ahLst/>
                <a:cxnLst/>
                <a:rect l="l" t="t" r="r" b="b"/>
                <a:pathLst>
                  <a:path w="5085" h="3609" extrusionOk="0">
                    <a:moveTo>
                      <a:pt x="322" y="1"/>
                    </a:moveTo>
                    <a:lnTo>
                      <a:pt x="0" y="977"/>
                    </a:lnTo>
                    <a:cubicBezTo>
                      <a:pt x="1619" y="1525"/>
                      <a:pt x="3131" y="2417"/>
                      <a:pt x="4370" y="3608"/>
                    </a:cubicBezTo>
                    <a:lnTo>
                      <a:pt x="5084" y="2846"/>
                    </a:lnTo>
                    <a:cubicBezTo>
                      <a:pt x="3727" y="1560"/>
                      <a:pt x="2084" y="584"/>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64;p16">
                <a:extLst>
                  <a:ext uri="{FF2B5EF4-FFF2-40B4-BE49-F238E27FC236}">
                    <a16:creationId xmlns:a16="http://schemas.microsoft.com/office/drawing/2014/main" xmlns="" id="{F4EF1E44-71DF-9F55-6CB2-DC2EDC2D9D22}"/>
                  </a:ext>
                </a:extLst>
              </p:cNvPr>
              <p:cNvSpPr/>
              <p:nvPr/>
            </p:nvSpPr>
            <p:spPr>
              <a:xfrm>
                <a:off x="6059997" y="1786009"/>
                <a:ext cx="115817" cy="135074"/>
              </a:xfrm>
              <a:custGeom>
                <a:avLst/>
                <a:gdLst/>
                <a:ahLst/>
                <a:cxnLst/>
                <a:rect l="l" t="t" r="r" b="b"/>
                <a:pathLst>
                  <a:path w="4156" h="4847" extrusionOk="0">
                    <a:moveTo>
                      <a:pt x="810" y="0"/>
                    </a:moveTo>
                    <a:lnTo>
                      <a:pt x="1" y="643"/>
                    </a:lnTo>
                    <a:lnTo>
                      <a:pt x="3346"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65;p16">
                <a:extLst>
                  <a:ext uri="{FF2B5EF4-FFF2-40B4-BE49-F238E27FC236}">
                    <a16:creationId xmlns:a16="http://schemas.microsoft.com/office/drawing/2014/main" xmlns="" id="{6998B7D9-AC0A-B935-1DDE-8FB31E4D711C}"/>
                  </a:ext>
                </a:extLst>
              </p:cNvPr>
              <p:cNvSpPr/>
              <p:nvPr/>
            </p:nvSpPr>
            <p:spPr>
              <a:xfrm>
                <a:off x="6497948" y="1951230"/>
                <a:ext cx="141706" cy="99236"/>
              </a:xfrm>
              <a:custGeom>
                <a:avLst/>
                <a:gdLst/>
                <a:ahLst/>
                <a:cxnLst/>
                <a:rect l="l" t="t" r="r" b="b"/>
                <a:pathLst>
                  <a:path w="5085" h="3561" extrusionOk="0">
                    <a:moveTo>
                      <a:pt x="4442" y="1"/>
                    </a:moveTo>
                    <a:cubicBezTo>
                      <a:pt x="4085" y="274"/>
                      <a:pt x="3739" y="572"/>
                      <a:pt x="3394" y="834"/>
                    </a:cubicBezTo>
                    <a:lnTo>
                      <a:pt x="2870" y="1203"/>
                    </a:lnTo>
                    <a:cubicBezTo>
                      <a:pt x="2787" y="1263"/>
                      <a:pt x="2703" y="1334"/>
                      <a:pt x="2608" y="1382"/>
                    </a:cubicBezTo>
                    <a:lnTo>
                      <a:pt x="2334" y="1548"/>
                    </a:lnTo>
                    <a:lnTo>
                      <a:pt x="1775" y="1858"/>
                    </a:lnTo>
                    <a:cubicBezTo>
                      <a:pt x="1584" y="1953"/>
                      <a:pt x="1394" y="2037"/>
                      <a:pt x="1191" y="2132"/>
                    </a:cubicBezTo>
                    <a:cubicBezTo>
                      <a:pt x="810" y="2322"/>
                      <a:pt x="406" y="2429"/>
                      <a:pt x="1" y="2572"/>
                    </a:cubicBezTo>
                    <a:lnTo>
                      <a:pt x="287" y="3560"/>
                    </a:lnTo>
                    <a:cubicBezTo>
                      <a:pt x="739" y="3406"/>
                      <a:pt x="1191" y="3287"/>
                      <a:pt x="1608" y="3072"/>
                    </a:cubicBezTo>
                    <a:cubicBezTo>
                      <a:pt x="1822" y="2977"/>
                      <a:pt x="2037" y="2894"/>
                      <a:pt x="2251" y="2787"/>
                    </a:cubicBezTo>
                    <a:lnTo>
                      <a:pt x="2858" y="2441"/>
                    </a:lnTo>
                    <a:lnTo>
                      <a:pt x="3168" y="2263"/>
                    </a:lnTo>
                    <a:cubicBezTo>
                      <a:pt x="3263" y="2203"/>
                      <a:pt x="3358" y="2132"/>
                      <a:pt x="3454" y="2060"/>
                    </a:cubicBezTo>
                    <a:lnTo>
                      <a:pt x="4025" y="1644"/>
                    </a:lnTo>
                    <a:cubicBezTo>
                      <a:pt x="4394" y="1370"/>
                      <a:pt x="4728" y="1096"/>
                      <a:pt x="5085" y="810"/>
                    </a:cubicBezTo>
                    <a:lnTo>
                      <a:pt x="44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66;p16">
                <a:extLst>
                  <a:ext uri="{FF2B5EF4-FFF2-40B4-BE49-F238E27FC236}">
                    <a16:creationId xmlns:a16="http://schemas.microsoft.com/office/drawing/2014/main" xmlns="" id="{23961C21-4EFA-ECFD-4039-90986DD21A78}"/>
                  </a:ext>
                </a:extLst>
              </p:cNvPr>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67;p16">
                <a:extLst>
                  <a:ext uri="{FF2B5EF4-FFF2-40B4-BE49-F238E27FC236}">
                    <a16:creationId xmlns:a16="http://schemas.microsoft.com/office/drawing/2014/main" xmlns="" id="{5F840918-8D2B-21D8-CFB7-8E5695FD9A37}"/>
                  </a:ext>
                </a:extLst>
              </p:cNvPr>
              <p:cNvSpPr/>
              <p:nvPr/>
            </p:nvSpPr>
            <p:spPr>
              <a:xfrm>
                <a:off x="5211962" y="2992047"/>
                <a:ext cx="28" cy="28"/>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68;p16">
                <a:extLst>
                  <a:ext uri="{FF2B5EF4-FFF2-40B4-BE49-F238E27FC236}">
                    <a16:creationId xmlns:a16="http://schemas.microsoft.com/office/drawing/2014/main" xmlns="" id="{A42C3591-CB58-F1C7-50F7-6477D91DABE0}"/>
                  </a:ext>
                </a:extLst>
              </p:cNvPr>
              <p:cNvSpPr/>
              <p:nvPr/>
            </p:nvSpPr>
            <p:spPr>
              <a:xfrm>
                <a:off x="5211962" y="2992047"/>
                <a:ext cx="28" cy="28"/>
              </a:xfrm>
              <a:custGeom>
                <a:avLst/>
                <a:gdLst/>
                <a:ahLst/>
                <a:cxnLst/>
                <a:rect l="l" t="t" r="r" b="b"/>
                <a:pathLst>
                  <a:path w="1" h="1" fill="none" extrusionOk="0">
                    <a:moveTo>
                      <a:pt x="0" y="0"/>
                    </a:moveTo>
                    <a:lnTo>
                      <a:pt x="0" y="0"/>
                    </a:ln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69;p16">
                <a:extLst>
                  <a:ext uri="{FF2B5EF4-FFF2-40B4-BE49-F238E27FC236}">
                    <a16:creationId xmlns:a16="http://schemas.microsoft.com/office/drawing/2014/main" xmlns="" id="{D60DC7A1-72F6-806F-22A8-3FD50343F368}"/>
                  </a:ext>
                </a:extLst>
              </p:cNvPr>
              <p:cNvSpPr/>
              <p:nvPr/>
            </p:nvSpPr>
            <p:spPr>
              <a:xfrm>
                <a:off x="3222233" y="4403796"/>
                <a:ext cx="697" cy="697"/>
              </a:xfrm>
              <a:custGeom>
                <a:avLst/>
                <a:gdLst/>
                <a:ahLst/>
                <a:cxnLst/>
                <a:rect l="l" t="t" r="r" b="b"/>
                <a:pathLst>
                  <a:path w="25" h="25" extrusionOk="0">
                    <a:moveTo>
                      <a:pt x="0" y="0"/>
                    </a:moveTo>
                    <a:lnTo>
                      <a:pt x="24" y="24"/>
                    </a:lnTo>
                    <a:lnTo>
                      <a:pt x="24" y="12"/>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70;p16">
                <a:extLst>
                  <a:ext uri="{FF2B5EF4-FFF2-40B4-BE49-F238E27FC236}">
                    <a16:creationId xmlns:a16="http://schemas.microsoft.com/office/drawing/2014/main" xmlns="" id="{12553865-1B9D-1BB0-2C47-6F768278EAE7}"/>
                  </a:ext>
                </a:extLst>
              </p:cNvPr>
              <p:cNvSpPr/>
              <p:nvPr/>
            </p:nvSpPr>
            <p:spPr>
              <a:xfrm>
                <a:off x="3240151" y="4426033"/>
                <a:ext cx="362" cy="334"/>
              </a:xfrm>
              <a:custGeom>
                <a:avLst/>
                <a:gdLst/>
                <a:ahLst/>
                <a:cxnLst/>
                <a:rect l="l" t="t" r="r" b="b"/>
                <a:pathLst>
                  <a:path w="13" h="12" extrusionOk="0">
                    <a:moveTo>
                      <a:pt x="0" y="0"/>
                    </a:moveTo>
                    <a:lnTo>
                      <a:pt x="12" y="1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71;p16">
                <a:extLst>
                  <a:ext uri="{FF2B5EF4-FFF2-40B4-BE49-F238E27FC236}">
                    <a16:creationId xmlns:a16="http://schemas.microsoft.com/office/drawing/2014/main" xmlns="" id="{CDD032F6-FD50-4CE9-7B62-BCBB99DEBF2F}"/>
                  </a:ext>
                </a:extLst>
              </p:cNvPr>
              <p:cNvSpPr/>
              <p:nvPr/>
            </p:nvSpPr>
            <p:spPr>
              <a:xfrm>
                <a:off x="3240151" y="4426033"/>
                <a:ext cx="362" cy="334"/>
              </a:xfrm>
              <a:custGeom>
                <a:avLst/>
                <a:gdLst/>
                <a:ahLst/>
                <a:cxnLst/>
                <a:rect l="l" t="t" r="r" b="b"/>
                <a:pathLst>
                  <a:path w="13" h="12" fill="none" extrusionOk="0">
                    <a:moveTo>
                      <a:pt x="0" y="0"/>
                    </a:moveTo>
                    <a:lnTo>
                      <a:pt x="12"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72;p16">
                <a:extLst>
                  <a:ext uri="{FF2B5EF4-FFF2-40B4-BE49-F238E27FC236}">
                    <a16:creationId xmlns:a16="http://schemas.microsoft.com/office/drawing/2014/main" xmlns="" id="{6076D074-F771-ACDF-47DC-10DDC569B246}"/>
                  </a:ext>
                </a:extLst>
              </p:cNvPr>
              <p:cNvSpPr/>
              <p:nvPr/>
            </p:nvSpPr>
            <p:spPr>
              <a:xfrm>
                <a:off x="4499274" y="4298934"/>
                <a:ext cx="697" cy="362"/>
              </a:xfrm>
              <a:custGeom>
                <a:avLst/>
                <a:gdLst/>
                <a:ahLst/>
                <a:cxnLst/>
                <a:rect l="l" t="t" r="r" b="b"/>
                <a:pathLst>
                  <a:path w="25" h="13" extrusionOk="0">
                    <a:moveTo>
                      <a:pt x="24" y="1"/>
                    </a:moveTo>
                    <a:lnTo>
                      <a:pt x="1" y="1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73;p16">
                <a:extLst>
                  <a:ext uri="{FF2B5EF4-FFF2-40B4-BE49-F238E27FC236}">
                    <a16:creationId xmlns:a16="http://schemas.microsoft.com/office/drawing/2014/main" xmlns="" id="{CC657A0B-1086-9094-6C07-EE406BB1C28A}"/>
                  </a:ext>
                </a:extLst>
              </p:cNvPr>
              <p:cNvSpPr/>
              <p:nvPr/>
            </p:nvSpPr>
            <p:spPr>
              <a:xfrm>
                <a:off x="4499274" y="4298934"/>
                <a:ext cx="697" cy="362"/>
              </a:xfrm>
              <a:custGeom>
                <a:avLst/>
                <a:gdLst/>
                <a:ahLst/>
                <a:cxnLst/>
                <a:rect l="l" t="t" r="r" b="b"/>
                <a:pathLst>
                  <a:path w="25" h="13" fill="none" extrusionOk="0">
                    <a:moveTo>
                      <a:pt x="24" y="1"/>
                    </a:moveTo>
                    <a:lnTo>
                      <a:pt x="1" y="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74;p16">
                <a:extLst>
                  <a:ext uri="{FF2B5EF4-FFF2-40B4-BE49-F238E27FC236}">
                    <a16:creationId xmlns:a16="http://schemas.microsoft.com/office/drawing/2014/main" xmlns="" id="{FB6331F3-FBD2-9938-8DAF-87F64D99E6F6}"/>
                  </a:ext>
                </a:extLst>
              </p:cNvPr>
              <p:cNvSpPr/>
              <p:nvPr/>
            </p:nvSpPr>
            <p:spPr>
              <a:xfrm>
                <a:off x="4468426" y="2267432"/>
                <a:ext cx="28" cy="362"/>
              </a:xfrm>
              <a:custGeom>
                <a:avLst/>
                <a:gdLst/>
                <a:ahLst/>
                <a:cxnLst/>
                <a:rect l="l" t="t" r="r" b="b"/>
                <a:pathLst>
                  <a:path w="1" h="13" extrusionOk="0">
                    <a:moveTo>
                      <a:pt x="0" y="12"/>
                    </a:moveTo>
                    <a:lnTo>
                      <a:pt x="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75;p16">
                <a:extLst>
                  <a:ext uri="{FF2B5EF4-FFF2-40B4-BE49-F238E27FC236}">
                    <a16:creationId xmlns:a16="http://schemas.microsoft.com/office/drawing/2014/main" xmlns="" id="{D9E4E6FD-9083-3E3E-9316-498C6D04F8C2}"/>
                  </a:ext>
                </a:extLst>
              </p:cNvPr>
              <p:cNvSpPr/>
              <p:nvPr/>
            </p:nvSpPr>
            <p:spPr>
              <a:xfrm>
                <a:off x="4468426" y="2267432"/>
                <a:ext cx="28" cy="362"/>
              </a:xfrm>
              <a:custGeom>
                <a:avLst/>
                <a:gdLst/>
                <a:ahLst/>
                <a:cxnLst/>
                <a:rect l="l" t="t" r="r" b="b"/>
                <a:pathLst>
                  <a:path w="1" h="13" fill="none" extrusionOk="0">
                    <a:moveTo>
                      <a:pt x="0" y="12"/>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76;p16">
                <a:extLst>
                  <a:ext uri="{FF2B5EF4-FFF2-40B4-BE49-F238E27FC236}">
                    <a16:creationId xmlns:a16="http://schemas.microsoft.com/office/drawing/2014/main" xmlns="" id="{398EB31B-55B3-A964-5C03-E136BA9ECA35}"/>
                  </a:ext>
                </a:extLst>
              </p:cNvPr>
              <p:cNvSpPr/>
              <p:nvPr/>
            </p:nvSpPr>
            <p:spPr>
              <a:xfrm>
                <a:off x="4901054" y="2555740"/>
                <a:ext cx="697" cy="362"/>
              </a:xfrm>
              <a:custGeom>
                <a:avLst/>
                <a:gdLst/>
                <a:ahLst/>
                <a:cxnLst/>
                <a:rect l="l" t="t" r="r" b="b"/>
                <a:pathLst>
                  <a:path w="25" h="13" extrusionOk="0">
                    <a:moveTo>
                      <a:pt x="25" y="1"/>
                    </a:moveTo>
                    <a:lnTo>
                      <a:pt x="1" y="1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77;p16">
                <a:extLst>
                  <a:ext uri="{FF2B5EF4-FFF2-40B4-BE49-F238E27FC236}">
                    <a16:creationId xmlns:a16="http://schemas.microsoft.com/office/drawing/2014/main" xmlns="" id="{02114AEC-E815-52A6-897B-C4879B150E47}"/>
                  </a:ext>
                </a:extLst>
              </p:cNvPr>
              <p:cNvSpPr/>
              <p:nvPr/>
            </p:nvSpPr>
            <p:spPr>
              <a:xfrm>
                <a:off x="4901054" y="2555740"/>
                <a:ext cx="697" cy="362"/>
              </a:xfrm>
              <a:custGeom>
                <a:avLst/>
                <a:gdLst/>
                <a:ahLst/>
                <a:cxnLst/>
                <a:rect l="l" t="t" r="r" b="b"/>
                <a:pathLst>
                  <a:path w="25" h="13" fill="none" extrusionOk="0">
                    <a:moveTo>
                      <a:pt x="25" y="1"/>
                    </a:moveTo>
                    <a:lnTo>
                      <a:pt x="1" y="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78;p16">
                <a:extLst>
                  <a:ext uri="{FF2B5EF4-FFF2-40B4-BE49-F238E27FC236}">
                    <a16:creationId xmlns:a16="http://schemas.microsoft.com/office/drawing/2014/main" xmlns="" id="{12A6EF67-7B3F-DBFD-59BD-06A8385167D5}"/>
                  </a:ext>
                </a:extLst>
              </p:cNvPr>
              <p:cNvSpPr/>
              <p:nvPr/>
            </p:nvSpPr>
            <p:spPr>
              <a:xfrm>
                <a:off x="5259390" y="1500990"/>
                <a:ext cx="99571" cy="142041"/>
              </a:xfrm>
              <a:custGeom>
                <a:avLst/>
                <a:gdLst/>
                <a:ahLst/>
                <a:cxnLst/>
                <a:rect l="l" t="t" r="r" b="b"/>
                <a:pathLst>
                  <a:path w="3573" h="5097" extrusionOk="0">
                    <a:moveTo>
                      <a:pt x="2823" y="1"/>
                    </a:moveTo>
                    <a:cubicBezTo>
                      <a:pt x="1537" y="1358"/>
                      <a:pt x="572" y="3001"/>
                      <a:pt x="1" y="4775"/>
                    </a:cubicBezTo>
                    <a:lnTo>
                      <a:pt x="989" y="5097"/>
                    </a:lnTo>
                    <a:cubicBezTo>
                      <a:pt x="1513" y="3466"/>
                      <a:pt x="2406" y="1953"/>
                      <a:pt x="3573" y="703"/>
                    </a:cubicBezTo>
                    <a:lnTo>
                      <a:pt x="28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79;p16">
                <a:extLst>
                  <a:ext uri="{FF2B5EF4-FFF2-40B4-BE49-F238E27FC236}">
                    <a16:creationId xmlns:a16="http://schemas.microsoft.com/office/drawing/2014/main" xmlns="" id="{849EF9EA-9342-F9E0-0F54-F79B4E3DA25F}"/>
                  </a:ext>
                </a:extLst>
              </p:cNvPr>
              <p:cNvSpPr/>
              <p:nvPr/>
            </p:nvSpPr>
            <p:spPr>
              <a:xfrm>
                <a:off x="5697035" y="1406439"/>
                <a:ext cx="141706" cy="100574"/>
              </a:xfrm>
              <a:custGeom>
                <a:avLst/>
                <a:gdLst/>
                <a:ahLst/>
                <a:cxnLst/>
                <a:rect l="l" t="t" r="r" b="b"/>
                <a:pathLst>
                  <a:path w="5085" h="3609" extrusionOk="0">
                    <a:moveTo>
                      <a:pt x="322" y="1"/>
                    </a:moveTo>
                    <a:lnTo>
                      <a:pt x="0" y="977"/>
                    </a:lnTo>
                    <a:cubicBezTo>
                      <a:pt x="1619" y="1525"/>
                      <a:pt x="3131" y="2417"/>
                      <a:pt x="4370" y="3608"/>
                    </a:cubicBezTo>
                    <a:lnTo>
                      <a:pt x="5084" y="2846"/>
                    </a:lnTo>
                    <a:cubicBezTo>
                      <a:pt x="3727" y="1560"/>
                      <a:pt x="2084" y="584"/>
                      <a:pt x="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80;p16">
                <a:extLst>
                  <a:ext uri="{FF2B5EF4-FFF2-40B4-BE49-F238E27FC236}">
                    <a16:creationId xmlns:a16="http://schemas.microsoft.com/office/drawing/2014/main" xmlns="" id="{5CF9EA35-F1F2-DD54-1D44-939FC0DDB1F5}"/>
                  </a:ext>
                </a:extLst>
              </p:cNvPr>
              <p:cNvSpPr/>
              <p:nvPr/>
            </p:nvSpPr>
            <p:spPr>
              <a:xfrm>
                <a:off x="6059663" y="1786344"/>
                <a:ext cx="115817" cy="135046"/>
              </a:xfrm>
              <a:custGeom>
                <a:avLst/>
                <a:gdLst/>
                <a:ahLst/>
                <a:cxnLst/>
                <a:rect l="l" t="t" r="r" b="b"/>
                <a:pathLst>
                  <a:path w="4156" h="4846" extrusionOk="0">
                    <a:moveTo>
                      <a:pt x="810" y="0"/>
                    </a:moveTo>
                    <a:lnTo>
                      <a:pt x="1" y="643"/>
                    </a:lnTo>
                    <a:lnTo>
                      <a:pt x="3334" y="4846"/>
                    </a:lnTo>
                    <a:lnTo>
                      <a:pt x="4156" y="4203"/>
                    </a:lnTo>
                    <a:lnTo>
                      <a:pt x="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81;p16">
                <a:extLst>
                  <a:ext uri="{FF2B5EF4-FFF2-40B4-BE49-F238E27FC236}">
                    <a16:creationId xmlns:a16="http://schemas.microsoft.com/office/drawing/2014/main" xmlns="" id="{0D578DAD-D731-8348-4AE7-81C10F0091C6}"/>
                  </a:ext>
                </a:extLst>
              </p:cNvPr>
              <p:cNvSpPr/>
              <p:nvPr/>
            </p:nvSpPr>
            <p:spPr>
              <a:xfrm>
                <a:off x="6238510" y="1983416"/>
                <a:ext cx="148673" cy="78001"/>
              </a:xfrm>
              <a:custGeom>
                <a:avLst/>
                <a:gdLst/>
                <a:ahLst/>
                <a:cxnLst/>
                <a:rect l="l" t="t" r="r" b="b"/>
                <a:pathLst>
                  <a:path w="5335" h="2799" extrusionOk="0">
                    <a:moveTo>
                      <a:pt x="595" y="0"/>
                    </a:moveTo>
                    <a:lnTo>
                      <a:pt x="0" y="858"/>
                    </a:lnTo>
                    <a:cubicBezTo>
                      <a:pt x="191" y="1001"/>
                      <a:pt x="393" y="1108"/>
                      <a:pt x="595" y="1239"/>
                    </a:cubicBezTo>
                    <a:cubicBezTo>
                      <a:pt x="798" y="1346"/>
                      <a:pt x="988" y="1489"/>
                      <a:pt x="1203" y="1584"/>
                    </a:cubicBezTo>
                    <a:cubicBezTo>
                      <a:pt x="1631" y="1786"/>
                      <a:pt x="2048" y="2001"/>
                      <a:pt x="2488" y="2155"/>
                    </a:cubicBezTo>
                    <a:cubicBezTo>
                      <a:pt x="3370" y="2501"/>
                      <a:pt x="4298" y="2679"/>
                      <a:pt x="5227" y="2798"/>
                    </a:cubicBezTo>
                    <a:lnTo>
                      <a:pt x="5334" y="1774"/>
                    </a:lnTo>
                    <a:cubicBezTo>
                      <a:pt x="4489" y="1655"/>
                      <a:pt x="3643" y="1501"/>
                      <a:pt x="2858" y="1179"/>
                    </a:cubicBezTo>
                    <a:cubicBezTo>
                      <a:pt x="2441" y="1048"/>
                      <a:pt x="2072" y="846"/>
                      <a:pt x="1679" y="667"/>
                    </a:cubicBezTo>
                    <a:cubicBezTo>
                      <a:pt x="1488" y="584"/>
                      <a:pt x="1310" y="453"/>
                      <a:pt x="1131" y="346"/>
                    </a:cubicBezTo>
                    <a:cubicBezTo>
                      <a:pt x="953" y="227"/>
                      <a:pt x="762" y="131"/>
                      <a:pt x="5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82;p16">
                <a:extLst>
                  <a:ext uri="{FF2B5EF4-FFF2-40B4-BE49-F238E27FC236}">
                    <a16:creationId xmlns:a16="http://schemas.microsoft.com/office/drawing/2014/main" xmlns="" id="{571F9C98-C665-B392-CEB7-81BECDEFB921}"/>
                  </a:ext>
                </a:extLst>
              </p:cNvPr>
              <p:cNvSpPr/>
              <p:nvPr/>
            </p:nvSpPr>
            <p:spPr>
              <a:xfrm>
                <a:off x="6497948" y="1951230"/>
                <a:ext cx="141706" cy="99236"/>
              </a:xfrm>
              <a:custGeom>
                <a:avLst/>
                <a:gdLst/>
                <a:ahLst/>
                <a:cxnLst/>
                <a:rect l="l" t="t" r="r" b="b"/>
                <a:pathLst>
                  <a:path w="5085" h="3561" extrusionOk="0">
                    <a:moveTo>
                      <a:pt x="4442" y="1"/>
                    </a:moveTo>
                    <a:cubicBezTo>
                      <a:pt x="4085" y="274"/>
                      <a:pt x="3739" y="572"/>
                      <a:pt x="3394" y="834"/>
                    </a:cubicBezTo>
                    <a:lnTo>
                      <a:pt x="2870" y="1203"/>
                    </a:lnTo>
                    <a:cubicBezTo>
                      <a:pt x="2787" y="1263"/>
                      <a:pt x="2703" y="1334"/>
                      <a:pt x="2608" y="1382"/>
                    </a:cubicBezTo>
                    <a:lnTo>
                      <a:pt x="2334" y="1548"/>
                    </a:lnTo>
                    <a:lnTo>
                      <a:pt x="1775" y="1858"/>
                    </a:lnTo>
                    <a:cubicBezTo>
                      <a:pt x="1584" y="1953"/>
                      <a:pt x="1394" y="2037"/>
                      <a:pt x="1191" y="2132"/>
                    </a:cubicBezTo>
                    <a:cubicBezTo>
                      <a:pt x="810" y="2322"/>
                      <a:pt x="406" y="2429"/>
                      <a:pt x="1" y="2572"/>
                    </a:cubicBezTo>
                    <a:lnTo>
                      <a:pt x="287" y="3560"/>
                    </a:lnTo>
                    <a:cubicBezTo>
                      <a:pt x="739" y="3406"/>
                      <a:pt x="1191" y="3287"/>
                      <a:pt x="1608" y="3072"/>
                    </a:cubicBezTo>
                    <a:cubicBezTo>
                      <a:pt x="1822" y="2977"/>
                      <a:pt x="2037" y="2894"/>
                      <a:pt x="2251" y="2787"/>
                    </a:cubicBezTo>
                    <a:lnTo>
                      <a:pt x="2858" y="2441"/>
                    </a:lnTo>
                    <a:lnTo>
                      <a:pt x="3168" y="2263"/>
                    </a:lnTo>
                    <a:cubicBezTo>
                      <a:pt x="3263" y="2203"/>
                      <a:pt x="3358" y="2132"/>
                      <a:pt x="3454" y="2060"/>
                    </a:cubicBezTo>
                    <a:lnTo>
                      <a:pt x="4025" y="1644"/>
                    </a:lnTo>
                    <a:cubicBezTo>
                      <a:pt x="4394" y="1370"/>
                      <a:pt x="4728" y="1096"/>
                      <a:pt x="5085" y="810"/>
                    </a:cubicBezTo>
                    <a:lnTo>
                      <a:pt x="44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3;p16">
                <a:extLst>
                  <a:ext uri="{FF2B5EF4-FFF2-40B4-BE49-F238E27FC236}">
                    <a16:creationId xmlns:a16="http://schemas.microsoft.com/office/drawing/2014/main" xmlns="" id="{1C60DEC7-49DA-DC80-C12E-198499068A0B}"/>
                  </a:ext>
                </a:extLst>
              </p:cNvPr>
              <p:cNvSpPr/>
              <p:nvPr/>
            </p:nvSpPr>
            <p:spPr>
              <a:xfrm>
                <a:off x="5507905" y="1399806"/>
                <a:ext cx="362" cy="362"/>
              </a:xfrm>
              <a:custGeom>
                <a:avLst/>
                <a:gdLst/>
                <a:ahLst/>
                <a:cxnLst/>
                <a:rect l="l" t="t" r="r" b="b"/>
                <a:pathLst>
                  <a:path w="13" h="13" extrusionOk="0">
                    <a:moveTo>
                      <a:pt x="12" y="12"/>
                    </a:move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84;p16">
                <a:extLst>
                  <a:ext uri="{FF2B5EF4-FFF2-40B4-BE49-F238E27FC236}">
                    <a16:creationId xmlns:a16="http://schemas.microsoft.com/office/drawing/2014/main" xmlns="" id="{5A266682-C7E7-8175-9994-E55DC05CFF91}"/>
                  </a:ext>
                </a:extLst>
              </p:cNvPr>
              <p:cNvSpPr/>
              <p:nvPr/>
            </p:nvSpPr>
            <p:spPr>
              <a:xfrm>
                <a:off x="5515206" y="1427339"/>
                <a:ext cx="28" cy="362"/>
              </a:xfrm>
              <a:custGeom>
                <a:avLst/>
                <a:gdLst/>
                <a:ahLst/>
                <a:cxnLst/>
                <a:rect l="l" t="t" r="r" b="b"/>
                <a:pathLst>
                  <a:path w="1" h="13" extrusionOk="0">
                    <a:moveTo>
                      <a:pt x="0" y="13"/>
                    </a:moveTo>
                    <a:lnTo>
                      <a:pt x="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85;p16">
                <a:extLst>
                  <a:ext uri="{FF2B5EF4-FFF2-40B4-BE49-F238E27FC236}">
                    <a16:creationId xmlns:a16="http://schemas.microsoft.com/office/drawing/2014/main" xmlns="" id="{745E2077-9D33-5AAA-DB7A-4FE6FBE5A05A}"/>
                  </a:ext>
                </a:extLst>
              </p:cNvPr>
              <p:cNvSpPr/>
              <p:nvPr/>
            </p:nvSpPr>
            <p:spPr>
              <a:xfrm>
                <a:off x="5515206" y="1427339"/>
                <a:ext cx="28" cy="362"/>
              </a:xfrm>
              <a:custGeom>
                <a:avLst/>
                <a:gdLst/>
                <a:ahLst/>
                <a:cxnLst/>
                <a:rect l="l" t="t" r="r" b="b"/>
                <a:pathLst>
                  <a:path w="1" h="13" fill="none" extrusionOk="0">
                    <a:moveTo>
                      <a:pt x="0" y="13"/>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86;p16">
                <a:extLst>
                  <a:ext uri="{FF2B5EF4-FFF2-40B4-BE49-F238E27FC236}">
                    <a16:creationId xmlns:a16="http://schemas.microsoft.com/office/drawing/2014/main" xmlns="" id="{C1CD53AF-9812-5D96-F7E4-43CDC294C384}"/>
                  </a:ext>
                </a:extLst>
              </p:cNvPr>
              <p:cNvSpPr/>
              <p:nvPr/>
            </p:nvSpPr>
            <p:spPr>
              <a:xfrm>
                <a:off x="5243144" y="1754158"/>
                <a:ext cx="65043" cy="150652"/>
              </a:xfrm>
              <a:custGeom>
                <a:avLst/>
                <a:gdLst/>
                <a:ahLst/>
                <a:cxnLst/>
                <a:rect l="l" t="t" r="r" b="b"/>
                <a:pathLst>
                  <a:path w="2334" h="5406" extrusionOk="0">
                    <a:moveTo>
                      <a:pt x="1036" y="0"/>
                    </a:moveTo>
                    <a:lnTo>
                      <a:pt x="0" y="36"/>
                    </a:lnTo>
                    <a:cubicBezTo>
                      <a:pt x="24" y="965"/>
                      <a:pt x="179" y="1893"/>
                      <a:pt x="405" y="2798"/>
                    </a:cubicBezTo>
                    <a:cubicBezTo>
                      <a:pt x="524" y="3251"/>
                      <a:pt x="691" y="3691"/>
                      <a:pt x="834" y="4132"/>
                    </a:cubicBezTo>
                    <a:cubicBezTo>
                      <a:pt x="1024" y="4560"/>
                      <a:pt x="1203" y="4989"/>
                      <a:pt x="1417" y="5406"/>
                    </a:cubicBezTo>
                    <a:lnTo>
                      <a:pt x="2334" y="4929"/>
                    </a:lnTo>
                    <a:cubicBezTo>
                      <a:pt x="2132" y="4548"/>
                      <a:pt x="1977" y="4144"/>
                      <a:pt x="1798" y="3763"/>
                    </a:cubicBezTo>
                    <a:cubicBezTo>
                      <a:pt x="1667" y="3346"/>
                      <a:pt x="1512" y="2953"/>
                      <a:pt x="1405" y="2536"/>
                    </a:cubicBezTo>
                    <a:cubicBezTo>
                      <a:pt x="1203" y="1703"/>
                      <a:pt x="1048" y="857"/>
                      <a:pt x="10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87;p16">
                <a:extLst>
                  <a:ext uri="{FF2B5EF4-FFF2-40B4-BE49-F238E27FC236}">
                    <a16:creationId xmlns:a16="http://schemas.microsoft.com/office/drawing/2014/main" xmlns="" id="{FDECB7FF-C6DF-03ED-EEDE-2D56771F3033}"/>
                  </a:ext>
                </a:extLst>
              </p:cNvPr>
              <p:cNvSpPr/>
              <p:nvPr/>
            </p:nvSpPr>
            <p:spPr>
              <a:xfrm>
                <a:off x="5023166" y="3862989"/>
                <a:ext cx="98902" cy="142347"/>
              </a:xfrm>
              <a:custGeom>
                <a:avLst/>
                <a:gdLst/>
                <a:ahLst/>
                <a:cxnLst/>
                <a:rect l="l" t="t" r="r" b="b"/>
                <a:pathLst>
                  <a:path w="3549" h="5108" extrusionOk="0">
                    <a:moveTo>
                      <a:pt x="822" y="0"/>
                    </a:moveTo>
                    <a:lnTo>
                      <a:pt x="0" y="643"/>
                    </a:lnTo>
                    <a:cubicBezTo>
                      <a:pt x="286" y="988"/>
                      <a:pt x="572" y="1346"/>
                      <a:pt x="810" y="1691"/>
                    </a:cubicBezTo>
                    <a:lnTo>
                      <a:pt x="1179" y="2215"/>
                    </a:lnTo>
                    <a:cubicBezTo>
                      <a:pt x="1310" y="2381"/>
                      <a:pt x="1394" y="2572"/>
                      <a:pt x="1501" y="2751"/>
                    </a:cubicBezTo>
                    <a:cubicBezTo>
                      <a:pt x="1513" y="2751"/>
                      <a:pt x="1513" y="2762"/>
                      <a:pt x="1513" y="2774"/>
                    </a:cubicBezTo>
                    <a:cubicBezTo>
                      <a:pt x="1524" y="2786"/>
                      <a:pt x="1524" y="2798"/>
                      <a:pt x="1536" y="2798"/>
                    </a:cubicBezTo>
                    <a:lnTo>
                      <a:pt x="1834" y="3322"/>
                    </a:lnTo>
                    <a:cubicBezTo>
                      <a:pt x="1929" y="3513"/>
                      <a:pt x="2013" y="3715"/>
                      <a:pt x="2108" y="3917"/>
                    </a:cubicBezTo>
                    <a:cubicBezTo>
                      <a:pt x="2191" y="4108"/>
                      <a:pt x="2286" y="4298"/>
                      <a:pt x="2358" y="4501"/>
                    </a:cubicBezTo>
                    <a:lnTo>
                      <a:pt x="2560" y="5108"/>
                    </a:lnTo>
                    <a:lnTo>
                      <a:pt x="3549" y="4798"/>
                    </a:lnTo>
                    <a:lnTo>
                      <a:pt x="3334" y="4132"/>
                    </a:lnTo>
                    <a:cubicBezTo>
                      <a:pt x="3239" y="3917"/>
                      <a:pt x="3144" y="3703"/>
                      <a:pt x="3048" y="3489"/>
                    </a:cubicBezTo>
                    <a:cubicBezTo>
                      <a:pt x="2953" y="3274"/>
                      <a:pt x="2870" y="3060"/>
                      <a:pt x="2763" y="2858"/>
                    </a:cubicBezTo>
                    <a:lnTo>
                      <a:pt x="2417" y="2250"/>
                    </a:lnTo>
                    <a:cubicBezTo>
                      <a:pt x="2286" y="2048"/>
                      <a:pt x="2191" y="1834"/>
                      <a:pt x="2048" y="1643"/>
                    </a:cubicBezTo>
                    <a:lnTo>
                      <a:pt x="1644" y="1084"/>
                    </a:lnTo>
                    <a:cubicBezTo>
                      <a:pt x="1382" y="691"/>
                      <a:pt x="1096" y="345"/>
                      <a:pt x="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8" name="TextBox 247">
            <a:extLst>
              <a:ext uri="{FF2B5EF4-FFF2-40B4-BE49-F238E27FC236}">
                <a16:creationId xmlns:a16="http://schemas.microsoft.com/office/drawing/2014/main" xmlns="" id="{FB30D4D2-C830-F3AF-E061-A4ACE4C7F610}"/>
              </a:ext>
            </a:extLst>
          </p:cNvPr>
          <p:cNvSpPr txBox="1"/>
          <p:nvPr/>
        </p:nvSpPr>
        <p:spPr>
          <a:xfrm>
            <a:off x="113014" y="1000284"/>
            <a:ext cx="4997744" cy="3108543"/>
          </a:xfrm>
          <a:prstGeom prst="rect">
            <a:avLst/>
          </a:prstGeom>
          <a:noFill/>
        </p:spPr>
        <p:txBody>
          <a:bodyPr wrap="square" rtlCol="0">
            <a:spAutoFit/>
          </a:bodyPr>
          <a:lstStyle/>
          <a:p>
            <a:r>
              <a:rPr lang="en-US" dirty="0"/>
              <a:t>The problem addressed in this study lies in the imperative need to develop accurate predictive models for road accidents using data. Despite advancements in machine learning techniques, selecting the most suitable algorithm for this task remains a challenge. This study addresses this gap by comparing the performance of Convolutional Neural Networks (CNN) and Support Vector Machines (SVM) in predicting road accidents based on data. The overarching issue is to identify the algorithm that offers the highest accuracy in accident prediction, thereby enabling authorities to implement proactive measures effectively. By tackling this problem, the study aims to enhance road safety strategies, reduce accident rates, and minimize the associated societal and economic impacts.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grpSp>
        <p:nvGrpSpPr>
          <p:cNvPr id="1154" name="Google Shape;1154;p34"/>
          <p:cNvGrpSpPr/>
          <p:nvPr/>
        </p:nvGrpSpPr>
        <p:grpSpPr>
          <a:xfrm>
            <a:off x="6382975" y="1469794"/>
            <a:ext cx="2761025" cy="3673706"/>
            <a:chOff x="3191506" y="1243225"/>
            <a:chExt cx="2761025" cy="3900274"/>
          </a:xfrm>
        </p:grpSpPr>
        <p:sp>
          <p:nvSpPr>
            <p:cNvPr id="1155" name="Google Shape;1155;p34"/>
            <p:cNvSpPr/>
            <p:nvPr/>
          </p:nvSpPr>
          <p:spPr>
            <a:xfrm>
              <a:off x="3191506" y="1243225"/>
              <a:ext cx="2761025" cy="3900230"/>
            </a:xfrm>
            <a:custGeom>
              <a:avLst/>
              <a:gdLst/>
              <a:ahLst/>
              <a:cxnLst/>
              <a:rect l="l" t="t" r="r" b="b"/>
              <a:pathLst>
                <a:path w="103681" h="146460" extrusionOk="0">
                  <a:moveTo>
                    <a:pt x="100049" y="81511"/>
                  </a:moveTo>
                  <a:cubicBezTo>
                    <a:pt x="97823" y="79284"/>
                    <a:pt x="94715" y="77844"/>
                    <a:pt x="91322" y="77844"/>
                  </a:cubicBezTo>
                  <a:lnTo>
                    <a:pt x="12324" y="77844"/>
                  </a:lnTo>
                  <a:cubicBezTo>
                    <a:pt x="11955" y="77844"/>
                    <a:pt x="11586" y="77713"/>
                    <a:pt x="11324" y="77451"/>
                  </a:cubicBezTo>
                  <a:cubicBezTo>
                    <a:pt x="11050" y="77189"/>
                    <a:pt x="10895" y="76856"/>
                    <a:pt x="10895" y="76463"/>
                  </a:cubicBezTo>
                  <a:cubicBezTo>
                    <a:pt x="10895" y="76058"/>
                    <a:pt x="11050" y="75713"/>
                    <a:pt x="11324" y="75451"/>
                  </a:cubicBezTo>
                  <a:cubicBezTo>
                    <a:pt x="11586" y="75189"/>
                    <a:pt x="11955" y="75022"/>
                    <a:pt x="12324" y="75022"/>
                  </a:cubicBezTo>
                  <a:lnTo>
                    <a:pt x="78844" y="75022"/>
                  </a:lnTo>
                  <a:cubicBezTo>
                    <a:pt x="82237" y="75022"/>
                    <a:pt x="85309" y="73629"/>
                    <a:pt x="87560" y="71402"/>
                  </a:cubicBezTo>
                  <a:cubicBezTo>
                    <a:pt x="89786" y="69176"/>
                    <a:pt x="91167" y="66080"/>
                    <a:pt x="91167" y="62687"/>
                  </a:cubicBezTo>
                  <a:cubicBezTo>
                    <a:pt x="91167" y="59294"/>
                    <a:pt x="89786" y="56186"/>
                    <a:pt x="87560" y="53960"/>
                  </a:cubicBezTo>
                  <a:cubicBezTo>
                    <a:pt x="85309" y="51710"/>
                    <a:pt x="82237" y="50317"/>
                    <a:pt x="78844" y="50317"/>
                  </a:cubicBezTo>
                  <a:lnTo>
                    <a:pt x="41375" y="50317"/>
                  </a:lnTo>
                  <a:cubicBezTo>
                    <a:pt x="40970" y="50317"/>
                    <a:pt x="40601" y="50174"/>
                    <a:pt x="40339" y="49900"/>
                  </a:cubicBezTo>
                  <a:cubicBezTo>
                    <a:pt x="40101" y="49638"/>
                    <a:pt x="39911" y="49269"/>
                    <a:pt x="39911" y="48900"/>
                  </a:cubicBezTo>
                  <a:cubicBezTo>
                    <a:pt x="39911" y="48507"/>
                    <a:pt x="40101" y="48162"/>
                    <a:pt x="40339" y="47923"/>
                  </a:cubicBezTo>
                  <a:cubicBezTo>
                    <a:pt x="40601" y="47650"/>
                    <a:pt x="40970" y="47483"/>
                    <a:pt x="41375" y="47483"/>
                  </a:cubicBezTo>
                  <a:lnTo>
                    <a:pt x="53853" y="47483"/>
                  </a:lnTo>
                  <a:cubicBezTo>
                    <a:pt x="57246" y="47483"/>
                    <a:pt x="60389" y="46090"/>
                    <a:pt x="62616" y="43863"/>
                  </a:cubicBezTo>
                  <a:cubicBezTo>
                    <a:pt x="64831" y="41613"/>
                    <a:pt x="66271" y="38517"/>
                    <a:pt x="66271" y="35124"/>
                  </a:cubicBezTo>
                  <a:lnTo>
                    <a:pt x="66271" y="13705"/>
                  </a:lnTo>
                  <a:lnTo>
                    <a:pt x="70605" y="13705"/>
                  </a:lnTo>
                  <a:lnTo>
                    <a:pt x="60747" y="1"/>
                  </a:lnTo>
                  <a:lnTo>
                    <a:pt x="50888" y="13705"/>
                  </a:lnTo>
                  <a:lnTo>
                    <a:pt x="55270" y="13705"/>
                  </a:lnTo>
                  <a:lnTo>
                    <a:pt x="55270" y="35124"/>
                  </a:lnTo>
                  <a:cubicBezTo>
                    <a:pt x="55270" y="35505"/>
                    <a:pt x="55115" y="35898"/>
                    <a:pt x="54853" y="36172"/>
                  </a:cubicBezTo>
                  <a:cubicBezTo>
                    <a:pt x="54591" y="36434"/>
                    <a:pt x="54258" y="36624"/>
                    <a:pt x="53853" y="36624"/>
                  </a:cubicBezTo>
                  <a:lnTo>
                    <a:pt x="41375" y="36624"/>
                  </a:lnTo>
                  <a:cubicBezTo>
                    <a:pt x="37958" y="36624"/>
                    <a:pt x="34874" y="37970"/>
                    <a:pt x="32660" y="40220"/>
                  </a:cubicBezTo>
                  <a:cubicBezTo>
                    <a:pt x="30398" y="42447"/>
                    <a:pt x="29028" y="45506"/>
                    <a:pt x="29028" y="48924"/>
                  </a:cubicBezTo>
                  <a:cubicBezTo>
                    <a:pt x="29028" y="52317"/>
                    <a:pt x="30398" y="55389"/>
                    <a:pt x="32660" y="57615"/>
                  </a:cubicBezTo>
                  <a:cubicBezTo>
                    <a:pt x="34874" y="59842"/>
                    <a:pt x="37958" y="61175"/>
                    <a:pt x="41375" y="61175"/>
                  </a:cubicBezTo>
                  <a:lnTo>
                    <a:pt x="78844" y="61175"/>
                  </a:lnTo>
                  <a:cubicBezTo>
                    <a:pt x="79213" y="61175"/>
                    <a:pt x="79582" y="61389"/>
                    <a:pt x="79856" y="61651"/>
                  </a:cubicBezTo>
                  <a:cubicBezTo>
                    <a:pt x="80118" y="61925"/>
                    <a:pt x="80273" y="62282"/>
                    <a:pt x="80273" y="62675"/>
                  </a:cubicBezTo>
                  <a:cubicBezTo>
                    <a:pt x="80273" y="63080"/>
                    <a:pt x="80118" y="63449"/>
                    <a:pt x="79856" y="63711"/>
                  </a:cubicBezTo>
                  <a:cubicBezTo>
                    <a:pt x="79582" y="63973"/>
                    <a:pt x="79213" y="64163"/>
                    <a:pt x="78844" y="64163"/>
                  </a:cubicBezTo>
                  <a:lnTo>
                    <a:pt x="12324" y="64163"/>
                  </a:lnTo>
                  <a:cubicBezTo>
                    <a:pt x="8931" y="64163"/>
                    <a:pt x="5859" y="65545"/>
                    <a:pt x="3609" y="67771"/>
                  </a:cubicBezTo>
                  <a:cubicBezTo>
                    <a:pt x="1382" y="69998"/>
                    <a:pt x="1" y="73093"/>
                    <a:pt x="1" y="76475"/>
                  </a:cubicBezTo>
                  <a:cubicBezTo>
                    <a:pt x="1" y="79868"/>
                    <a:pt x="1382" y="82987"/>
                    <a:pt x="3609" y="85214"/>
                  </a:cubicBezTo>
                  <a:cubicBezTo>
                    <a:pt x="5859" y="87440"/>
                    <a:pt x="8931" y="88857"/>
                    <a:pt x="12324" y="88857"/>
                  </a:cubicBezTo>
                  <a:lnTo>
                    <a:pt x="91322" y="88857"/>
                  </a:lnTo>
                  <a:cubicBezTo>
                    <a:pt x="91727" y="88857"/>
                    <a:pt x="92072" y="89000"/>
                    <a:pt x="92334" y="89262"/>
                  </a:cubicBezTo>
                  <a:cubicBezTo>
                    <a:pt x="92596" y="89536"/>
                    <a:pt x="92763" y="89869"/>
                    <a:pt x="92763" y="90262"/>
                  </a:cubicBezTo>
                  <a:cubicBezTo>
                    <a:pt x="92763" y="90655"/>
                    <a:pt x="92596" y="91000"/>
                    <a:pt x="92334" y="91262"/>
                  </a:cubicBezTo>
                  <a:cubicBezTo>
                    <a:pt x="92072" y="91536"/>
                    <a:pt x="91727" y="91691"/>
                    <a:pt x="91322" y="91691"/>
                  </a:cubicBezTo>
                  <a:lnTo>
                    <a:pt x="28862" y="91691"/>
                  </a:lnTo>
                  <a:cubicBezTo>
                    <a:pt x="25468" y="91691"/>
                    <a:pt x="22397" y="93096"/>
                    <a:pt x="20146" y="95322"/>
                  </a:cubicBezTo>
                  <a:cubicBezTo>
                    <a:pt x="17920" y="97549"/>
                    <a:pt x="16539" y="100644"/>
                    <a:pt x="16539" y="104037"/>
                  </a:cubicBezTo>
                  <a:cubicBezTo>
                    <a:pt x="16539" y="107431"/>
                    <a:pt x="17920" y="110538"/>
                    <a:pt x="20146" y="112753"/>
                  </a:cubicBezTo>
                  <a:cubicBezTo>
                    <a:pt x="22397" y="114979"/>
                    <a:pt x="25468" y="116396"/>
                    <a:pt x="28862" y="116396"/>
                  </a:cubicBezTo>
                  <a:lnTo>
                    <a:pt x="66343" y="116396"/>
                  </a:lnTo>
                  <a:cubicBezTo>
                    <a:pt x="66736" y="116396"/>
                    <a:pt x="67105" y="116551"/>
                    <a:pt x="67367" y="116813"/>
                  </a:cubicBezTo>
                  <a:cubicBezTo>
                    <a:pt x="67605" y="117075"/>
                    <a:pt x="67795" y="117420"/>
                    <a:pt x="67795" y="117813"/>
                  </a:cubicBezTo>
                  <a:cubicBezTo>
                    <a:pt x="67795" y="118218"/>
                    <a:pt x="67605" y="118551"/>
                    <a:pt x="67367" y="118813"/>
                  </a:cubicBezTo>
                  <a:cubicBezTo>
                    <a:pt x="67105" y="119075"/>
                    <a:pt x="66736" y="119218"/>
                    <a:pt x="66343" y="119218"/>
                  </a:cubicBezTo>
                  <a:lnTo>
                    <a:pt x="53853" y="119218"/>
                  </a:lnTo>
                  <a:cubicBezTo>
                    <a:pt x="50460" y="119218"/>
                    <a:pt x="47400" y="120635"/>
                    <a:pt x="45173" y="122861"/>
                  </a:cubicBezTo>
                  <a:cubicBezTo>
                    <a:pt x="42947" y="125088"/>
                    <a:pt x="41578" y="128195"/>
                    <a:pt x="41578" y="131588"/>
                  </a:cubicBezTo>
                  <a:lnTo>
                    <a:pt x="41578" y="146459"/>
                  </a:lnTo>
                  <a:lnTo>
                    <a:pt x="52436" y="146459"/>
                  </a:lnTo>
                  <a:lnTo>
                    <a:pt x="52436" y="131588"/>
                  </a:lnTo>
                  <a:cubicBezTo>
                    <a:pt x="52436" y="131196"/>
                    <a:pt x="52591" y="130815"/>
                    <a:pt x="52853" y="130553"/>
                  </a:cubicBezTo>
                  <a:cubicBezTo>
                    <a:pt x="53115" y="130279"/>
                    <a:pt x="53460" y="130088"/>
                    <a:pt x="53853" y="130088"/>
                  </a:cubicBezTo>
                  <a:lnTo>
                    <a:pt x="66343" y="130088"/>
                  </a:lnTo>
                  <a:cubicBezTo>
                    <a:pt x="69760" y="130088"/>
                    <a:pt x="72832" y="128719"/>
                    <a:pt x="75058" y="126493"/>
                  </a:cubicBezTo>
                  <a:cubicBezTo>
                    <a:pt x="77308" y="124266"/>
                    <a:pt x="78689" y="121182"/>
                    <a:pt x="78689" y="117789"/>
                  </a:cubicBezTo>
                  <a:cubicBezTo>
                    <a:pt x="78689" y="114396"/>
                    <a:pt x="77308" y="111348"/>
                    <a:pt x="75058" y="109121"/>
                  </a:cubicBezTo>
                  <a:cubicBezTo>
                    <a:pt x="72832" y="106895"/>
                    <a:pt x="69760" y="105526"/>
                    <a:pt x="66343" y="105526"/>
                  </a:cubicBezTo>
                  <a:lnTo>
                    <a:pt x="28862" y="105526"/>
                  </a:lnTo>
                  <a:cubicBezTo>
                    <a:pt x="28493" y="105526"/>
                    <a:pt x="28124" y="105335"/>
                    <a:pt x="27862" y="105073"/>
                  </a:cubicBezTo>
                  <a:cubicBezTo>
                    <a:pt x="27588" y="104811"/>
                    <a:pt x="27433" y="104442"/>
                    <a:pt x="27433" y="104049"/>
                  </a:cubicBezTo>
                  <a:cubicBezTo>
                    <a:pt x="27433" y="103656"/>
                    <a:pt x="27588" y="103275"/>
                    <a:pt x="27862" y="103014"/>
                  </a:cubicBezTo>
                  <a:cubicBezTo>
                    <a:pt x="28124" y="102740"/>
                    <a:pt x="28493" y="102549"/>
                    <a:pt x="28862" y="102549"/>
                  </a:cubicBezTo>
                  <a:lnTo>
                    <a:pt x="91322" y="102549"/>
                  </a:lnTo>
                  <a:cubicBezTo>
                    <a:pt x="94715" y="102549"/>
                    <a:pt x="97823" y="101168"/>
                    <a:pt x="100049" y="98942"/>
                  </a:cubicBezTo>
                  <a:cubicBezTo>
                    <a:pt x="102276" y="96715"/>
                    <a:pt x="103681" y="93619"/>
                    <a:pt x="103681" y="90226"/>
                  </a:cubicBezTo>
                  <a:cubicBezTo>
                    <a:pt x="103681" y="86833"/>
                    <a:pt x="102276" y="83737"/>
                    <a:pt x="100049" y="8151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4235621" y="2350114"/>
              <a:ext cx="74857" cy="31104"/>
            </a:xfrm>
            <a:custGeom>
              <a:avLst/>
              <a:gdLst/>
              <a:ahLst/>
              <a:cxnLst/>
              <a:rect l="l" t="t" r="r" b="b"/>
              <a:pathLst>
                <a:path w="2811" h="1168" extrusionOk="0">
                  <a:moveTo>
                    <a:pt x="2810" y="905"/>
                  </a:moveTo>
                  <a:lnTo>
                    <a:pt x="2810" y="0"/>
                  </a:lnTo>
                  <a:cubicBezTo>
                    <a:pt x="1774" y="0"/>
                    <a:pt x="977" y="0"/>
                    <a:pt x="0" y="322"/>
                  </a:cubicBezTo>
                  <a:lnTo>
                    <a:pt x="250" y="1167"/>
                  </a:lnTo>
                  <a:cubicBezTo>
                    <a:pt x="1179" y="905"/>
                    <a:pt x="1917" y="905"/>
                    <a:pt x="2810" y="9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4358013" y="2349155"/>
              <a:ext cx="75469" cy="23807"/>
            </a:xfrm>
            <a:custGeom>
              <a:avLst/>
              <a:gdLst/>
              <a:ahLst/>
              <a:cxnLst/>
              <a:rect l="l" t="t" r="r" b="b"/>
              <a:pathLst>
                <a:path w="2834" h="894" extrusionOk="0">
                  <a:moveTo>
                    <a:pt x="0" y="1"/>
                  </a:moveTo>
                  <a:lnTo>
                    <a:pt x="2834" y="1"/>
                  </a:lnTo>
                  <a:lnTo>
                    <a:pt x="2834"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4005430" y="3082527"/>
              <a:ext cx="75176" cy="23807"/>
            </a:xfrm>
            <a:custGeom>
              <a:avLst/>
              <a:gdLst/>
              <a:ahLst/>
              <a:cxnLst/>
              <a:rect l="l" t="t" r="r" b="b"/>
              <a:pathLst>
                <a:path w="2823"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4481017" y="2349155"/>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4133840" y="2379913"/>
              <a:ext cx="68519" cy="66309"/>
            </a:xfrm>
            <a:custGeom>
              <a:avLst/>
              <a:gdLst/>
              <a:ahLst/>
              <a:cxnLst/>
              <a:rect l="l" t="t" r="r" b="b"/>
              <a:pathLst>
                <a:path w="2573" h="2490" extrusionOk="0">
                  <a:moveTo>
                    <a:pt x="2572" y="763"/>
                  </a:moveTo>
                  <a:lnTo>
                    <a:pt x="2096" y="1"/>
                  </a:lnTo>
                  <a:cubicBezTo>
                    <a:pt x="1274" y="525"/>
                    <a:pt x="560" y="1191"/>
                    <a:pt x="0" y="1989"/>
                  </a:cubicBezTo>
                  <a:lnTo>
                    <a:pt x="739" y="2489"/>
                  </a:lnTo>
                  <a:cubicBezTo>
                    <a:pt x="1215" y="1799"/>
                    <a:pt x="1858" y="1215"/>
                    <a:pt x="2572" y="7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4096425" y="2477886"/>
              <a:ext cx="35205" cy="75496"/>
            </a:xfrm>
            <a:custGeom>
              <a:avLst/>
              <a:gdLst/>
              <a:ahLst/>
              <a:cxnLst/>
              <a:rect l="l" t="t" r="r" b="b"/>
              <a:pathLst>
                <a:path w="1322" h="2835" extrusionOk="0">
                  <a:moveTo>
                    <a:pt x="893" y="2549"/>
                  </a:moveTo>
                  <a:cubicBezTo>
                    <a:pt x="893" y="1775"/>
                    <a:pt x="1060" y="1037"/>
                    <a:pt x="1322" y="322"/>
                  </a:cubicBezTo>
                  <a:lnTo>
                    <a:pt x="465" y="1"/>
                  </a:lnTo>
                  <a:cubicBezTo>
                    <a:pt x="143" y="822"/>
                    <a:pt x="0" y="1644"/>
                    <a:pt x="0" y="2549"/>
                  </a:cubicBezTo>
                  <a:lnTo>
                    <a:pt x="0" y="2834"/>
                  </a:lnTo>
                  <a:lnTo>
                    <a:pt x="893" y="281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4710889" y="2282579"/>
              <a:ext cx="70090" cy="65670"/>
            </a:xfrm>
            <a:custGeom>
              <a:avLst/>
              <a:gdLst/>
              <a:ahLst/>
              <a:cxnLst/>
              <a:rect l="l" t="t" r="r" b="b"/>
              <a:pathLst>
                <a:path w="2632" h="2466" extrusionOk="0">
                  <a:moveTo>
                    <a:pt x="2632" y="548"/>
                  </a:moveTo>
                  <a:lnTo>
                    <a:pt x="1918" y="0"/>
                  </a:lnTo>
                  <a:cubicBezTo>
                    <a:pt x="1406" y="655"/>
                    <a:pt x="727" y="1239"/>
                    <a:pt x="1" y="1667"/>
                  </a:cubicBezTo>
                  <a:lnTo>
                    <a:pt x="489" y="2465"/>
                  </a:lnTo>
                  <a:cubicBezTo>
                    <a:pt x="1310" y="1953"/>
                    <a:pt x="2049" y="1322"/>
                    <a:pt x="2632" y="5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4798076" y="1936971"/>
              <a:ext cx="23807" cy="71368"/>
            </a:xfrm>
            <a:custGeom>
              <a:avLst/>
              <a:gdLst/>
              <a:ahLst/>
              <a:cxnLst/>
              <a:rect l="l" t="t" r="r" b="b"/>
              <a:pathLst>
                <a:path w="894" h="2680" extrusionOk="0">
                  <a:moveTo>
                    <a:pt x="1" y="1"/>
                  </a:moveTo>
                  <a:lnTo>
                    <a:pt x="894" y="1"/>
                  </a:lnTo>
                  <a:lnTo>
                    <a:pt x="894" y="2680"/>
                  </a:lnTo>
                  <a:lnTo>
                    <a:pt x="1" y="268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4798076" y="1814259"/>
              <a:ext cx="23807" cy="75176"/>
            </a:xfrm>
            <a:custGeom>
              <a:avLst/>
              <a:gdLst/>
              <a:ahLst/>
              <a:cxnLst/>
              <a:rect l="l" t="t" r="r" b="b"/>
              <a:pathLst>
                <a:path w="894" h="2823" extrusionOk="0">
                  <a:moveTo>
                    <a:pt x="1" y="1"/>
                  </a:moveTo>
                  <a:lnTo>
                    <a:pt x="894" y="1"/>
                  </a:lnTo>
                  <a:lnTo>
                    <a:pt x="894" y="2823"/>
                  </a:lnTo>
                  <a:lnTo>
                    <a:pt x="1" y="282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4798076" y="2055875"/>
              <a:ext cx="23807" cy="71368"/>
            </a:xfrm>
            <a:custGeom>
              <a:avLst/>
              <a:gdLst/>
              <a:ahLst/>
              <a:cxnLst/>
              <a:rect l="l" t="t" r="r" b="b"/>
              <a:pathLst>
                <a:path w="894" h="2680" extrusionOk="0">
                  <a:moveTo>
                    <a:pt x="1" y="1"/>
                  </a:moveTo>
                  <a:lnTo>
                    <a:pt x="894" y="1"/>
                  </a:lnTo>
                  <a:lnTo>
                    <a:pt x="894" y="2679"/>
                  </a:lnTo>
                  <a:lnTo>
                    <a:pt x="1" y="26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3886526" y="308252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4599601" y="2343776"/>
              <a:ext cx="75496" cy="31104"/>
            </a:xfrm>
            <a:custGeom>
              <a:avLst/>
              <a:gdLst/>
              <a:ahLst/>
              <a:cxnLst/>
              <a:rect l="l" t="t" r="r" b="b"/>
              <a:pathLst>
                <a:path w="2835" h="1168" extrusionOk="0">
                  <a:moveTo>
                    <a:pt x="2834" y="905"/>
                  </a:moveTo>
                  <a:lnTo>
                    <a:pt x="2620" y="0"/>
                  </a:lnTo>
                  <a:cubicBezTo>
                    <a:pt x="1691" y="262"/>
                    <a:pt x="1048" y="238"/>
                    <a:pt x="1" y="238"/>
                  </a:cubicBezTo>
                  <a:lnTo>
                    <a:pt x="1" y="1143"/>
                  </a:lnTo>
                  <a:cubicBezTo>
                    <a:pt x="1048" y="1143"/>
                    <a:pt x="1834" y="1167"/>
                    <a:pt x="2834" y="9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4784761" y="2178588"/>
              <a:ext cx="37122" cy="74218"/>
            </a:xfrm>
            <a:custGeom>
              <a:avLst/>
              <a:gdLst/>
              <a:ahLst/>
              <a:cxnLst/>
              <a:rect l="l" t="t" r="r" b="b"/>
              <a:pathLst>
                <a:path w="1394" h="2787" extrusionOk="0">
                  <a:moveTo>
                    <a:pt x="1394" y="0"/>
                  </a:moveTo>
                  <a:lnTo>
                    <a:pt x="1394" y="12"/>
                  </a:lnTo>
                  <a:lnTo>
                    <a:pt x="501" y="12"/>
                  </a:lnTo>
                  <a:lnTo>
                    <a:pt x="501" y="0"/>
                  </a:lnTo>
                  <a:cubicBezTo>
                    <a:pt x="501" y="822"/>
                    <a:pt x="322" y="1643"/>
                    <a:pt x="1" y="2441"/>
                  </a:cubicBezTo>
                  <a:lnTo>
                    <a:pt x="822" y="2786"/>
                  </a:lnTo>
                  <a:cubicBezTo>
                    <a:pt x="1203" y="1881"/>
                    <a:pt x="1394" y="965"/>
                    <a:pt x="1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3818992" y="3834301"/>
              <a:ext cx="72620" cy="61542"/>
            </a:xfrm>
            <a:custGeom>
              <a:avLst/>
              <a:gdLst/>
              <a:ahLst/>
              <a:cxnLst/>
              <a:rect l="l" t="t" r="r" b="b"/>
              <a:pathLst>
                <a:path w="2727" h="2311" extrusionOk="0">
                  <a:moveTo>
                    <a:pt x="2727" y="846"/>
                  </a:moveTo>
                  <a:lnTo>
                    <a:pt x="2358" y="1"/>
                  </a:lnTo>
                  <a:cubicBezTo>
                    <a:pt x="1453" y="405"/>
                    <a:pt x="691" y="953"/>
                    <a:pt x="0" y="1667"/>
                  </a:cubicBezTo>
                  <a:lnTo>
                    <a:pt x="667" y="2310"/>
                  </a:lnTo>
                  <a:cubicBezTo>
                    <a:pt x="1251" y="1667"/>
                    <a:pt x="1941" y="1191"/>
                    <a:pt x="2727" y="8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712152" y="3450957"/>
              <a:ext cx="75150" cy="23807"/>
            </a:xfrm>
            <a:custGeom>
              <a:avLst/>
              <a:gdLst/>
              <a:ahLst/>
              <a:cxnLst/>
              <a:rect l="l" t="t" r="r" b="b"/>
              <a:pathLst>
                <a:path w="2822"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3470217" y="3444619"/>
              <a:ext cx="75176" cy="31104"/>
            </a:xfrm>
            <a:custGeom>
              <a:avLst/>
              <a:gdLst/>
              <a:ahLst/>
              <a:cxnLst/>
              <a:rect l="l" t="t" r="r" b="b"/>
              <a:pathLst>
                <a:path w="2823" h="1168" extrusionOk="0">
                  <a:moveTo>
                    <a:pt x="227" y="1"/>
                  </a:moveTo>
                  <a:lnTo>
                    <a:pt x="1" y="882"/>
                  </a:lnTo>
                  <a:cubicBezTo>
                    <a:pt x="1036" y="1168"/>
                    <a:pt x="1632" y="1144"/>
                    <a:pt x="2822" y="1144"/>
                  </a:cubicBezTo>
                  <a:lnTo>
                    <a:pt x="2822" y="251"/>
                  </a:lnTo>
                  <a:cubicBezTo>
                    <a:pt x="1787" y="251"/>
                    <a:pt x="1155" y="275"/>
                    <a:pt x="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766051" y="3920556"/>
              <a:ext cx="43780" cy="75469"/>
            </a:xfrm>
            <a:custGeom>
              <a:avLst/>
              <a:gdLst/>
              <a:ahLst/>
              <a:cxnLst/>
              <a:rect l="l" t="t" r="r" b="b"/>
              <a:pathLst>
                <a:path w="1644" h="2834" extrusionOk="0">
                  <a:moveTo>
                    <a:pt x="1643" y="417"/>
                  </a:moveTo>
                  <a:lnTo>
                    <a:pt x="845" y="0"/>
                  </a:lnTo>
                  <a:cubicBezTo>
                    <a:pt x="369" y="845"/>
                    <a:pt x="107" y="1774"/>
                    <a:pt x="0" y="2727"/>
                  </a:cubicBezTo>
                  <a:lnTo>
                    <a:pt x="905" y="2834"/>
                  </a:lnTo>
                  <a:cubicBezTo>
                    <a:pt x="976" y="1988"/>
                    <a:pt x="1250" y="1191"/>
                    <a:pt x="1643" y="4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3593248" y="345095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3826928" y="4138366"/>
              <a:ext cx="73259" cy="58693"/>
            </a:xfrm>
            <a:custGeom>
              <a:avLst/>
              <a:gdLst/>
              <a:ahLst/>
              <a:cxnLst/>
              <a:rect l="l" t="t" r="r" b="b"/>
              <a:pathLst>
                <a:path w="2751" h="2204" extrusionOk="0">
                  <a:moveTo>
                    <a:pt x="0" y="667"/>
                  </a:moveTo>
                  <a:cubicBezTo>
                    <a:pt x="714" y="1334"/>
                    <a:pt x="1536" y="1858"/>
                    <a:pt x="2429" y="2203"/>
                  </a:cubicBezTo>
                  <a:lnTo>
                    <a:pt x="2750" y="1358"/>
                  </a:lnTo>
                  <a:cubicBezTo>
                    <a:pt x="1953" y="1036"/>
                    <a:pt x="1238" y="584"/>
                    <a:pt x="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3767622" y="4041032"/>
              <a:ext cx="47268" cy="75496"/>
            </a:xfrm>
            <a:custGeom>
              <a:avLst/>
              <a:gdLst/>
              <a:ahLst/>
              <a:cxnLst/>
              <a:rect l="l" t="t" r="r" b="b"/>
              <a:pathLst>
                <a:path w="1775" h="2835" extrusionOk="0">
                  <a:moveTo>
                    <a:pt x="1" y="131"/>
                  </a:moveTo>
                  <a:cubicBezTo>
                    <a:pt x="155" y="1096"/>
                    <a:pt x="501" y="2013"/>
                    <a:pt x="1001" y="2834"/>
                  </a:cubicBezTo>
                  <a:lnTo>
                    <a:pt x="1775" y="2358"/>
                  </a:lnTo>
                  <a:cubicBezTo>
                    <a:pt x="1322" y="1620"/>
                    <a:pt x="1025" y="822"/>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3644618" y="308252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3521906" y="3082527"/>
              <a:ext cx="75150" cy="23807"/>
            </a:xfrm>
            <a:custGeom>
              <a:avLst/>
              <a:gdLst/>
              <a:ahLst/>
              <a:cxnLst/>
              <a:rect l="l" t="t" r="r" b="b"/>
              <a:pathLst>
                <a:path w="2822"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4798076" y="1695381"/>
              <a:ext cx="23807" cy="71368"/>
            </a:xfrm>
            <a:custGeom>
              <a:avLst/>
              <a:gdLst/>
              <a:ahLst/>
              <a:cxnLst/>
              <a:rect l="l" t="t" r="r" b="b"/>
              <a:pathLst>
                <a:path w="894" h="2680" extrusionOk="0">
                  <a:moveTo>
                    <a:pt x="1" y="0"/>
                  </a:moveTo>
                  <a:lnTo>
                    <a:pt x="894" y="0"/>
                  </a:lnTo>
                  <a:lnTo>
                    <a:pt x="894" y="2679"/>
                  </a:lnTo>
                  <a:lnTo>
                    <a:pt x="1" y="26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3403322" y="3089824"/>
              <a:ext cx="75469" cy="52355"/>
            </a:xfrm>
            <a:custGeom>
              <a:avLst/>
              <a:gdLst/>
              <a:ahLst/>
              <a:cxnLst/>
              <a:rect l="l" t="t" r="r" b="b"/>
              <a:pathLst>
                <a:path w="2834" h="1966" extrusionOk="0">
                  <a:moveTo>
                    <a:pt x="2834" y="870"/>
                  </a:moveTo>
                  <a:lnTo>
                    <a:pt x="2596" y="1"/>
                  </a:lnTo>
                  <a:cubicBezTo>
                    <a:pt x="1667" y="239"/>
                    <a:pt x="774" y="667"/>
                    <a:pt x="0" y="1251"/>
                  </a:cubicBezTo>
                  <a:lnTo>
                    <a:pt x="560" y="1965"/>
                  </a:lnTo>
                  <a:cubicBezTo>
                    <a:pt x="1215" y="1453"/>
                    <a:pt x="2013" y="1084"/>
                    <a:pt x="2834" y="8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3364628" y="3382811"/>
              <a:ext cx="69158" cy="65643"/>
            </a:xfrm>
            <a:custGeom>
              <a:avLst/>
              <a:gdLst/>
              <a:ahLst/>
              <a:cxnLst/>
              <a:rect l="l" t="t" r="r" b="b"/>
              <a:pathLst>
                <a:path w="2597" h="2465" extrusionOk="0">
                  <a:moveTo>
                    <a:pt x="715" y="0"/>
                  </a:moveTo>
                  <a:lnTo>
                    <a:pt x="1" y="548"/>
                  </a:lnTo>
                  <a:cubicBezTo>
                    <a:pt x="584" y="1322"/>
                    <a:pt x="1299" y="1988"/>
                    <a:pt x="2144" y="2465"/>
                  </a:cubicBezTo>
                  <a:lnTo>
                    <a:pt x="2596" y="1691"/>
                  </a:lnTo>
                  <a:cubicBezTo>
                    <a:pt x="1882" y="1238"/>
                    <a:pt x="1215" y="679"/>
                    <a:pt x="7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323725" y="3276582"/>
              <a:ext cx="36190" cy="76428"/>
            </a:xfrm>
            <a:custGeom>
              <a:avLst/>
              <a:gdLst/>
              <a:ahLst/>
              <a:cxnLst/>
              <a:rect l="l" t="t" r="r" b="b"/>
              <a:pathLst>
                <a:path w="1359" h="2870" extrusionOk="0">
                  <a:moveTo>
                    <a:pt x="894" y="0"/>
                  </a:moveTo>
                  <a:lnTo>
                    <a:pt x="1" y="0"/>
                  </a:lnTo>
                  <a:lnTo>
                    <a:pt x="1" y="120"/>
                  </a:lnTo>
                  <a:cubicBezTo>
                    <a:pt x="1" y="1072"/>
                    <a:pt x="191" y="2001"/>
                    <a:pt x="560" y="2870"/>
                  </a:cubicBezTo>
                  <a:lnTo>
                    <a:pt x="1358" y="2525"/>
                  </a:lnTo>
                  <a:cubicBezTo>
                    <a:pt x="1049" y="1763"/>
                    <a:pt x="894" y="941"/>
                    <a:pt x="894" y="1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3331980" y="3158317"/>
              <a:ext cx="53606" cy="74857"/>
            </a:xfrm>
            <a:custGeom>
              <a:avLst/>
              <a:gdLst/>
              <a:ahLst/>
              <a:cxnLst/>
              <a:rect l="l" t="t" r="r" b="b"/>
              <a:pathLst>
                <a:path w="2013" h="2811" extrusionOk="0">
                  <a:moveTo>
                    <a:pt x="2013" y="584"/>
                  </a:moveTo>
                  <a:lnTo>
                    <a:pt x="1298" y="0"/>
                  </a:lnTo>
                  <a:cubicBezTo>
                    <a:pt x="691" y="762"/>
                    <a:pt x="274" y="1644"/>
                    <a:pt x="0" y="2572"/>
                  </a:cubicBezTo>
                  <a:lnTo>
                    <a:pt x="882" y="2810"/>
                  </a:lnTo>
                  <a:cubicBezTo>
                    <a:pt x="1096" y="1989"/>
                    <a:pt x="1489" y="1239"/>
                    <a:pt x="2013" y="58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4"/>
            <p:cNvSpPr/>
            <p:nvPr/>
          </p:nvSpPr>
          <p:spPr>
            <a:xfrm>
              <a:off x="3763495" y="3082527"/>
              <a:ext cx="75496" cy="23807"/>
            </a:xfrm>
            <a:custGeom>
              <a:avLst/>
              <a:gdLst/>
              <a:ahLst/>
              <a:cxnLst/>
              <a:rect l="l" t="t" r="r" b="b"/>
              <a:pathLst>
                <a:path w="2835" h="894" extrusionOk="0">
                  <a:moveTo>
                    <a:pt x="1" y="1"/>
                  </a:moveTo>
                  <a:lnTo>
                    <a:pt x="2835" y="1"/>
                  </a:lnTo>
                  <a:lnTo>
                    <a:pt x="2835"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4"/>
            <p:cNvSpPr/>
            <p:nvPr/>
          </p:nvSpPr>
          <p:spPr>
            <a:xfrm>
              <a:off x="5091380" y="3082527"/>
              <a:ext cx="75150" cy="23807"/>
            </a:xfrm>
            <a:custGeom>
              <a:avLst/>
              <a:gdLst/>
              <a:ahLst/>
              <a:cxnLst/>
              <a:rect l="l" t="t" r="r" b="b"/>
              <a:pathLst>
                <a:path w="2822"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4972477" y="308252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5039691" y="3450957"/>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4798076" y="1572349"/>
              <a:ext cx="23807" cy="75496"/>
            </a:xfrm>
            <a:custGeom>
              <a:avLst/>
              <a:gdLst/>
              <a:ahLst/>
              <a:cxnLst/>
              <a:rect l="l" t="t" r="r" b="b"/>
              <a:pathLst>
                <a:path w="894" h="2835" extrusionOk="0">
                  <a:moveTo>
                    <a:pt x="1" y="1"/>
                  </a:moveTo>
                  <a:lnTo>
                    <a:pt x="894" y="1"/>
                  </a:lnTo>
                  <a:lnTo>
                    <a:pt x="894" y="2834"/>
                  </a:lnTo>
                  <a:lnTo>
                    <a:pt x="1" y="283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4853573" y="3082527"/>
              <a:ext cx="71368" cy="23807"/>
            </a:xfrm>
            <a:custGeom>
              <a:avLst/>
              <a:gdLst/>
              <a:ahLst/>
              <a:cxnLst/>
              <a:rect l="l" t="t" r="r" b="b"/>
              <a:pathLst>
                <a:path w="2680" h="894" extrusionOk="0">
                  <a:moveTo>
                    <a:pt x="1" y="1"/>
                  </a:moveTo>
                  <a:lnTo>
                    <a:pt x="2679" y="1"/>
                  </a:lnTo>
                  <a:lnTo>
                    <a:pt x="2679"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4904943" y="2717905"/>
              <a:ext cx="75469" cy="23807"/>
            </a:xfrm>
            <a:custGeom>
              <a:avLst/>
              <a:gdLst/>
              <a:ahLst/>
              <a:cxnLst/>
              <a:rect l="l" t="t" r="r" b="b"/>
              <a:pathLst>
                <a:path w="2834" h="894" extrusionOk="0">
                  <a:moveTo>
                    <a:pt x="0" y="1"/>
                  </a:moveTo>
                  <a:lnTo>
                    <a:pt x="2834" y="1"/>
                  </a:lnTo>
                  <a:lnTo>
                    <a:pt x="2834"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5743579" y="3506775"/>
              <a:ext cx="59944" cy="72940"/>
            </a:xfrm>
            <a:custGeom>
              <a:avLst/>
              <a:gdLst/>
              <a:ahLst/>
              <a:cxnLst/>
              <a:rect l="l" t="t" r="r" b="b"/>
              <a:pathLst>
                <a:path w="2251" h="2739" extrusionOk="0">
                  <a:moveTo>
                    <a:pt x="2251" y="2394"/>
                  </a:moveTo>
                  <a:cubicBezTo>
                    <a:pt x="1882" y="1489"/>
                    <a:pt x="1322" y="691"/>
                    <a:pt x="631" y="0"/>
                  </a:cubicBezTo>
                  <a:lnTo>
                    <a:pt x="0" y="667"/>
                  </a:lnTo>
                  <a:cubicBezTo>
                    <a:pt x="608" y="1251"/>
                    <a:pt x="1084" y="1965"/>
                    <a:pt x="1405" y="27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5331398" y="3050837"/>
              <a:ext cx="74857" cy="51689"/>
            </a:xfrm>
            <a:custGeom>
              <a:avLst/>
              <a:gdLst/>
              <a:ahLst/>
              <a:cxnLst/>
              <a:rect l="l" t="t" r="r" b="b"/>
              <a:pathLst>
                <a:path w="2811" h="1941" extrusionOk="0">
                  <a:moveTo>
                    <a:pt x="215" y="1941"/>
                  </a:moveTo>
                  <a:cubicBezTo>
                    <a:pt x="1143" y="1703"/>
                    <a:pt x="2036" y="1310"/>
                    <a:pt x="2810" y="727"/>
                  </a:cubicBezTo>
                  <a:lnTo>
                    <a:pt x="2274" y="0"/>
                  </a:lnTo>
                  <a:cubicBezTo>
                    <a:pt x="1596" y="488"/>
                    <a:pt x="822" y="857"/>
                    <a:pt x="0" y="107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5378000" y="2744535"/>
              <a:ext cx="69131" cy="65670"/>
            </a:xfrm>
            <a:custGeom>
              <a:avLst/>
              <a:gdLst/>
              <a:ahLst/>
              <a:cxnLst/>
              <a:rect l="l" t="t" r="r" b="b"/>
              <a:pathLst>
                <a:path w="2596" h="2466" extrusionOk="0">
                  <a:moveTo>
                    <a:pt x="1882" y="2465"/>
                  </a:moveTo>
                  <a:lnTo>
                    <a:pt x="2596" y="1918"/>
                  </a:lnTo>
                  <a:cubicBezTo>
                    <a:pt x="2013" y="1144"/>
                    <a:pt x="1298" y="489"/>
                    <a:pt x="477" y="1"/>
                  </a:cubicBezTo>
                  <a:lnTo>
                    <a:pt x="0" y="775"/>
                  </a:lnTo>
                  <a:cubicBezTo>
                    <a:pt x="739" y="1203"/>
                    <a:pt x="1346" y="1787"/>
                    <a:pt x="1882" y="24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4786039" y="2717905"/>
              <a:ext cx="71368" cy="23807"/>
            </a:xfrm>
            <a:custGeom>
              <a:avLst/>
              <a:gdLst/>
              <a:ahLst/>
              <a:cxnLst/>
              <a:rect l="l" t="t" r="r" b="b"/>
              <a:pathLst>
                <a:path w="2680" h="894" extrusionOk="0">
                  <a:moveTo>
                    <a:pt x="1" y="1"/>
                  </a:moveTo>
                  <a:lnTo>
                    <a:pt x="2679" y="1"/>
                  </a:lnTo>
                  <a:lnTo>
                    <a:pt x="2679"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5269562" y="2716334"/>
              <a:ext cx="75176" cy="31077"/>
            </a:xfrm>
            <a:custGeom>
              <a:avLst/>
              <a:gdLst/>
              <a:ahLst/>
              <a:cxnLst/>
              <a:rect l="l" t="t" r="r" b="b"/>
              <a:pathLst>
                <a:path w="2823" h="1167" extrusionOk="0">
                  <a:moveTo>
                    <a:pt x="2537" y="1167"/>
                  </a:moveTo>
                  <a:lnTo>
                    <a:pt x="2822" y="298"/>
                  </a:lnTo>
                  <a:cubicBezTo>
                    <a:pt x="1786" y="0"/>
                    <a:pt x="1048" y="36"/>
                    <a:pt x="1" y="36"/>
                  </a:cubicBezTo>
                  <a:lnTo>
                    <a:pt x="1" y="929"/>
                  </a:lnTo>
                  <a:cubicBezTo>
                    <a:pt x="894" y="929"/>
                    <a:pt x="1608" y="905"/>
                    <a:pt x="2537" y="11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5146851" y="2717905"/>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5214065" y="308252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5027947" y="2717905"/>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4544424" y="2717905"/>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4488953" y="3082527"/>
              <a:ext cx="75176" cy="23807"/>
            </a:xfrm>
            <a:custGeom>
              <a:avLst/>
              <a:gdLst/>
              <a:ahLst/>
              <a:cxnLst/>
              <a:rect l="l" t="t" r="r" b="b"/>
              <a:pathLst>
                <a:path w="2823"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4437264"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4663327" y="2717905"/>
              <a:ext cx="75176" cy="23807"/>
            </a:xfrm>
            <a:custGeom>
              <a:avLst/>
              <a:gdLst/>
              <a:ahLst/>
              <a:cxnLst/>
              <a:rect l="l" t="t" r="r" b="b"/>
              <a:pathLst>
                <a:path w="2823" h="894" extrusionOk="0">
                  <a:moveTo>
                    <a:pt x="1" y="1"/>
                  </a:moveTo>
                  <a:lnTo>
                    <a:pt x="2823" y="1"/>
                  </a:lnTo>
                  <a:lnTo>
                    <a:pt x="2823"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4421419" y="2717905"/>
              <a:ext cx="75469" cy="23807"/>
            </a:xfrm>
            <a:custGeom>
              <a:avLst/>
              <a:gdLst/>
              <a:ahLst/>
              <a:cxnLst/>
              <a:rect l="l" t="t" r="r" b="b"/>
              <a:pathLst>
                <a:path w="2834" h="894" extrusionOk="0">
                  <a:moveTo>
                    <a:pt x="0" y="1"/>
                  </a:moveTo>
                  <a:lnTo>
                    <a:pt x="2834" y="1"/>
                  </a:lnTo>
                  <a:lnTo>
                    <a:pt x="2834"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4730542" y="308252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4302515" y="2717905"/>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4181721" y="2686215"/>
              <a:ext cx="74830" cy="50757"/>
            </a:xfrm>
            <a:custGeom>
              <a:avLst/>
              <a:gdLst/>
              <a:ahLst/>
              <a:cxnLst/>
              <a:rect l="l" t="t" r="r" b="b"/>
              <a:pathLst>
                <a:path w="2810" h="1906" extrusionOk="0">
                  <a:moveTo>
                    <a:pt x="2810" y="1000"/>
                  </a:moveTo>
                  <a:cubicBezTo>
                    <a:pt x="1989" y="822"/>
                    <a:pt x="1227" y="500"/>
                    <a:pt x="500" y="0"/>
                  </a:cubicBezTo>
                  <a:lnTo>
                    <a:pt x="0" y="738"/>
                  </a:lnTo>
                  <a:cubicBezTo>
                    <a:pt x="798" y="1298"/>
                    <a:pt x="1667" y="1691"/>
                    <a:pt x="2631" y="190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4106251" y="2596471"/>
              <a:ext cx="55816" cy="74857"/>
            </a:xfrm>
            <a:custGeom>
              <a:avLst/>
              <a:gdLst/>
              <a:ahLst/>
              <a:cxnLst/>
              <a:rect l="l" t="t" r="r" b="b"/>
              <a:pathLst>
                <a:path w="2096" h="2811" extrusionOk="0">
                  <a:moveTo>
                    <a:pt x="2096" y="2227"/>
                  </a:moveTo>
                  <a:cubicBezTo>
                    <a:pt x="1536" y="1560"/>
                    <a:pt x="1144" y="822"/>
                    <a:pt x="870" y="1"/>
                  </a:cubicBezTo>
                  <a:lnTo>
                    <a:pt x="1" y="298"/>
                  </a:lnTo>
                  <a:cubicBezTo>
                    <a:pt x="286" y="1215"/>
                    <a:pt x="774" y="2072"/>
                    <a:pt x="1405" y="281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4370050" y="3082527"/>
              <a:ext cx="71368" cy="23807"/>
            </a:xfrm>
            <a:custGeom>
              <a:avLst/>
              <a:gdLst/>
              <a:ahLst/>
              <a:cxnLst/>
              <a:rect l="l" t="t" r="r" b="b"/>
              <a:pathLst>
                <a:path w="2680" h="894" extrusionOk="0">
                  <a:moveTo>
                    <a:pt x="1" y="1"/>
                  </a:moveTo>
                  <a:lnTo>
                    <a:pt x="2679" y="1"/>
                  </a:lnTo>
                  <a:lnTo>
                    <a:pt x="2679"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4247018" y="308252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4128141" y="308252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4"/>
            <p:cNvSpPr/>
            <p:nvPr/>
          </p:nvSpPr>
          <p:spPr>
            <a:xfrm>
              <a:off x="4611665" y="308252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5022887" y="4199882"/>
              <a:ext cx="73579" cy="59305"/>
            </a:xfrm>
            <a:custGeom>
              <a:avLst/>
              <a:gdLst/>
              <a:ahLst/>
              <a:cxnLst/>
              <a:rect l="l" t="t" r="r" b="b"/>
              <a:pathLst>
                <a:path w="2763" h="2227" extrusionOk="0">
                  <a:moveTo>
                    <a:pt x="0" y="822"/>
                  </a:moveTo>
                  <a:cubicBezTo>
                    <a:pt x="798" y="1167"/>
                    <a:pt x="1513" y="1643"/>
                    <a:pt x="2120" y="2227"/>
                  </a:cubicBezTo>
                  <a:lnTo>
                    <a:pt x="2763" y="1596"/>
                  </a:lnTo>
                  <a:cubicBezTo>
                    <a:pt x="2072" y="905"/>
                    <a:pt x="1251" y="369"/>
                    <a:pt x="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5022248" y="4502668"/>
              <a:ext cx="73579" cy="59332"/>
            </a:xfrm>
            <a:custGeom>
              <a:avLst/>
              <a:gdLst/>
              <a:ahLst/>
              <a:cxnLst/>
              <a:rect l="l" t="t" r="r" b="b"/>
              <a:pathLst>
                <a:path w="2763" h="2228" extrusionOk="0">
                  <a:moveTo>
                    <a:pt x="1" y="1382"/>
                  </a:moveTo>
                  <a:lnTo>
                    <a:pt x="346" y="2227"/>
                  </a:lnTo>
                  <a:cubicBezTo>
                    <a:pt x="1251" y="1858"/>
                    <a:pt x="2037" y="1322"/>
                    <a:pt x="2763" y="632"/>
                  </a:cubicBezTo>
                  <a:lnTo>
                    <a:pt x="2120" y="1"/>
                  </a:lnTo>
                  <a:cubicBezTo>
                    <a:pt x="1489" y="608"/>
                    <a:pt x="798" y="1060"/>
                    <a:pt x="1" y="13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4920787"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5138942" y="3819707"/>
              <a:ext cx="75150" cy="23807"/>
            </a:xfrm>
            <a:custGeom>
              <a:avLst/>
              <a:gdLst/>
              <a:ahLst/>
              <a:cxnLst/>
              <a:rect l="l" t="t" r="r" b="b"/>
              <a:pathLst>
                <a:path w="2822" h="894" extrusionOk="0">
                  <a:moveTo>
                    <a:pt x="0" y="1"/>
                  </a:moveTo>
                  <a:lnTo>
                    <a:pt x="2822" y="1"/>
                  </a:lnTo>
                  <a:lnTo>
                    <a:pt x="2822"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5106266" y="4403763"/>
              <a:ext cx="46017" cy="75789"/>
            </a:xfrm>
            <a:custGeom>
              <a:avLst/>
              <a:gdLst/>
              <a:ahLst/>
              <a:cxnLst/>
              <a:rect l="l" t="t" r="r" b="b"/>
              <a:pathLst>
                <a:path w="1728" h="2846" extrusionOk="0">
                  <a:moveTo>
                    <a:pt x="1" y="2393"/>
                  </a:moveTo>
                  <a:lnTo>
                    <a:pt x="763" y="2846"/>
                  </a:lnTo>
                  <a:cubicBezTo>
                    <a:pt x="1275" y="1988"/>
                    <a:pt x="1584" y="1095"/>
                    <a:pt x="1727" y="107"/>
                  </a:cubicBezTo>
                  <a:lnTo>
                    <a:pt x="822" y="0"/>
                  </a:lnTo>
                  <a:cubicBezTo>
                    <a:pt x="715" y="857"/>
                    <a:pt x="429" y="1643"/>
                    <a:pt x="1" y="23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4"/>
            <p:cNvSpPr/>
            <p:nvPr/>
          </p:nvSpPr>
          <p:spPr>
            <a:xfrm>
              <a:off x="5106906" y="4283261"/>
              <a:ext cx="45378" cy="75496"/>
            </a:xfrm>
            <a:custGeom>
              <a:avLst/>
              <a:gdLst/>
              <a:ahLst/>
              <a:cxnLst/>
              <a:rect l="l" t="t" r="r" b="b"/>
              <a:pathLst>
                <a:path w="1704" h="2835" extrusionOk="0">
                  <a:moveTo>
                    <a:pt x="1" y="453"/>
                  </a:moveTo>
                  <a:cubicBezTo>
                    <a:pt x="429" y="1168"/>
                    <a:pt x="691" y="1989"/>
                    <a:pt x="798" y="2834"/>
                  </a:cubicBezTo>
                  <a:lnTo>
                    <a:pt x="1703" y="2727"/>
                  </a:lnTo>
                  <a:cubicBezTo>
                    <a:pt x="1560" y="1751"/>
                    <a:pt x="1275" y="822"/>
                    <a:pt x="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4"/>
            <p:cNvSpPr/>
            <p:nvPr/>
          </p:nvSpPr>
          <p:spPr>
            <a:xfrm>
              <a:off x="5020038" y="381970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4"/>
            <p:cNvSpPr/>
            <p:nvPr/>
          </p:nvSpPr>
          <p:spPr>
            <a:xfrm>
              <a:off x="4786039" y="4184330"/>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4"/>
            <p:cNvSpPr/>
            <p:nvPr/>
          </p:nvSpPr>
          <p:spPr>
            <a:xfrm>
              <a:off x="4786039" y="4552786"/>
              <a:ext cx="71368" cy="23781"/>
            </a:xfrm>
            <a:custGeom>
              <a:avLst/>
              <a:gdLst/>
              <a:ahLst/>
              <a:cxnLst/>
              <a:rect l="l" t="t" r="r" b="b"/>
              <a:pathLst>
                <a:path w="2680" h="893" extrusionOk="0">
                  <a:moveTo>
                    <a:pt x="1" y="0"/>
                  </a:moveTo>
                  <a:lnTo>
                    <a:pt x="2679" y="0"/>
                  </a:lnTo>
                  <a:lnTo>
                    <a:pt x="2679" y="893"/>
                  </a:lnTo>
                  <a:lnTo>
                    <a:pt x="1" y="8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4"/>
            <p:cNvSpPr/>
            <p:nvPr/>
          </p:nvSpPr>
          <p:spPr>
            <a:xfrm>
              <a:off x="4801884"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4"/>
            <p:cNvSpPr/>
            <p:nvPr/>
          </p:nvSpPr>
          <p:spPr>
            <a:xfrm>
              <a:off x="4909070" y="4550550"/>
              <a:ext cx="72620" cy="26976"/>
            </a:xfrm>
            <a:custGeom>
              <a:avLst/>
              <a:gdLst/>
              <a:ahLst/>
              <a:cxnLst/>
              <a:rect l="l" t="t" r="r" b="b"/>
              <a:pathLst>
                <a:path w="2727" h="1013" extrusionOk="0">
                  <a:moveTo>
                    <a:pt x="0" y="60"/>
                  </a:moveTo>
                  <a:lnTo>
                    <a:pt x="0" y="953"/>
                  </a:lnTo>
                  <a:cubicBezTo>
                    <a:pt x="893" y="953"/>
                    <a:pt x="1834" y="1013"/>
                    <a:pt x="2727" y="906"/>
                  </a:cubicBezTo>
                  <a:lnTo>
                    <a:pt x="2631" y="1"/>
                  </a:lnTo>
                  <a:cubicBezTo>
                    <a:pt x="1786" y="108"/>
                    <a:pt x="738" y="60"/>
                    <a:pt x="0" y="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4"/>
            <p:cNvSpPr/>
            <p:nvPr/>
          </p:nvSpPr>
          <p:spPr>
            <a:xfrm>
              <a:off x="4909070" y="4183717"/>
              <a:ext cx="73898" cy="26657"/>
            </a:xfrm>
            <a:custGeom>
              <a:avLst/>
              <a:gdLst/>
              <a:ahLst/>
              <a:cxnLst/>
              <a:rect l="l" t="t" r="r" b="b"/>
              <a:pathLst>
                <a:path w="2775" h="1001" extrusionOk="0">
                  <a:moveTo>
                    <a:pt x="0" y="48"/>
                  </a:moveTo>
                  <a:lnTo>
                    <a:pt x="0" y="953"/>
                  </a:lnTo>
                  <a:cubicBezTo>
                    <a:pt x="738" y="953"/>
                    <a:pt x="1822" y="905"/>
                    <a:pt x="2667" y="1000"/>
                  </a:cubicBezTo>
                  <a:lnTo>
                    <a:pt x="2774" y="107"/>
                  </a:lnTo>
                  <a:cubicBezTo>
                    <a:pt x="1869" y="0"/>
                    <a:pt x="893" y="48"/>
                    <a:pt x="0" y="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4"/>
            <p:cNvSpPr/>
            <p:nvPr/>
          </p:nvSpPr>
          <p:spPr>
            <a:xfrm>
              <a:off x="4897007" y="3819707"/>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4"/>
            <p:cNvSpPr/>
            <p:nvPr/>
          </p:nvSpPr>
          <p:spPr>
            <a:xfrm>
              <a:off x="5261627" y="381970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4"/>
            <p:cNvSpPr/>
            <p:nvPr/>
          </p:nvSpPr>
          <p:spPr>
            <a:xfrm>
              <a:off x="5162722" y="345095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4"/>
            <p:cNvSpPr/>
            <p:nvPr/>
          </p:nvSpPr>
          <p:spPr>
            <a:xfrm>
              <a:off x="5643396" y="3452555"/>
              <a:ext cx="75469" cy="44419"/>
            </a:xfrm>
            <a:custGeom>
              <a:avLst/>
              <a:gdLst/>
              <a:ahLst/>
              <a:cxnLst/>
              <a:rect l="l" t="t" r="r" b="b"/>
              <a:pathLst>
                <a:path w="2834" h="1668" extrusionOk="0">
                  <a:moveTo>
                    <a:pt x="0" y="905"/>
                  </a:moveTo>
                  <a:cubicBezTo>
                    <a:pt x="845" y="977"/>
                    <a:pt x="1643" y="1251"/>
                    <a:pt x="2405" y="1667"/>
                  </a:cubicBezTo>
                  <a:lnTo>
                    <a:pt x="2834" y="870"/>
                  </a:lnTo>
                  <a:cubicBezTo>
                    <a:pt x="1988" y="393"/>
                    <a:pt x="1083" y="108"/>
                    <a:pt x="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4"/>
            <p:cNvSpPr/>
            <p:nvPr/>
          </p:nvSpPr>
          <p:spPr>
            <a:xfrm>
              <a:off x="5523215" y="3450957"/>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4"/>
            <p:cNvSpPr/>
            <p:nvPr/>
          </p:nvSpPr>
          <p:spPr>
            <a:xfrm>
              <a:off x="5622465" y="3805753"/>
              <a:ext cx="75789" cy="37761"/>
            </a:xfrm>
            <a:custGeom>
              <a:avLst/>
              <a:gdLst/>
              <a:ahLst/>
              <a:cxnLst/>
              <a:rect l="l" t="t" r="r" b="b"/>
              <a:pathLst>
                <a:path w="2846" h="1418" extrusionOk="0">
                  <a:moveTo>
                    <a:pt x="36" y="525"/>
                  </a:moveTo>
                  <a:lnTo>
                    <a:pt x="0" y="525"/>
                  </a:lnTo>
                  <a:lnTo>
                    <a:pt x="0" y="1418"/>
                  </a:lnTo>
                  <a:lnTo>
                    <a:pt x="36" y="1418"/>
                  </a:lnTo>
                  <a:cubicBezTo>
                    <a:pt x="1024" y="1418"/>
                    <a:pt x="1917" y="1203"/>
                    <a:pt x="2846" y="834"/>
                  </a:cubicBezTo>
                  <a:lnTo>
                    <a:pt x="2501" y="1"/>
                  </a:lnTo>
                  <a:cubicBezTo>
                    <a:pt x="1715" y="346"/>
                    <a:pt x="893" y="525"/>
                    <a:pt x="36" y="5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4"/>
            <p:cNvSpPr/>
            <p:nvPr/>
          </p:nvSpPr>
          <p:spPr>
            <a:xfrm>
              <a:off x="5728027" y="3731881"/>
              <a:ext cx="65030" cy="69478"/>
            </a:xfrm>
            <a:custGeom>
              <a:avLst/>
              <a:gdLst/>
              <a:ahLst/>
              <a:cxnLst/>
              <a:rect l="l" t="t" r="r" b="b"/>
              <a:pathLst>
                <a:path w="2442" h="2609" extrusionOk="0">
                  <a:moveTo>
                    <a:pt x="1644" y="37"/>
                  </a:moveTo>
                  <a:cubicBezTo>
                    <a:pt x="1215" y="751"/>
                    <a:pt x="668" y="1382"/>
                    <a:pt x="1" y="1882"/>
                  </a:cubicBezTo>
                  <a:lnTo>
                    <a:pt x="561" y="2608"/>
                  </a:lnTo>
                  <a:cubicBezTo>
                    <a:pt x="1323" y="2025"/>
                    <a:pt x="1966" y="1299"/>
                    <a:pt x="2442" y="453"/>
                  </a:cubicBezTo>
                  <a:lnTo>
                    <a:pt x="1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4"/>
            <p:cNvSpPr/>
            <p:nvPr/>
          </p:nvSpPr>
          <p:spPr>
            <a:xfrm>
              <a:off x="5789543" y="3619660"/>
              <a:ext cx="30784" cy="76428"/>
            </a:xfrm>
            <a:custGeom>
              <a:avLst/>
              <a:gdLst/>
              <a:ahLst/>
              <a:cxnLst/>
              <a:rect l="l" t="t" r="r" b="b"/>
              <a:pathLst>
                <a:path w="1156" h="2870" extrusionOk="0">
                  <a:moveTo>
                    <a:pt x="1025" y="0"/>
                  </a:moveTo>
                  <a:lnTo>
                    <a:pt x="156" y="107"/>
                  </a:lnTo>
                  <a:cubicBezTo>
                    <a:pt x="263" y="964"/>
                    <a:pt x="203" y="1834"/>
                    <a:pt x="1" y="2655"/>
                  </a:cubicBezTo>
                  <a:lnTo>
                    <a:pt x="870" y="2869"/>
                  </a:lnTo>
                  <a:cubicBezTo>
                    <a:pt x="1108" y="1941"/>
                    <a:pt x="1156" y="964"/>
                    <a:pt x="1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4"/>
            <p:cNvSpPr/>
            <p:nvPr/>
          </p:nvSpPr>
          <p:spPr>
            <a:xfrm>
              <a:off x="5503561" y="381970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4"/>
            <p:cNvSpPr/>
            <p:nvPr/>
          </p:nvSpPr>
          <p:spPr>
            <a:xfrm>
              <a:off x="5380530" y="3819707"/>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4"/>
            <p:cNvSpPr/>
            <p:nvPr/>
          </p:nvSpPr>
          <p:spPr>
            <a:xfrm>
              <a:off x="5281599" y="3450957"/>
              <a:ext cx="75176" cy="23807"/>
            </a:xfrm>
            <a:custGeom>
              <a:avLst/>
              <a:gdLst/>
              <a:ahLst/>
              <a:cxnLst/>
              <a:rect l="l" t="t" r="r" b="b"/>
              <a:pathLst>
                <a:path w="2823" h="894" extrusionOk="0">
                  <a:moveTo>
                    <a:pt x="1" y="1"/>
                  </a:moveTo>
                  <a:lnTo>
                    <a:pt x="2823" y="1"/>
                  </a:lnTo>
                  <a:lnTo>
                    <a:pt x="2823"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4"/>
            <p:cNvSpPr/>
            <p:nvPr/>
          </p:nvSpPr>
          <p:spPr>
            <a:xfrm>
              <a:off x="4778103" y="381970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4"/>
            <p:cNvSpPr/>
            <p:nvPr/>
          </p:nvSpPr>
          <p:spPr>
            <a:xfrm>
              <a:off x="5424603" y="2959841"/>
              <a:ext cx="54245" cy="74857"/>
            </a:xfrm>
            <a:custGeom>
              <a:avLst/>
              <a:gdLst/>
              <a:ahLst/>
              <a:cxnLst/>
              <a:rect l="l" t="t" r="r" b="b"/>
              <a:pathLst>
                <a:path w="2037" h="2811" extrusionOk="0">
                  <a:moveTo>
                    <a:pt x="1" y="2227"/>
                  </a:moveTo>
                  <a:lnTo>
                    <a:pt x="715" y="2810"/>
                  </a:lnTo>
                  <a:cubicBezTo>
                    <a:pt x="1322" y="2072"/>
                    <a:pt x="1775" y="1167"/>
                    <a:pt x="2037" y="238"/>
                  </a:cubicBezTo>
                  <a:lnTo>
                    <a:pt x="1168" y="0"/>
                  </a:lnTo>
                  <a:cubicBezTo>
                    <a:pt x="929" y="822"/>
                    <a:pt x="525" y="1572"/>
                    <a:pt x="1" y="22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4"/>
            <p:cNvSpPr/>
            <p:nvPr/>
          </p:nvSpPr>
          <p:spPr>
            <a:xfrm>
              <a:off x="5404311"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4"/>
            <p:cNvSpPr/>
            <p:nvPr/>
          </p:nvSpPr>
          <p:spPr>
            <a:xfrm>
              <a:off x="5450621" y="2840617"/>
              <a:ext cx="37096" cy="75496"/>
            </a:xfrm>
            <a:custGeom>
              <a:avLst/>
              <a:gdLst/>
              <a:ahLst/>
              <a:cxnLst/>
              <a:rect l="l" t="t" r="r" b="b"/>
              <a:pathLst>
                <a:path w="1393" h="2835" extrusionOk="0">
                  <a:moveTo>
                    <a:pt x="0" y="322"/>
                  </a:moveTo>
                  <a:cubicBezTo>
                    <a:pt x="310" y="1084"/>
                    <a:pt x="500" y="1882"/>
                    <a:pt x="500" y="2703"/>
                  </a:cubicBezTo>
                  <a:lnTo>
                    <a:pt x="500" y="2834"/>
                  </a:lnTo>
                  <a:lnTo>
                    <a:pt x="1393" y="2834"/>
                  </a:lnTo>
                  <a:lnTo>
                    <a:pt x="1393" y="2703"/>
                  </a:lnTo>
                  <a:cubicBezTo>
                    <a:pt x="1393" y="1751"/>
                    <a:pt x="1191" y="881"/>
                    <a:pt x="8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4"/>
            <p:cNvSpPr/>
            <p:nvPr/>
          </p:nvSpPr>
          <p:spPr>
            <a:xfrm>
              <a:off x="3931238" y="3816538"/>
              <a:ext cx="74218" cy="27615"/>
            </a:xfrm>
            <a:custGeom>
              <a:avLst/>
              <a:gdLst/>
              <a:ahLst/>
              <a:cxnLst/>
              <a:rect l="l" t="t" r="r" b="b"/>
              <a:pathLst>
                <a:path w="2787" h="1037" extrusionOk="0">
                  <a:moveTo>
                    <a:pt x="2786" y="965"/>
                  </a:moveTo>
                  <a:lnTo>
                    <a:pt x="2786" y="60"/>
                  </a:lnTo>
                  <a:cubicBezTo>
                    <a:pt x="1893" y="60"/>
                    <a:pt x="905" y="1"/>
                    <a:pt x="0" y="144"/>
                  </a:cubicBezTo>
                  <a:lnTo>
                    <a:pt x="131" y="1037"/>
                  </a:lnTo>
                  <a:cubicBezTo>
                    <a:pt x="977" y="906"/>
                    <a:pt x="1893" y="965"/>
                    <a:pt x="2786" y="96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4"/>
            <p:cNvSpPr/>
            <p:nvPr/>
          </p:nvSpPr>
          <p:spPr>
            <a:xfrm>
              <a:off x="4195675" y="345095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4"/>
            <p:cNvSpPr/>
            <p:nvPr/>
          </p:nvSpPr>
          <p:spPr>
            <a:xfrm>
              <a:off x="4294580" y="381970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4"/>
            <p:cNvSpPr/>
            <p:nvPr/>
          </p:nvSpPr>
          <p:spPr>
            <a:xfrm>
              <a:off x="4679199" y="345095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4"/>
            <p:cNvSpPr/>
            <p:nvPr/>
          </p:nvSpPr>
          <p:spPr>
            <a:xfrm>
              <a:off x="4183612" y="4184330"/>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4"/>
            <p:cNvSpPr/>
            <p:nvPr/>
          </p:nvSpPr>
          <p:spPr>
            <a:xfrm>
              <a:off x="4306643" y="4184330"/>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4"/>
            <p:cNvSpPr/>
            <p:nvPr/>
          </p:nvSpPr>
          <p:spPr>
            <a:xfrm>
              <a:off x="4417611" y="381970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4"/>
            <p:cNvSpPr/>
            <p:nvPr/>
          </p:nvSpPr>
          <p:spPr>
            <a:xfrm>
              <a:off x="4318360"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4"/>
            <p:cNvSpPr/>
            <p:nvPr/>
          </p:nvSpPr>
          <p:spPr>
            <a:xfrm>
              <a:off x="4076772" y="345095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4"/>
            <p:cNvSpPr/>
            <p:nvPr/>
          </p:nvSpPr>
          <p:spPr>
            <a:xfrm>
              <a:off x="3943275" y="4184330"/>
              <a:ext cx="73898" cy="26044"/>
            </a:xfrm>
            <a:custGeom>
              <a:avLst/>
              <a:gdLst/>
              <a:ahLst/>
              <a:cxnLst/>
              <a:rect l="l" t="t" r="r" b="b"/>
              <a:pathLst>
                <a:path w="2775" h="978" extrusionOk="0">
                  <a:moveTo>
                    <a:pt x="60" y="1"/>
                  </a:moveTo>
                  <a:lnTo>
                    <a:pt x="1" y="906"/>
                  </a:lnTo>
                  <a:cubicBezTo>
                    <a:pt x="906" y="977"/>
                    <a:pt x="1882" y="930"/>
                    <a:pt x="2775" y="930"/>
                  </a:cubicBezTo>
                  <a:lnTo>
                    <a:pt x="2775" y="25"/>
                  </a:lnTo>
                  <a:cubicBezTo>
                    <a:pt x="1882" y="25"/>
                    <a:pt x="941" y="84"/>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3834837" y="345095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4"/>
            <p:cNvSpPr/>
            <p:nvPr/>
          </p:nvSpPr>
          <p:spPr>
            <a:xfrm>
              <a:off x="3953740" y="3450957"/>
              <a:ext cx="75496" cy="23807"/>
            </a:xfrm>
            <a:custGeom>
              <a:avLst/>
              <a:gdLst/>
              <a:ahLst/>
              <a:cxnLst/>
              <a:rect l="l" t="t" r="r" b="b"/>
              <a:pathLst>
                <a:path w="2835" h="894" extrusionOk="0">
                  <a:moveTo>
                    <a:pt x="1" y="1"/>
                  </a:moveTo>
                  <a:lnTo>
                    <a:pt x="2834" y="1"/>
                  </a:lnTo>
                  <a:lnTo>
                    <a:pt x="2834"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4"/>
            <p:cNvSpPr/>
            <p:nvPr/>
          </p:nvSpPr>
          <p:spPr>
            <a:xfrm>
              <a:off x="4064708" y="4184330"/>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4"/>
            <p:cNvSpPr/>
            <p:nvPr/>
          </p:nvSpPr>
          <p:spPr>
            <a:xfrm>
              <a:off x="4052991" y="381970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4"/>
            <p:cNvSpPr/>
            <p:nvPr/>
          </p:nvSpPr>
          <p:spPr>
            <a:xfrm>
              <a:off x="4425547" y="4184330"/>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4"/>
            <p:cNvSpPr/>
            <p:nvPr/>
          </p:nvSpPr>
          <p:spPr>
            <a:xfrm>
              <a:off x="4175676" y="3819707"/>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4"/>
            <p:cNvSpPr/>
            <p:nvPr/>
          </p:nvSpPr>
          <p:spPr>
            <a:xfrm>
              <a:off x="4556168" y="3450957"/>
              <a:ext cx="75496" cy="23807"/>
            </a:xfrm>
            <a:custGeom>
              <a:avLst/>
              <a:gdLst/>
              <a:ahLst/>
              <a:cxnLst/>
              <a:rect l="l" t="t" r="r" b="b"/>
              <a:pathLst>
                <a:path w="2835" h="894" extrusionOk="0">
                  <a:moveTo>
                    <a:pt x="0" y="1"/>
                  </a:moveTo>
                  <a:lnTo>
                    <a:pt x="2834" y="1"/>
                  </a:lnTo>
                  <a:lnTo>
                    <a:pt x="2834"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4548232" y="4184330"/>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4659226" y="3819707"/>
              <a:ext cx="71342" cy="23807"/>
            </a:xfrm>
            <a:custGeom>
              <a:avLst/>
              <a:gdLst/>
              <a:ahLst/>
              <a:cxnLst/>
              <a:rect l="l" t="t" r="r" b="b"/>
              <a:pathLst>
                <a:path w="2679"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4"/>
            <p:cNvSpPr/>
            <p:nvPr/>
          </p:nvSpPr>
          <p:spPr>
            <a:xfrm>
              <a:off x="4543172" y="4552147"/>
              <a:ext cx="75469" cy="40291"/>
            </a:xfrm>
            <a:custGeom>
              <a:avLst/>
              <a:gdLst/>
              <a:ahLst/>
              <a:cxnLst/>
              <a:rect l="l" t="t" r="r" b="b"/>
              <a:pathLst>
                <a:path w="2834" h="1513" extrusionOk="0">
                  <a:moveTo>
                    <a:pt x="0" y="691"/>
                  </a:moveTo>
                  <a:lnTo>
                    <a:pt x="369" y="1512"/>
                  </a:lnTo>
                  <a:lnTo>
                    <a:pt x="417" y="1477"/>
                  </a:lnTo>
                  <a:cubicBezTo>
                    <a:pt x="1191" y="1131"/>
                    <a:pt x="1989" y="953"/>
                    <a:pt x="2834" y="893"/>
                  </a:cubicBezTo>
                  <a:lnTo>
                    <a:pt x="2774" y="0"/>
                  </a:lnTo>
                  <a:cubicBezTo>
                    <a:pt x="1822" y="48"/>
                    <a:pt x="869" y="286"/>
                    <a:pt x="0" y="6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4"/>
            <p:cNvSpPr/>
            <p:nvPr/>
          </p:nvSpPr>
          <p:spPr>
            <a:xfrm>
              <a:off x="4667135" y="4184330"/>
              <a:ext cx="71368" cy="23807"/>
            </a:xfrm>
            <a:custGeom>
              <a:avLst/>
              <a:gdLst/>
              <a:ahLst/>
              <a:cxnLst/>
              <a:rect l="l" t="t" r="r" b="b"/>
              <a:pathLst>
                <a:path w="2680" h="894" extrusionOk="0">
                  <a:moveTo>
                    <a:pt x="1" y="1"/>
                  </a:moveTo>
                  <a:lnTo>
                    <a:pt x="2680" y="1"/>
                  </a:lnTo>
                  <a:lnTo>
                    <a:pt x="2680" y="894"/>
                  </a:lnTo>
                  <a:lnTo>
                    <a:pt x="1"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4"/>
            <p:cNvSpPr/>
            <p:nvPr/>
          </p:nvSpPr>
          <p:spPr>
            <a:xfrm>
              <a:off x="4667135" y="4552786"/>
              <a:ext cx="71368" cy="23781"/>
            </a:xfrm>
            <a:custGeom>
              <a:avLst/>
              <a:gdLst/>
              <a:ahLst/>
              <a:cxnLst/>
              <a:rect l="l" t="t" r="r" b="b"/>
              <a:pathLst>
                <a:path w="2680" h="893" extrusionOk="0">
                  <a:moveTo>
                    <a:pt x="1" y="0"/>
                  </a:moveTo>
                  <a:lnTo>
                    <a:pt x="2680" y="0"/>
                  </a:lnTo>
                  <a:lnTo>
                    <a:pt x="2680" y="893"/>
                  </a:lnTo>
                  <a:lnTo>
                    <a:pt x="1" y="8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4"/>
            <p:cNvSpPr/>
            <p:nvPr/>
          </p:nvSpPr>
          <p:spPr>
            <a:xfrm>
              <a:off x="4428716" y="4707189"/>
              <a:ext cx="29826" cy="75496"/>
            </a:xfrm>
            <a:custGeom>
              <a:avLst/>
              <a:gdLst/>
              <a:ahLst/>
              <a:cxnLst/>
              <a:rect l="l" t="t" r="r" b="b"/>
              <a:pathLst>
                <a:path w="1120" h="2835" extrusionOk="0">
                  <a:moveTo>
                    <a:pt x="214" y="0"/>
                  </a:moveTo>
                  <a:cubicBezTo>
                    <a:pt x="0" y="965"/>
                    <a:pt x="60" y="1798"/>
                    <a:pt x="60" y="2834"/>
                  </a:cubicBezTo>
                  <a:lnTo>
                    <a:pt x="953" y="2834"/>
                  </a:lnTo>
                  <a:cubicBezTo>
                    <a:pt x="953" y="1798"/>
                    <a:pt x="905" y="1084"/>
                    <a:pt x="1119" y="2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4"/>
            <p:cNvSpPr/>
            <p:nvPr/>
          </p:nvSpPr>
          <p:spPr>
            <a:xfrm>
              <a:off x="4429328" y="4830194"/>
              <a:ext cx="23807" cy="71368"/>
            </a:xfrm>
            <a:custGeom>
              <a:avLst/>
              <a:gdLst/>
              <a:ahLst/>
              <a:cxnLst/>
              <a:rect l="l" t="t" r="r" b="b"/>
              <a:pathLst>
                <a:path w="894" h="2680" extrusionOk="0">
                  <a:moveTo>
                    <a:pt x="1" y="1"/>
                  </a:moveTo>
                  <a:lnTo>
                    <a:pt x="894" y="1"/>
                  </a:lnTo>
                  <a:lnTo>
                    <a:pt x="894" y="2680"/>
                  </a:lnTo>
                  <a:lnTo>
                    <a:pt x="1" y="268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4"/>
            <p:cNvSpPr/>
            <p:nvPr/>
          </p:nvSpPr>
          <p:spPr>
            <a:xfrm>
              <a:off x="4429328" y="4949099"/>
              <a:ext cx="23807" cy="75496"/>
            </a:xfrm>
            <a:custGeom>
              <a:avLst/>
              <a:gdLst/>
              <a:ahLst/>
              <a:cxnLst/>
              <a:rect l="l" t="t" r="r" b="b"/>
              <a:pathLst>
                <a:path w="894" h="2835" extrusionOk="0">
                  <a:moveTo>
                    <a:pt x="1" y="1"/>
                  </a:moveTo>
                  <a:lnTo>
                    <a:pt x="894" y="1"/>
                  </a:lnTo>
                  <a:lnTo>
                    <a:pt x="894" y="2834"/>
                  </a:lnTo>
                  <a:lnTo>
                    <a:pt x="1" y="283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4"/>
            <p:cNvSpPr/>
            <p:nvPr/>
          </p:nvSpPr>
          <p:spPr>
            <a:xfrm>
              <a:off x="4452177" y="4597792"/>
              <a:ext cx="63433" cy="71368"/>
            </a:xfrm>
            <a:custGeom>
              <a:avLst/>
              <a:gdLst/>
              <a:ahLst/>
              <a:cxnLst/>
              <a:rect l="l" t="t" r="r" b="b"/>
              <a:pathLst>
                <a:path w="2382" h="2680" extrusionOk="0">
                  <a:moveTo>
                    <a:pt x="0" y="2263"/>
                  </a:moveTo>
                  <a:lnTo>
                    <a:pt x="786" y="2680"/>
                  </a:lnTo>
                  <a:cubicBezTo>
                    <a:pt x="1191" y="1918"/>
                    <a:pt x="1715" y="1251"/>
                    <a:pt x="2381" y="727"/>
                  </a:cubicBezTo>
                  <a:lnTo>
                    <a:pt x="1798" y="1"/>
                  </a:lnTo>
                  <a:cubicBezTo>
                    <a:pt x="1060" y="644"/>
                    <a:pt x="441" y="1406"/>
                    <a:pt x="0" y="22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4"/>
            <p:cNvSpPr/>
            <p:nvPr/>
          </p:nvSpPr>
          <p:spPr>
            <a:xfrm>
              <a:off x="4536515" y="3819707"/>
              <a:ext cx="71368" cy="23807"/>
            </a:xfrm>
            <a:custGeom>
              <a:avLst/>
              <a:gdLst/>
              <a:ahLst/>
              <a:cxnLst/>
              <a:rect l="l" t="t" r="r" b="b"/>
              <a:pathLst>
                <a:path w="2680" h="894" extrusionOk="0">
                  <a:moveTo>
                    <a:pt x="0" y="1"/>
                  </a:moveTo>
                  <a:lnTo>
                    <a:pt x="2679" y="1"/>
                  </a:lnTo>
                  <a:lnTo>
                    <a:pt x="2679" y="894"/>
                  </a:lnTo>
                  <a:lnTo>
                    <a:pt x="0" y="8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4"/>
            <p:cNvSpPr/>
            <p:nvPr/>
          </p:nvSpPr>
          <p:spPr>
            <a:xfrm>
              <a:off x="4429328" y="5072131"/>
              <a:ext cx="23807" cy="71368"/>
            </a:xfrm>
            <a:custGeom>
              <a:avLst/>
              <a:gdLst/>
              <a:ahLst/>
              <a:cxnLst/>
              <a:rect l="l" t="t" r="r" b="b"/>
              <a:pathLst>
                <a:path w="894" h="2680" extrusionOk="0">
                  <a:moveTo>
                    <a:pt x="1" y="0"/>
                  </a:moveTo>
                  <a:lnTo>
                    <a:pt x="894" y="0"/>
                  </a:lnTo>
                  <a:lnTo>
                    <a:pt x="894" y="2679"/>
                  </a:lnTo>
                  <a:lnTo>
                    <a:pt x="1" y="267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4798076" y="1453445"/>
              <a:ext cx="23807" cy="71368"/>
            </a:xfrm>
            <a:custGeom>
              <a:avLst/>
              <a:gdLst/>
              <a:ahLst/>
              <a:cxnLst/>
              <a:rect l="l" t="t" r="r" b="b"/>
              <a:pathLst>
                <a:path w="894" h="2680" extrusionOk="0">
                  <a:moveTo>
                    <a:pt x="1" y="1"/>
                  </a:moveTo>
                  <a:lnTo>
                    <a:pt x="894" y="1"/>
                  </a:lnTo>
                  <a:lnTo>
                    <a:pt x="894" y="2680"/>
                  </a:lnTo>
                  <a:lnTo>
                    <a:pt x="1" y="268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4798076" y="1366257"/>
              <a:ext cx="23807" cy="39652"/>
            </a:xfrm>
            <a:custGeom>
              <a:avLst/>
              <a:gdLst/>
              <a:ahLst/>
              <a:cxnLst/>
              <a:rect l="l" t="t" r="r" b="b"/>
              <a:pathLst>
                <a:path w="894" h="1489" extrusionOk="0">
                  <a:moveTo>
                    <a:pt x="1" y="0"/>
                  </a:moveTo>
                  <a:lnTo>
                    <a:pt x="894" y="0"/>
                  </a:lnTo>
                  <a:lnTo>
                    <a:pt x="894" y="1489"/>
                  </a:lnTo>
                  <a:lnTo>
                    <a:pt x="1" y="148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8" name="Google Shape;1268;p34"/>
          <p:cNvSpPr txBox="1">
            <a:spLocks noGrp="1"/>
          </p:cNvSpPr>
          <p:nvPr>
            <p:ph type="title"/>
          </p:nvPr>
        </p:nvSpPr>
        <p:spPr>
          <a:xfrm>
            <a:off x="111884" y="357004"/>
            <a:ext cx="7723500" cy="481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u="sng" dirty="0">
                <a:latin typeface="Impact" panose="020B0806030902050204" pitchFamily="34" charset="0"/>
              </a:rPr>
              <a:t>LITERATURE SURVEY</a:t>
            </a:r>
          </a:p>
        </p:txBody>
      </p:sp>
      <p:sp>
        <p:nvSpPr>
          <p:cNvPr id="7" name="TextBox 6">
            <a:extLst>
              <a:ext uri="{FF2B5EF4-FFF2-40B4-BE49-F238E27FC236}">
                <a16:creationId xmlns:a16="http://schemas.microsoft.com/office/drawing/2014/main" xmlns="" id="{9C6AFE44-3FED-44CA-283B-8DA0F85888A0}"/>
              </a:ext>
            </a:extLst>
          </p:cNvPr>
          <p:cNvSpPr txBox="1"/>
          <p:nvPr/>
        </p:nvSpPr>
        <p:spPr>
          <a:xfrm>
            <a:off x="150611" y="1211126"/>
            <a:ext cx="6573496" cy="3539430"/>
          </a:xfrm>
          <a:prstGeom prst="rect">
            <a:avLst/>
          </a:prstGeom>
          <a:noFill/>
        </p:spPr>
        <p:txBody>
          <a:bodyPr wrap="square">
            <a:spAutoFit/>
          </a:bodyPr>
          <a:lstStyle/>
          <a:p>
            <a:r>
              <a:rPr lang="en-US" dirty="0"/>
              <a:t>[1].</a:t>
            </a:r>
            <a:r>
              <a:rPr lang="en-US" b="1" u="sng" dirty="0"/>
              <a:t>Traffic Accident Prediction based on CNN Model :-</a:t>
            </a:r>
          </a:p>
          <a:p>
            <a:r>
              <a:rPr lang="en-US" dirty="0"/>
              <a:t>This paper proposes deep learning-based new road traffic accident prediction applying a “Convolutional Neural Network model” (CNN). It uses traffic accident influencing circumstances like light, weather, traffic flow to make a state matrix describing the traffic state and CNN model. This paper utilizes examples to examine the accuracy of the proposed model.</a:t>
            </a:r>
          </a:p>
          <a:p>
            <a:r>
              <a:rPr lang="en-US" dirty="0"/>
              <a:t> </a:t>
            </a:r>
          </a:p>
          <a:p>
            <a:r>
              <a:rPr lang="en-US" dirty="0"/>
              <a:t>[2].</a:t>
            </a:r>
            <a:r>
              <a:rPr lang="en-US" b="1" u="sng" dirty="0"/>
              <a:t>A model of traffic accident prediction based on convolutional neural network:</a:t>
            </a:r>
          </a:p>
          <a:p>
            <a:r>
              <a:rPr lang="en-US" dirty="0"/>
              <a:t>In this paper, a new road traffic accident prediction model (TAP-CNN) is established by using traffic accident influencing factors, such as traffic flow, weather, light to build a state matrix to describe the traffic state and CNN model. This paper uses samples to test the accuracy of the new model. The experimental results show that the TAP-CNN model is more effective than the traditional neural network model to predict the traffic accident. It provides a reference for the forecast of the traffic accident.</a:t>
            </a:r>
            <a:endParaRPr lang="en-IN" dirty="0"/>
          </a:p>
        </p:txBody>
      </p:sp>
      <p:pic>
        <p:nvPicPr>
          <p:cNvPr id="2054" name="Picture 6">
            <a:extLst>
              <a:ext uri="{FF2B5EF4-FFF2-40B4-BE49-F238E27FC236}">
                <a16:creationId xmlns:a16="http://schemas.microsoft.com/office/drawing/2014/main" xmlns="" id="{8288B40A-846B-69E5-4F18-C2E646B1C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407" y="214798"/>
            <a:ext cx="3257550" cy="11741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grpSp>
        <p:nvGrpSpPr>
          <p:cNvPr id="898" name="Google Shape;898;p30"/>
          <p:cNvGrpSpPr/>
          <p:nvPr/>
        </p:nvGrpSpPr>
        <p:grpSpPr>
          <a:xfrm>
            <a:off x="5418669" y="0"/>
            <a:ext cx="3376739" cy="3744638"/>
            <a:chOff x="2883625" y="0"/>
            <a:chExt cx="3376739" cy="3744638"/>
          </a:xfrm>
        </p:grpSpPr>
        <p:sp>
          <p:nvSpPr>
            <p:cNvPr id="899" name="Google Shape;899;p30"/>
            <p:cNvSpPr/>
            <p:nvPr/>
          </p:nvSpPr>
          <p:spPr>
            <a:xfrm>
              <a:off x="2883625" y="0"/>
              <a:ext cx="3376739" cy="3744638"/>
            </a:xfrm>
            <a:custGeom>
              <a:avLst/>
              <a:gdLst/>
              <a:ahLst/>
              <a:cxnLst/>
              <a:rect l="l" t="t" r="r" b="b"/>
              <a:pathLst>
                <a:path w="128957" h="143007" extrusionOk="0">
                  <a:moveTo>
                    <a:pt x="51650" y="1"/>
                  </a:moveTo>
                  <a:lnTo>
                    <a:pt x="51650" y="12633"/>
                  </a:lnTo>
                  <a:cubicBezTo>
                    <a:pt x="51650" y="14181"/>
                    <a:pt x="50590" y="15527"/>
                    <a:pt x="49090" y="15896"/>
                  </a:cubicBezTo>
                  <a:cubicBezTo>
                    <a:pt x="45780" y="16705"/>
                    <a:pt x="42541" y="17777"/>
                    <a:pt x="39374" y="19122"/>
                  </a:cubicBezTo>
                  <a:cubicBezTo>
                    <a:pt x="31707" y="22373"/>
                    <a:pt x="24801" y="27016"/>
                    <a:pt x="18884" y="32934"/>
                  </a:cubicBezTo>
                  <a:cubicBezTo>
                    <a:pt x="12966" y="38851"/>
                    <a:pt x="8311" y="45757"/>
                    <a:pt x="5072" y="53436"/>
                  </a:cubicBezTo>
                  <a:cubicBezTo>
                    <a:pt x="1703" y="61389"/>
                    <a:pt x="0" y="69831"/>
                    <a:pt x="0" y="78534"/>
                  </a:cubicBezTo>
                  <a:cubicBezTo>
                    <a:pt x="0" y="87238"/>
                    <a:pt x="1703" y="95679"/>
                    <a:pt x="5072" y="103633"/>
                  </a:cubicBezTo>
                  <a:cubicBezTo>
                    <a:pt x="8311" y="111312"/>
                    <a:pt x="12966" y="118206"/>
                    <a:pt x="18884" y="124123"/>
                  </a:cubicBezTo>
                  <a:cubicBezTo>
                    <a:pt x="24801" y="130041"/>
                    <a:pt x="31707" y="134696"/>
                    <a:pt x="39374" y="137946"/>
                  </a:cubicBezTo>
                  <a:cubicBezTo>
                    <a:pt x="47328" y="141304"/>
                    <a:pt x="55781" y="143007"/>
                    <a:pt x="64485" y="143007"/>
                  </a:cubicBezTo>
                  <a:cubicBezTo>
                    <a:pt x="73188" y="143007"/>
                    <a:pt x="81630" y="141304"/>
                    <a:pt x="89583" y="137946"/>
                  </a:cubicBezTo>
                  <a:cubicBezTo>
                    <a:pt x="97263" y="134696"/>
                    <a:pt x="104156" y="130041"/>
                    <a:pt x="110074" y="124123"/>
                  </a:cubicBezTo>
                  <a:cubicBezTo>
                    <a:pt x="115991" y="118206"/>
                    <a:pt x="120646" y="111312"/>
                    <a:pt x="123897" y="103633"/>
                  </a:cubicBezTo>
                  <a:cubicBezTo>
                    <a:pt x="127254" y="95679"/>
                    <a:pt x="128957" y="87238"/>
                    <a:pt x="128957" y="78534"/>
                  </a:cubicBezTo>
                  <a:cubicBezTo>
                    <a:pt x="128957" y="69831"/>
                    <a:pt x="127254" y="61377"/>
                    <a:pt x="123885" y="53436"/>
                  </a:cubicBezTo>
                  <a:cubicBezTo>
                    <a:pt x="120646" y="45757"/>
                    <a:pt x="115991" y="38851"/>
                    <a:pt x="110074" y="32934"/>
                  </a:cubicBezTo>
                  <a:cubicBezTo>
                    <a:pt x="104156" y="27016"/>
                    <a:pt x="97263" y="22373"/>
                    <a:pt x="89583" y="19122"/>
                  </a:cubicBezTo>
                  <a:cubicBezTo>
                    <a:pt x="86416" y="17777"/>
                    <a:pt x="83177" y="16705"/>
                    <a:pt x="79868" y="15896"/>
                  </a:cubicBezTo>
                  <a:cubicBezTo>
                    <a:pt x="78367" y="15527"/>
                    <a:pt x="77308" y="14181"/>
                    <a:pt x="77308" y="12633"/>
                  </a:cubicBezTo>
                  <a:lnTo>
                    <a:pt x="77308" y="1"/>
                  </a:lnTo>
                  <a:lnTo>
                    <a:pt x="67164" y="1"/>
                  </a:lnTo>
                  <a:lnTo>
                    <a:pt x="67164" y="14110"/>
                  </a:lnTo>
                  <a:lnTo>
                    <a:pt x="67164" y="19122"/>
                  </a:lnTo>
                  <a:cubicBezTo>
                    <a:pt x="67164" y="21944"/>
                    <a:pt x="69247" y="24325"/>
                    <a:pt x="72033" y="24718"/>
                  </a:cubicBezTo>
                  <a:cubicBezTo>
                    <a:pt x="98322" y="28385"/>
                    <a:pt x="118634" y="50924"/>
                    <a:pt x="118813" y="78165"/>
                  </a:cubicBezTo>
                  <a:cubicBezTo>
                    <a:pt x="119015" y="108348"/>
                    <a:pt x="94786" y="132803"/>
                    <a:pt x="64604" y="132874"/>
                  </a:cubicBezTo>
                  <a:cubicBezTo>
                    <a:pt x="64567" y="132874"/>
                    <a:pt x="64531" y="132874"/>
                    <a:pt x="64494" y="132874"/>
                  </a:cubicBezTo>
                  <a:cubicBezTo>
                    <a:pt x="34529" y="132874"/>
                    <a:pt x="10145" y="108502"/>
                    <a:pt x="10145" y="78534"/>
                  </a:cubicBezTo>
                  <a:cubicBezTo>
                    <a:pt x="10145" y="51126"/>
                    <a:pt x="30540" y="28385"/>
                    <a:pt x="56948" y="24706"/>
                  </a:cubicBezTo>
                  <a:cubicBezTo>
                    <a:pt x="59734" y="24325"/>
                    <a:pt x="61794" y="21932"/>
                    <a:pt x="61794" y="19122"/>
                  </a:cubicBezTo>
                  <a:lnTo>
                    <a:pt x="61794" y="14110"/>
                  </a:lnTo>
                  <a:lnTo>
                    <a:pt x="617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0" name="Google Shape;900;p30"/>
            <p:cNvSpPr/>
            <p:nvPr/>
          </p:nvSpPr>
          <p:spPr>
            <a:xfrm>
              <a:off x="3010837" y="0"/>
              <a:ext cx="3122352" cy="3617432"/>
            </a:xfrm>
            <a:custGeom>
              <a:avLst/>
              <a:gdLst/>
              <a:ahLst/>
              <a:cxnLst/>
              <a:rect l="l" t="t" r="r" b="b"/>
              <a:pathLst>
                <a:path w="119242" h="138149" extrusionOk="0">
                  <a:moveTo>
                    <a:pt x="67163" y="1"/>
                  </a:moveTo>
                  <a:lnTo>
                    <a:pt x="67163" y="2870"/>
                  </a:lnTo>
                  <a:lnTo>
                    <a:pt x="67592" y="2870"/>
                  </a:lnTo>
                  <a:lnTo>
                    <a:pt x="67592" y="1"/>
                  </a:lnTo>
                  <a:close/>
                  <a:moveTo>
                    <a:pt x="51649" y="1"/>
                  </a:moveTo>
                  <a:lnTo>
                    <a:pt x="51649" y="4263"/>
                  </a:lnTo>
                  <a:lnTo>
                    <a:pt x="52078" y="4263"/>
                  </a:lnTo>
                  <a:lnTo>
                    <a:pt x="52078" y="1"/>
                  </a:lnTo>
                  <a:close/>
                  <a:moveTo>
                    <a:pt x="67163" y="7145"/>
                  </a:moveTo>
                  <a:lnTo>
                    <a:pt x="67163" y="11407"/>
                  </a:lnTo>
                  <a:lnTo>
                    <a:pt x="67592" y="11407"/>
                  </a:lnTo>
                  <a:lnTo>
                    <a:pt x="67592" y="7145"/>
                  </a:lnTo>
                  <a:close/>
                  <a:moveTo>
                    <a:pt x="51649" y="8538"/>
                  </a:moveTo>
                  <a:lnTo>
                    <a:pt x="51649" y="12812"/>
                  </a:lnTo>
                  <a:lnTo>
                    <a:pt x="52078" y="12812"/>
                  </a:lnTo>
                  <a:lnTo>
                    <a:pt x="52078" y="8538"/>
                  </a:lnTo>
                  <a:close/>
                  <a:moveTo>
                    <a:pt x="67163" y="15681"/>
                  </a:moveTo>
                  <a:lnTo>
                    <a:pt x="67163" y="17563"/>
                  </a:lnTo>
                  <a:cubicBezTo>
                    <a:pt x="67163" y="18444"/>
                    <a:pt x="67616" y="19265"/>
                    <a:pt x="68366" y="19753"/>
                  </a:cubicBezTo>
                  <a:lnTo>
                    <a:pt x="68592" y="19396"/>
                  </a:lnTo>
                  <a:cubicBezTo>
                    <a:pt x="67961" y="18991"/>
                    <a:pt x="67592" y="18301"/>
                    <a:pt x="67592" y="17563"/>
                  </a:cubicBezTo>
                  <a:lnTo>
                    <a:pt x="67592" y="15681"/>
                  </a:lnTo>
                  <a:close/>
                  <a:moveTo>
                    <a:pt x="51649" y="17074"/>
                  </a:moveTo>
                  <a:lnTo>
                    <a:pt x="51649" y="17563"/>
                  </a:lnTo>
                  <a:cubicBezTo>
                    <a:pt x="51649" y="18634"/>
                    <a:pt x="50887" y="19539"/>
                    <a:pt x="49840" y="19706"/>
                  </a:cubicBezTo>
                  <a:cubicBezTo>
                    <a:pt x="49697" y="19730"/>
                    <a:pt x="49554" y="19753"/>
                    <a:pt x="49411" y="19777"/>
                  </a:cubicBezTo>
                  <a:lnTo>
                    <a:pt x="49483" y="20194"/>
                  </a:lnTo>
                  <a:cubicBezTo>
                    <a:pt x="49625" y="20170"/>
                    <a:pt x="49768" y="20146"/>
                    <a:pt x="49911" y="20122"/>
                  </a:cubicBezTo>
                  <a:cubicBezTo>
                    <a:pt x="51173" y="19920"/>
                    <a:pt x="52078" y="18837"/>
                    <a:pt x="52078" y="17563"/>
                  </a:cubicBezTo>
                  <a:lnTo>
                    <a:pt x="52078" y="17074"/>
                  </a:lnTo>
                  <a:close/>
                  <a:moveTo>
                    <a:pt x="72664" y="20337"/>
                  </a:moveTo>
                  <a:lnTo>
                    <a:pt x="72569" y="20753"/>
                  </a:lnTo>
                  <a:cubicBezTo>
                    <a:pt x="73950" y="21063"/>
                    <a:pt x="75331" y="21420"/>
                    <a:pt x="76676" y="21825"/>
                  </a:cubicBezTo>
                  <a:lnTo>
                    <a:pt x="76807" y="21420"/>
                  </a:lnTo>
                  <a:cubicBezTo>
                    <a:pt x="75438" y="21015"/>
                    <a:pt x="74045" y="20646"/>
                    <a:pt x="72664" y="20337"/>
                  </a:cubicBezTo>
                  <a:close/>
                  <a:moveTo>
                    <a:pt x="45220" y="20658"/>
                  </a:moveTo>
                  <a:cubicBezTo>
                    <a:pt x="43839" y="21003"/>
                    <a:pt x="42458" y="21396"/>
                    <a:pt x="41101" y="21837"/>
                  </a:cubicBezTo>
                  <a:lnTo>
                    <a:pt x="41231" y="22242"/>
                  </a:lnTo>
                  <a:cubicBezTo>
                    <a:pt x="42577" y="21813"/>
                    <a:pt x="43958" y="21408"/>
                    <a:pt x="45327" y="21075"/>
                  </a:cubicBezTo>
                  <a:lnTo>
                    <a:pt x="45220" y="20658"/>
                  </a:lnTo>
                  <a:close/>
                  <a:moveTo>
                    <a:pt x="80855" y="22801"/>
                  </a:moveTo>
                  <a:lnTo>
                    <a:pt x="80701" y="23194"/>
                  </a:lnTo>
                  <a:cubicBezTo>
                    <a:pt x="82022" y="23706"/>
                    <a:pt x="83344" y="24254"/>
                    <a:pt x="84618" y="24861"/>
                  </a:cubicBezTo>
                  <a:lnTo>
                    <a:pt x="84796" y="24468"/>
                  </a:lnTo>
                  <a:cubicBezTo>
                    <a:pt x="83511" y="23873"/>
                    <a:pt x="82189" y="23301"/>
                    <a:pt x="80855" y="22801"/>
                  </a:cubicBezTo>
                  <a:close/>
                  <a:moveTo>
                    <a:pt x="37076" y="23313"/>
                  </a:moveTo>
                  <a:cubicBezTo>
                    <a:pt x="35767" y="23849"/>
                    <a:pt x="34445" y="24444"/>
                    <a:pt x="33171" y="25075"/>
                  </a:cubicBezTo>
                  <a:lnTo>
                    <a:pt x="33361" y="25468"/>
                  </a:lnTo>
                  <a:cubicBezTo>
                    <a:pt x="34635" y="24837"/>
                    <a:pt x="35933" y="24242"/>
                    <a:pt x="37243" y="23706"/>
                  </a:cubicBezTo>
                  <a:lnTo>
                    <a:pt x="37076" y="23313"/>
                  </a:lnTo>
                  <a:close/>
                  <a:moveTo>
                    <a:pt x="88606" y="26421"/>
                  </a:moveTo>
                  <a:lnTo>
                    <a:pt x="88404" y="26790"/>
                  </a:lnTo>
                  <a:cubicBezTo>
                    <a:pt x="89630" y="27480"/>
                    <a:pt x="90857" y="28219"/>
                    <a:pt x="92035" y="28993"/>
                  </a:cubicBezTo>
                  <a:lnTo>
                    <a:pt x="92274" y="28635"/>
                  </a:lnTo>
                  <a:cubicBezTo>
                    <a:pt x="91083" y="27861"/>
                    <a:pt x="89857" y="27111"/>
                    <a:pt x="88606" y="26421"/>
                  </a:cubicBezTo>
                  <a:close/>
                  <a:moveTo>
                    <a:pt x="29409" y="27123"/>
                  </a:moveTo>
                  <a:cubicBezTo>
                    <a:pt x="28182" y="27838"/>
                    <a:pt x="26968" y="28623"/>
                    <a:pt x="25789" y="29421"/>
                  </a:cubicBezTo>
                  <a:lnTo>
                    <a:pt x="26039" y="29778"/>
                  </a:lnTo>
                  <a:cubicBezTo>
                    <a:pt x="27194" y="28981"/>
                    <a:pt x="28408" y="28207"/>
                    <a:pt x="29623" y="27492"/>
                  </a:cubicBezTo>
                  <a:lnTo>
                    <a:pt x="29409" y="27123"/>
                  </a:lnTo>
                  <a:close/>
                  <a:moveTo>
                    <a:pt x="95762" y="31112"/>
                  </a:moveTo>
                  <a:lnTo>
                    <a:pt x="95512" y="31445"/>
                  </a:lnTo>
                  <a:cubicBezTo>
                    <a:pt x="96631" y="32302"/>
                    <a:pt x="97739" y="33219"/>
                    <a:pt x="98798" y="34148"/>
                  </a:cubicBezTo>
                  <a:lnTo>
                    <a:pt x="99072" y="33826"/>
                  </a:lnTo>
                  <a:cubicBezTo>
                    <a:pt x="98012" y="32886"/>
                    <a:pt x="96893" y="31969"/>
                    <a:pt x="95762" y="31112"/>
                  </a:cubicBezTo>
                  <a:close/>
                  <a:moveTo>
                    <a:pt x="22360" y="31981"/>
                  </a:moveTo>
                  <a:cubicBezTo>
                    <a:pt x="21253" y="32874"/>
                    <a:pt x="20157" y="33815"/>
                    <a:pt x="19110" y="34779"/>
                  </a:cubicBezTo>
                  <a:lnTo>
                    <a:pt x="19407" y="35100"/>
                  </a:lnTo>
                  <a:cubicBezTo>
                    <a:pt x="20443" y="34136"/>
                    <a:pt x="21527" y="33207"/>
                    <a:pt x="22622" y="32314"/>
                  </a:cubicBezTo>
                  <a:lnTo>
                    <a:pt x="22360" y="31981"/>
                  </a:lnTo>
                  <a:close/>
                  <a:moveTo>
                    <a:pt x="102180" y="36779"/>
                  </a:moveTo>
                  <a:lnTo>
                    <a:pt x="101882" y="37077"/>
                  </a:lnTo>
                  <a:cubicBezTo>
                    <a:pt x="102870" y="38089"/>
                    <a:pt x="103835" y="39137"/>
                    <a:pt x="104751" y="40220"/>
                  </a:cubicBezTo>
                  <a:lnTo>
                    <a:pt x="105073" y="39946"/>
                  </a:lnTo>
                  <a:cubicBezTo>
                    <a:pt x="104156" y="38863"/>
                    <a:pt x="103180" y="37791"/>
                    <a:pt x="102180" y="36779"/>
                  </a:cubicBezTo>
                  <a:close/>
                  <a:moveTo>
                    <a:pt x="16074" y="37803"/>
                  </a:moveTo>
                  <a:cubicBezTo>
                    <a:pt x="15109" y="38839"/>
                    <a:pt x="14157" y="39934"/>
                    <a:pt x="13264" y="41030"/>
                  </a:cubicBezTo>
                  <a:lnTo>
                    <a:pt x="13597" y="41304"/>
                  </a:lnTo>
                  <a:cubicBezTo>
                    <a:pt x="14478" y="40208"/>
                    <a:pt x="15419" y="39125"/>
                    <a:pt x="16383" y="38101"/>
                  </a:cubicBezTo>
                  <a:lnTo>
                    <a:pt x="16074" y="37803"/>
                  </a:lnTo>
                  <a:close/>
                  <a:moveTo>
                    <a:pt x="107728" y="43304"/>
                  </a:moveTo>
                  <a:lnTo>
                    <a:pt x="107383" y="43554"/>
                  </a:lnTo>
                  <a:cubicBezTo>
                    <a:pt x="108216" y="44697"/>
                    <a:pt x="109026" y="45876"/>
                    <a:pt x="109776" y="47078"/>
                  </a:cubicBezTo>
                  <a:lnTo>
                    <a:pt x="110133" y="46852"/>
                  </a:lnTo>
                  <a:cubicBezTo>
                    <a:pt x="109383" y="45637"/>
                    <a:pt x="108573" y="44447"/>
                    <a:pt x="107728" y="43304"/>
                  </a:cubicBezTo>
                  <a:close/>
                  <a:moveTo>
                    <a:pt x="10692" y="44459"/>
                  </a:moveTo>
                  <a:cubicBezTo>
                    <a:pt x="9870" y="45626"/>
                    <a:pt x="9097" y="46828"/>
                    <a:pt x="8370" y="48054"/>
                  </a:cubicBezTo>
                  <a:lnTo>
                    <a:pt x="8727" y="48269"/>
                  </a:lnTo>
                  <a:cubicBezTo>
                    <a:pt x="9454" y="47054"/>
                    <a:pt x="10228" y="45864"/>
                    <a:pt x="11037" y="44697"/>
                  </a:cubicBezTo>
                  <a:lnTo>
                    <a:pt x="10692" y="44459"/>
                  </a:lnTo>
                  <a:close/>
                  <a:moveTo>
                    <a:pt x="112288" y="50555"/>
                  </a:moveTo>
                  <a:lnTo>
                    <a:pt x="111907" y="50757"/>
                  </a:lnTo>
                  <a:cubicBezTo>
                    <a:pt x="112574" y="52007"/>
                    <a:pt x="113205" y="53293"/>
                    <a:pt x="113776" y="54579"/>
                  </a:cubicBezTo>
                  <a:lnTo>
                    <a:pt x="114157" y="54412"/>
                  </a:lnTo>
                  <a:cubicBezTo>
                    <a:pt x="113586" y="53103"/>
                    <a:pt x="112955" y="51805"/>
                    <a:pt x="112288" y="50555"/>
                  </a:cubicBezTo>
                  <a:close/>
                  <a:moveTo>
                    <a:pt x="6310" y="51805"/>
                  </a:moveTo>
                  <a:cubicBezTo>
                    <a:pt x="5668" y="53079"/>
                    <a:pt x="5072" y="54389"/>
                    <a:pt x="4525" y="55698"/>
                  </a:cubicBezTo>
                  <a:lnTo>
                    <a:pt x="4917" y="55865"/>
                  </a:lnTo>
                  <a:cubicBezTo>
                    <a:pt x="5465" y="54555"/>
                    <a:pt x="6060" y="53257"/>
                    <a:pt x="6691" y="51995"/>
                  </a:cubicBezTo>
                  <a:lnTo>
                    <a:pt x="6310" y="51805"/>
                  </a:lnTo>
                  <a:close/>
                  <a:moveTo>
                    <a:pt x="115753" y="58389"/>
                  </a:moveTo>
                  <a:lnTo>
                    <a:pt x="115360" y="58532"/>
                  </a:lnTo>
                  <a:cubicBezTo>
                    <a:pt x="115836" y="59865"/>
                    <a:pt x="116265" y="61223"/>
                    <a:pt x="116646" y="62592"/>
                  </a:cubicBezTo>
                  <a:lnTo>
                    <a:pt x="117062" y="62473"/>
                  </a:lnTo>
                  <a:cubicBezTo>
                    <a:pt x="116669" y="61104"/>
                    <a:pt x="116241" y="59723"/>
                    <a:pt x="115753" y="58389"/>
                  </a:cubicBezTo>
                  <a:close/>
                  <a:moveTo>
                    <a:pt x="3024" y="59711"/>
                  </a:moveTo>
                  <a:cubicBezTo>
                    <a:pt x="2584" y="61056"/>
                    <a:pt x="2179" y="62437"/>
                    <a:pt x="1822" y="63818"/>
                  </a:cubicBezTo>
                  <a:lnTo>
                    <a:pt x="2239" y="63925"/>
                  </a:lnTo>
                  <a:cubicBezTo>
                    <a:pt x="2584" y="62556"/>
                    <a:pt x="2989" y="61187"/>
                    <a:pt x="3429" y="59842"/>
                  </a:cubicBezTo>
                  <a:lnTo>
                    <a:pt x="3024" y="59711"/>
                  </a:lnTo>
                  <a:close/>
                  <a:moveTo>
                    <a:pt x="118063" y="66640"/>
                  </a:moveTo>
                  <a:lnTo>
                    <a:pt x="117646" y="66723"/>
                  </a:lnTo>
                  <a:cubicBezTo>
                    <a:pt x="117920" y="68105"/>
                    <a:pt x="118158" y="69509"/>
                    <a:pt x="118336" y="70914"/>
                  </a:cubicBezTo>
                  <a:lnTo>
                    <a:pt x="118753" y="70867"/>
                  </a:lnTo>
                  <a:cubicBezTo>
                    <a:pt x="118574" y="69450"/>
                    <a:pt x="118336" y="68033"/>
                    <a:pt x="118063" y="66640"/>
                  </a:cubicBezTo>
                  <a:close/>
                  <a:moveTo>
                    <a:pt x="929" y="68009"/>
                  </a:moveTo>
                  <a:cubicBezTo>
                    <a:pt x="679" y="69402"/>
                    <a:pt x="476" y="70831"/>
                    <a:pt x="322" y="72248"/>
                  </a:cubicBezTo>
                  <a:lnTo>
                    <a:pt x="750" y="72295"/>
                  </a:lnTo>
                  <a:cubicBezTo>
                    <a:pt x="893" y="70891"/>
                    <a:pt x="1096" y="69474"/>
                    <a:pt x="1346" y="68081"/>
                  </a:cubicBezTo>
                  <a:lnTo>
                    <a:pt x="929" y="68009"/>
                  </a:lnTo>
                  <a:close/>
                  <a:moveTo>
                    <a:pt x="119146" y="75129"/>
                  </a:moveTo>
                  <a:lnTo>
                    <a:pt x="118717" y="75153"/>
                  </a:lnTo>
                  <a:cubicBezTo>
                    <a:pt x="118789" y="76272"/>
                    <a:pt x="118813" y="77403"/>
                    <a:pt x="118813" y="78534"/>
                  </a:cubicBezTo>
                  <a:cubicBezTo>
                    <a:pt x="118813" y="78820"/>
                    <a:pt x="118813" y="79106"/>
                    <a:pt x="118813" y="79404"/>
                  </a:cubicBezTo>
                  <a:lnTo>
                    <a:pt x="119241" y="79404"/>
                  </a:lnTo>
                  <a:cubicBezTo>
                    <a:pt x="119241" y="79118"/>
                    <a:pt x="119241" y="78820"/>
                    <a:pt x="119241" y="78534"/>
                  </a:cubicBezTo>
                  <a:cubicBezTo>
                    <a:pt x="119241" y="77403"/>
                    <a:pt x="119217" y="76248"/>
                    <a:pt x="119146" y="75129"/>
                  </a:cubicBezTo>
                  <a:close/>
                  <a:moveTo>
                    <a:pt x="36" y="76522"/>
                  </a:moveTo>
                  <a:cubicBezTo>
                    <a:pt x="12" y="77189"/>
                    <a:pt x="0" y="77868"/>
                    <a:pt x="0" y="78534"/>
                  </a:cubicBezTo>
                  <a:cubicBezTo>
                    <a:pt x="0" y="78642"/>
                    <a:pt x="0" y="78749"/>
                    <a:pt x="0" y="78868"/>
                  </a:cubicBezTo>
                  <a:cubicBezTo>
                    <a:pt x="0" y="79511"/>
                    <a:pt x="12" y="80166"/>
                    <a:pt x="36" y="80808"/>
                  </a:cubicBezTo>
                  <a:lnTo>
                    <a:pt x="464" y="80785"/>
                  </a:lnTo>
                  <a:cubicBezTo>
                    <a:pt x="441" y="80154"/>
                    <a:pt x="429" y="79499"/>
                    <a:pt x="429" y="78868"/>
                  </a:cubicBezTo>
                  <a:cubicBezTo>
                    <a:pt x="429" y="78749"/>
                    <a:pt x="429" y="78642"/>
                    <a:pt x="429" y="78534"/>
                  </a:cubicBezTo>
                  <a:cubicBezTo>
                    <a:pt x="429" y="77868"/>
                    <a:pt x="441" y="77201"/>
                    <a:pt x="453" y="76534"/>
                  </a:cubicBezTo>
                  <a:lnTo>
                    <a:pt x="36" y="76522"/>
                  </a:lnTo>
                  <a:close/>
                  <a:moveTo>
                    <a:pt x="118598" y="83654"/>
                  </a:moveTo>
                  <a:cubicBezTo>
                    <a:pt x="118479" y="85059"/>
                    <a:pt x="118301" y="86476"/>
                    <a:pt x="118086" y="87869"/>
                  </a:cubicBezTo>
                  <a:lnTo>
                    <a:pt x="118503" y="87940"/>
                  </a:lnTo>
                  <a:cubicBezTo>
                    <a:pt x="118729" y="86535"/>
                    <a:pt x="118908" y="85107"/>
                    <a:pt x="119027" y="83690"/>
                  </a:cubicBezTo>
                  <a:lnTo>
                    <a:pt x="118598" y="83654"/>
                  </a:lnTo>
                  <a:close/>
                  <a:moveTo>
                    <a:pt x="774" y="85023"/>
                  </a:moveTo>
                  <a:lnTo>
                    <a:pt x="345" y="85071"/>
                  </a:lnTo>
                  <a:cubicBezTo>
                    <a:pt x="500" y="86488"/>
                    <a:pt x="715" y="87916"/>
                    <a:pt x="965" y="89309"/>
                  </a:cubicBezTo>
                  <a:lnTo>
                    <a:pt x="1381" y="89238"/>
                  </a:lnTo>
                  <a:cubicBezTo>
                    <a:pt x="1131" y="87845"/>
                    <a:pt x="929" y="86440"/>
                    <a:pt x="774" y="85023"/>
                  </a:cubicBezTo>
                  <a:close/>
                  <a:moveTo>
                    <a:pt x="117265" y="92036"/>
                  </a:moveTo>
                  <a:cubicBezTo>
                    <a:pt x="116943" y="93417"/>
                    <a:pt x="116574" y="94798"/>
                    <a:pt x="116158" y="96144"/>
                  </a:cubicBezTo>
                  <a:lnTo>
                    <a:pt x="116562" y="96275"/>
                  </a:lnTo>
                  <a:cubicBezTo>
                    <a:pt x="116979" y="94917"/>
                    <a:pt x="117360" y="93524"/>
                    <a:pt x="117682" y="92143"/>
                  </a:cubicBezTo>
                  <a:lnTo>
                    <a:pt x="117265" y="92036"/>
                  </a:lnTo>
                  <a:close/>
                  <a:moveTo>
                    <a:pt x="2298" y="93393"/>
                  </a:moveTo>
                  <a:lnTo>
                    <a:pt x="1881" y="93500"/>
                  </a:lnTo>
                  <a:cubicBezTo>
                    <a:pt x="2239" y="94870"/>
                    <a:pt x="2643" y="96251"/>
                    <a:pt x="3096" y="97608"/>
                  </a:cubicBezTo>
                  <a:lnTo>
                    <a:pt x="3501" y="97465"/>
                  </a:lnTo>
                  <a:cubicBezTo>
                    <a:pt x="3048" y="96132"/>
                    <a:pt x="2643" y="94763"/>
                    <a:pt x="2298" y="93393"/>
                  </a:cubicBezTo>
                  <a:close/>
                  <a:moveTo>
                    <a:pt x="114741" y="100156"/>
                  </a:moveTo>
                  <a:cubicBezTo>
                    <a:pt x="114229" y="101466"/>
                    <a:pt x="113657" y="102775"/>
                    <a:pt x="113050" y="104049"/>
                  </a:cubicBezTo>
                  <a:lnTo>
                    <a:pt x="113431" y="104240"/>
                  </a:lnTo>
                  <a:cubicBezTo>
                    <a:pt x="114050" y="102954"/>
                    <a:pt x="114622" y="101632"/>
                    <a:pt x="115145" y="100311"/>
                  </a:cubicBezTo>
                  <a:lnTo>
                    <a:pt x="114741" y="100156"/>
                  </a:lnTo>
                  <a:close/>
                  <a:moveTo>
                    <a:pt x="5001" y="101454"/>
                  </a:moveTo>
                  <a:lnTo>
                    <a:pt x="4608" y="101621"/>
                  </a:lnTo>
                  <a:cubicBezTo>
                    <a:pt x="5156" y="102930"/>
                    <a:pt x="5763" y="104240"/>
                    <a:pt x="6406" y="105514"/>
                  </a:cubicBezTo>
                  <a:lnTo>
                    <a:pt x="6787" y="105311"/>
                  </a:lnTo>
                  <a:cubicBezTo>
                    <a:pt x="6144" y="104049"/>
                    <a:pt x="5548" y="102752"/>
                    <a:pt x="5001" y="101454"/>
                  </a:cubicBezTo>
                  <a:close/>
                  <a:moveTo>
                    <a:pt x="111074" y="107812"/>
                  </a:moveTo>
                  <a:cubicBezTo>
                    <a:pt x="110383" y="109038"/>
                    <a:pt x="109633" y="110253"/>
                    <a:pt x="108847" y="111431"/>
                  </a:cubicBezTo>
                  <a:lnTo>
                    <a:pt x="109192" y="111669"/>
                  </a:lnTo>
                  <a:cubicBezTo>
                    <a:pt x="109990" y="110491"/>
                    <a:pt x="110740" y="109264"/>
                    <a:pt x="111455" y="108026"/>
                  </a:cubicBezTo>
                  <a:lnTo>
                    <a:pt x="111074" y="107812"/>
                  </a:lnTo>
                  <a:close/>
                  <a:moveTo>
                    <a:pt x="8846" y="109038"/>
                  </a:moveTo>
                  <a:lnTo>
                    <a:pt x="8477" y="109264"/>
                  </a:lnTo>
                  <a:cubicBezTo>
                    <a:pt x="9216" y="110479"/>
                    <a:pt x="10001" y="111681"/>
                    <a:pt x="10823" y="112848"/>
                  </a:cubicBezTo>
                  <a:lnTo>
                    <a:pt x="11168" y="112610"/>
                  </a:lnTo>
                  <a:cubicBezTo>
                    <a:pt x="10359" y="111455"/>
                    <a:pt x="9573" y="110253"/>
                    <a:pt x="8846" y="109038"/>
                  </a:cubicBezTo>
                  <a:close/>
                  <a:moveTo>
                    <a:pt x="106347" y="114872"/>
                  </a:moveTo>
                  <a:cubicBezTo>
                    <a:pt x="105490" y="115991"/>
                    <a:pt x="104561" y="117087"/>
                    <a:pt x="103620" y="118134"/>
                  </a:cubicBezTo>
                  <a:lnTo>
                    <a:pt x="103942" y="118420"/>
                  </a:lnTo>
                  <a:cubicBezTo>
                    <a:pt x="104894" y="117361"/>
                    <a:pt x="105811" y="116253"/>
                    <a:pt x="106692" y="115134"/>
                  </a:cubicBezTo>
                  <a:lnTo>
                    <a:pt x="106347" y="114872"/>
                  </a:lnTo>
                  <a:close/>
                  <a:moveTo>
                    <a:pt x="13740" y="115991"/>
                  </a:moveTo>
                  <a:lnTo>
                    <a:pt x="13407" y="116265"/>
                  </a:lnTo>
                  <a:cubicBezTo>
                    <a:pt x="14311" y="117361"/>
                    <a:pt x="15264" y="118444"/>
                    <a:pt x="16240" y="119480"/>
                  </a:cubicBezTo>
                  <a:lnTo>
                    <a:pt x="16550" y="119194"/>
                  </a:lnTo>
                  <a:cubicBezTo>
                    <a:pt x="15574" y="118158"/>
                    <a:pt x="14633" y="117087"/>
                    <a:pt x="13740" y="115991"/>
                  </a:cubicBezTo>
                  <a:close/>
                  <a:moveTo>
                    <a:pt x="100667" y="121194"/>
                  </a:moveTo>
                  <a:cubicBezTo>
                    <a:pt x="99644" y="122171"/>
                    <a:pt x="98584" y="123123"/>
                    <a:pt x="97489" y="124028"/>
                  </a:cubicBezTo>
                  <a:lnTo>
                    <a:pt x="97762" y="124361"/>
                  </a:lnTo>
                  <a:cubicBezTo>
                    <a:pt x="98858" y="123445"/>
                    <a:pt x="99929" y="122480"/>
                    <a:pt x="100953" y="121504"/>
                  </a:cubicBezTo>
                  <a:lnTo>
                    <a:pt x="100667" y="121194"/>
                  </a:lnTo>
                  <a:close/>
                  <a:moveTo>
                    <a:pt x="19574" y="122171"/>
                  </a:moveTo>
                  <a:lnTo>
                    <a:pt x="19288" y="122492"/>
                  </a:lnTo>
                  <a:cubicBezTo>
                    <a:pt x="20336" y="123445"/>
                    <a:pt x="21431" y="124385"/>
                    <a:pt x="22551" y="125266"/>
                  </a:cubicBezTo>
                  <a:lnTo>
                    <a:pt x="22813" y="124933"/>
                  </a:lnTo>
                  <a:cubicBezTo>
                    <a:pt x="21705" y="124064"/>
                    <a:pt x="20622" y="123135"/>
                    <a:pt x="19574" y="122171"/>
                  </a:cubicBezTo>
                  <a:close/>
                  <a:moveTo>
                    <a:pt x="94131" y="126636"/>
                  </a:moveTo>
                  <a:cubicBezTo>
                    <a:pt x="92988" y="127457"/>
                    <a:pt x="91797" y="128255"/>
                    <a:pt x="90595" y="128993"/>
                  </a:cubicBezTo>
                  <a:lnTo>
                    <a:pt x="90809" y="129350"/>
                  </a:lnTo>
                  <a:cubicBezTo>
                    <a:pt x="92024" y="128612"/>
                    <a:pt x="93226" y="127814"/>
                    <a:pt x="94381" y="126981"/>
                  </a:cubicBezTo>
                  <a:lnTo>
                    <a:pt x="94131" y="126636"/>
                  </a:lnTo>
                  <a:close/>
                  <a:moveTo>
                    <a:pt x="26230" y="127457"/>
                  </a:moveTo>
                  <a:lnTo>
                    <a:pt x="25991" y="127814"/>
                  </a:lnTo>
                  <a:cubicBezTo>
                    <a:pt x="27170" y="128612"/>
                    <a:pt x="28385" y="129374"/>
                    <a:pt x="29611" y="130088"/>
                  </a:cubicBezTo>
                  <a:lnTo>
                    <a:pt x="29825" y="129719"/>
                  </a:lnTo>
                  <a:cubicBezTo>
                    <a:pt x="28611" y="129017"/>
                    <a:pt x="27396" y="128255"/>
                    <a:pt x="26230" y="127457"/>
                  </a:cubicBezTo>
                  <a:close/>
                  <a:moveTo>
                    <a:pt x="86892" y="131088"/>
                  </a:moveTo>
                  <a:cubicBezTo>
                    <a:pt x="85630" y="131743"/>
                    <a:pt x="84344" y="132350"/>
                    <a:pt x="83046" y="132910"/>
                  </a:cubicBezTo>
                  <a:lnTo>
                    <a:pt x="83213" y="133303"/>
                  </a:lnTo>
                  <a:cubicBezTo>
                    <a:pt x="84523" y="132743"/>
                    <a:pt x="85820" y="132124"/>
                    <a:pt x="87082" y="131469"/>
                  </a:cubicBezTo>
                  <a:lnTo>
                    <a:pt x="86892" y="131088"/>
                  </a:lnTo>
                  <a:close/>
                  <a:moveTo>
                    <a:pt x="33576" y="131731"/>
                  </a:moveTo>
                  <a:lnTo>
                    <a:pt x="33385" y="132112"/>
                  </a:lnTo>
                  <a:cubicBezTo>
                    <a:pt x="34659" y="132731"/>
                    <a:pt x="35981" y="133327"/>
                    <a:pt x="37302" y="133851"/>
                  </a:cubicBezTo>
                  <a:lnTo>
                    <a:pt x="37457" y="133458"/>
                  </a:lnTo>
                  <a:cubicBezTo>
                    <a:pt x="36148" y="132934"/>
                    <a:pt x="34838" y="132350"/>
                    <a:pt x="33576" y="131731"/>
                  </a:cubicBezTo>
                  <a:close/>
                  <a:moveTo>
                    <a:pt x="79070" y="134458"/>
                  </a:moveTo>
                  <a:cubicBezTo>
                    <a:pt x="77736" y="134922"/>
                    <a:pt x="76379" y="135339"/>
                    <a:pt x="75010" y="135708"/>
                  </a:cubicBezTo>
                  <a:lnTo>
                    <a:pt x="75117" y="136125"/>
                  </a:lnTo>
                  <a:cubicBezTo>
                    <a:pt x="76498" y="135756"/>
                    <a:pt x="77867" y="135327"/>
                    <a:pt x="79212" y="134863"/>
                  </a:cubicBezTo>
                  <a:lnTo>
                    <a:pt x="79070" y="134458"/>
                  </a:lnTo>
                  <a:close/>
                  <a:moveTo>
                    <a:pt x="41458" y="134898"/>
                  </a:moveTo>
                  <a:lnTo>
                    <a:pt x="41327" y="135303"/>
                  </a:lnTo>
                  <a:cubicBezTo>
                    <a:pt x="42684" y="135744"/>
                    <a:pt x="44065" y="136137"/>
                    <a:pt x="45446" y="136470"/>
                  </a:cubicBezTo>
                  <a:lnTo>
                    <a:pt x="45553" y="136053"/>
                  </a:lnTo>
                  <a:cubicBezTo>
                    <a:pt x="44172" y="135720"/>
                    <a:pt x="42803" y="135327"/>
                    <a:pt x="41458" y="134898"/>
                  </a:cubicBezTo>
                  <a:close/>
                  <a:moveTo>
                    <a:pt x="70866" y="136661"/>
                  </a:moveTo>
                  <a:cubicBezTo>
                    <a:pt x="69485" y="136922"/>
                    <a:pt x="68068" y="137149"/>
                    <a:pt x="66663" y="137315"/>
                  </a:cubicBezTo>
                  <a:lnTo>
                    <a:pt x="66711" y="137732"/>
                  </a:lnTo>
                  <a:cubicBezTo>
                    <a:pt x="68128" y="137565"/>
                    <a:pt x="69556" y="137351"/>
                    <a:pt x="70949" y="137077"/>
                  </a:cubicBezTo>
                  <a:lnTo>
                    <a:pt x="70866" y="136661"/>
                  </a:lnTo>
                  <a:close/>
                  <a:moveTo>
                    <a:pt x="49709" y="136911"/>
                  </a:moveTo>
                  <a:lnTo>
                    <a:pt x="49649" y="137327"/>
                  </a:lnTo>
                  <a:cubicBezTo>
                    <a:pt x="51042" y="137565"/>
                    <a:pt x="52471" y="137744"/>
                    <a:pt x="53888" y="137887"/>
                  </a:cubicBezTo>
                  <a:lnTo>
                    <a:pt x="53935" y="137458"/>
                  </a:lnTo>
                  <a:cubicBezTo>
                    <a:pt x="52519" y="137327"/>
                    <a:pt x="51102" y="137137"/>
                    <a:pt x="49709" y="136911"/>
                  </a:cubicBezTo>
                  <a:close/>
                  <a:moveTo>
                    <a:pt x="62425" y="137661"/>
                  </a:moveTo>
                  <a:cubicBezTo>
                    <a:pt x="61770" y="137696"/>
                    <a:pt x="61103" y="137708"/>
                    <a:pt x="60436" y="137720"/>
                  </a:cubicBezTo>
                  <a:cubicBezTo>
                    <a:pt x="60162" y="137720"/>
                    <a:pt x="59889" y="137732"/>
                    <a:pt x="59615" y="137732"/>
                  </a:cubicBezTo>
                  <a:cubicBezTo>
                    <a:pt x="59138" y="137732"/>
                    <a:pt x="58650" y="137720"/>
                    <a:pt x="58174" y="137708"/>
                  </a:cubicBezTo>
                  <a:lnTo>
                    <a:pt x="58162" y="138137"/>
                  </a:lnTo>
                  <a:cubicBezTo>
                    <a:pt x="58638" y="138149"/>
                    <a:pt x="59127" y="138149"/>
                    <a:pt x="59603" y="138149"/>
                  </a:cubicBezTo>
                  <a:lnTo>
                    <a:pt x="60448" y="138149"/>
                  </a:lnTo>
                  <a:cubicBezTo>
                    <a:pt x="61115" y="138137"/>
                    <a:pt x="61782" y="138125"/>
                    <a:pt x="62448" y="138089"/>
                  </a:cubicBezTo>
                  <a:lnTo>
                    <a:pt x="62425" y="13766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0"/>
            <p:cNvSpPr/>
            <p:nvPr/>
          </p:nvSpPr>
          <p:spPr>
            <a:xfrm>
              <a:off x="2907323" y="0"/>
              <a:ext cx="3329370" cy="3720941"/>
            </a:xfrm>
            <a:custGeom>
              <a:avLst/>
              <a:gdLst/>
              <a:ahLst/>
              <a:cxnLst/>
              <a:rect l="l" t="t" r="r" b="b"/>
              <a:pathLst>
                <a:path w="127148" h="142102" extrusionOk="0">
                  <a:moveTo>
                    <a:pt x="51661" y="1"/>
                  </a:moveTo>
                  <a:lnTo>
                    <a:pt x="51661" y="12633"/>
                  </a:lnTo>
                  <a:cubicBezTo>
                    <a:pt x="51661" y="14598"/>
                    <a:pt x="50316" y="16312"/>
                    <a:pt x="48399" y="16777"/>
                  </a:cubicBezTo>
                  <a:cubicBezTo>
                    <a:pt x="45149" y="17574"/>
                    <a:pt x="41934" y="18646"/>
                    <a:pt x="38827" y="19956"/>
                  </a:cubicBezTo>
                  <a:cubicBezTo>
                    <a:pt x="31254" y="23159"/>
                    <a:pt x="24456" y="27742"/>
                    <a:pt x="18622" y="33576"/>
                  </a:cubicBezTo>
                  <a:cubicBezTo>
                    <a:pt x="12788" y="39411"/>
                    <a:pt x="8204" y="46209"/>
                    <a:pt x="5001" y="53781"/>
                  </a:cubicBezTo>
                  <a:cubicBezTo>
                    <a:pt x="1679" y="61628"/>
                    <a:pt x="0" y="69950"/>
                    <a:pt x="0" y="78534"/>
                  </a:cubicBezTo>
                  <a:cubicBezTo>
                    <a:pt x="0" y="87107"/>
                    <a:pt x="1679" y="95441"/>
                    <a:pt x="5001" y="103275"/>
                  </a:cubicBezTo>
                  <a:cubicBezTo>
                    <a:pt x="8204" y="110848"/>
                    <a:pt x="12788" y="117646"/>
                    <a:pt x="18622" y="123480"/>
                  </a:cubicBezTo>
                  <a:cubicBezTo>
                    <a:pt x="24456" y="129326"/>
                    <a:pt x="31254" y="133898"/>
                    <a:pt x="38827" y="137101"/>
                  </a:cubicBezTo>
                  <a:cubicBezTo>
                    <a:pt x="46673" y="140423"/>
                    <a:pt x="54995" y="142102"/>
                    <a:pt x="63580" y="142102"/>
                  </a:cubicBezTo>
                  <a:cubicBezTo>
                    <a:pt x="72152" y="142102"/>
                    <a:pt x="80487" y="140423"/>
                    <a:pt x="88321" y="137101"/>
                  </a:cubicBezTo>
                  <a:cubicBezTo>
                    <a:pt x="95893" y="133898"/>
                    <a:pt x="102692" y="129326"/>
                    <a:pt x="108526" y="123480"/>
                  </a:cubicBezTo>
                  <a:cubicBezTo>
                    <a:pt x="114360" y="117646"/>
                    <a:pt x="118944" y="110848"/>
                    <a:pt x="122146" y="103275"/>
                  </a:cubicBezTo>
                  <a:cubicBezTo>
                    <a:pt x="125468" y="95441"/>
                    <a:pt x="127147" y="87107"/>
                    <a:pt x="127147" y="78534"/>
                  </a:cubicBezTo>
                  <a:cubicBezTo>
                    <a:pt x="127147" y="69950"/>
                    <a:pt x="125468" y="61628"/>
                    <a:pt x="122146" y="53781"/>
                  </a:cubicBezTo>
                  <a:cubicBezTo>
                    <a:pt x="118944" y="46209"/>
                    <a:pt x="114360" y="39411"/>
                    <a:pt x="108526" y="33576"/>
                  </a:cubicBezTo>
                  <a:cubicBezTo>
                    <a:pt x="102692" y="27742"/>
                    <a:pt x="95893" y="23159"/>
                    <a:pt x="88321" y="19956"/>
                  </a:cubicBezTo>
                  <a:cubicBezTo>
                    <a:pt x="85225" y="18646"/>
                    <a:pt x="81999" y="17574"/>
                    <a:pt x="78748" y="16777"/>
                  </a:cubicBezTo>
                  <a:cubicBezTo>
                    <a:pt x="76831" y="16312"/>
                    <a:pt x="75498" y="14598"/>
                    <a:pt x="75498" y="12633"/>
                  </a:cubicBezTo>
                  <a:lnTo>
                    <a:pt x="75498" y="1"/>
                  </a:lnTo>
                  <a:lnTo>
                    <a:pt x="75176" y="1"/>
                  </a:lnTo>
                  <a:lnTo>
                    <a:pt x="75176" y="12633"/>
                  </a:lnTo>
                  <a:cubicBezTo>
                    <a:pt x="75176" y="14753"/>
                    <a:pt x="76617" y="16586"/>
                    <a:pt x="78677" y="17086"/>
                  </a:cubicBezTo>
                  <a:cubicBezTo>
                    <a:pt x="81903" y="17884"/>
                    <a:pt x="85106" y="18944"/>
                    <a:pt x="88202" y="20253"/>
                  </a:cubicBezTo>
                  <a:cubicBezTo>
                    <a:pt x="95727" y="23432"/>
                    <a:pt x="102489" y="27992"/>
                    <a:pt x="108300" y="33803"/>
                  </a:cubicBezTo>
                  <a:cubicBezTo>
                    <a:pt x="114110" y="39613"/>
                    <a:pt x="118670" y="46376"/>
                    <a:pt x="121861" y="53912"/>
                  </a:cubicBezTo>
                  <a:cubicBezTo>
                    <a:pt x="125159" y="61711"/>
                    <a:pt x="126826" y="69998"/>
                    <a:pt x="126826" y="78534"/>
                  </a:cubicBezTo>
                  <a:cubicBezTo>
                    <a:pt x="126826" y="87071"/>
                    <a:pt x="125159" y="95358"/>
                    <a:pt x="121861" y="103156"/>
                  </a:cubicBezTo>
                  <a:cubicBezTo>
                    <a:pt x="118670" y="110681"/>
                    <a:pt x="114110" y="117444"/>
                    <a:pt x="108300" y="123254"/>
                  </a:cubicBezTo>
                  <a:cubicBezTo>
                    <a:pt x="102489" y="129064"/>
                    <a:pt x="95727" y="133624"/>
                    <a:pt x="88202" y="136815"/>
                  </a:cubicBezTo>
                  <a:cubicBezTo>
                    <a:pt x="80391" y="140113"/>
                    <a:pt x="72116" y="141780"/>
                    <a:pt x="63580" y="141780"/>
                  </a:cubicBezTo>
                  <a:cubicBezTo>
                    <a:pt x="55043" y="141780"/>
                    <a:pt x="46756" y="140113"/>
                    <a:pt x="38958" y="136815"/>
                  </a:cubicBezTo>
                  <a:cubicBezTo>
                    <a:pt x="31421" y="133624"/>
                    <a:pt x="24658" y="129064"/>
                    <a:pt x="18848" y="123254"/>
                  </a:cubicBezTo>
                  <a:cubicBezTo>
                    <a:pt x="13038" y="117444"/>
                    <a:pt x="8478" y="110681"/>
                    <a:pt x="5299" y="103156"/>
                  </a:cubicBezTo>
                  <a:cubicBezTo>
                    <a:pt x="2001" y="95358"/>
                    <a:pt x="322" y="87071"/>
                    <a:pt x="322" y="78534"/>
                  </a:cubicBezTo>
                  <a:cubicBezTo>
                    <a:pt x="322" y="69998"/>
                    <a:pt x="2001" y="61711"/>
                    <a:pt x="5299" y="53912"/>
                  </a:cubicBezTo>
                  <a:cubicBezTo>
                    <a:pt x="8478" y="46376"/>
                    <a:pt x="13038" y="39613"/>
                    <a:pt x="18848" y="33803"/>
                  </a:cubicBezTo>
                  <a:cubicBezTo>
                    <a:pt x="24658" y="27992"/>
                    <a:pt x="31421" y="23432"/>
                    <a:pt x="38958" y="20253"/>
                  </a:cubicBezTo>
                  <a:cubicBezTo>
                    <a:pt x="42041" y="18944"/>
                    <a:pt x="45244" y="17884"/>
                    <a:pt x="48471" y="17086"/>
                  </a:cubicBezTo>
                  <a:cubicBezTo>
                    <a:pt x="50530" y="16586"/>
                    <a:pt x="51971" y="14753"/>
                    <a:pt x="51971" y="12633"/>
                  </a:cubicBezTo>
                  <a:lnTo>
                    <a:pt x="51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2" name="Google Shape;902;p30"/>
            <p:cNvSpPr/>
            <p:nvPr/>
          </p:nvSpPr>
          <p:spPr>
            <a:xfrm>
              <a:off x="3117152" y="0"/>
              <a:ext cx="2912531" cy="3511435"/>
            </a:xfrm>
            <a:custGeom>
              <a:avLst/>
              <a:gdLst/>
              <a:ahLst/>
              <a:cxnLst/>
              <a:rect l="l" t="t" r="r" b="b"/>
              <a:pathLst>
                <a:path w="111229" h="134101" extrusionOk="0">
                  <a:moveTo>
                    <a:pt x="51649" y="1"/>
                  </a:moveTo>
                  <a:lnTo>
                    <a:pt x="51649" y="19122"/>
                  </a:lnTo>
                  <a:cubicBezTo>
                    <a:pt x="51649" y="21313"/>
                    <a:pt x="50018" y="23194"/>
                    <a:pt x="47863" y="23492"/>
                  </a:cubicBezTo>
                  <a:cubicBezTo>
                    <a:pt x="20574" y="27302"/>
                    <a:pt x="0" y="50960"/>
                    <a:pt x="0" y="78534"/>
                  </a:cubicBezTo>
                  <a:cubicBezTo>
                    <a:pt x="0" y="93346"/>
                    <a:pt x="5787" y="107300"/>
                    <a:pt x="16288" y="117801"/>
                  </a:cubicBezTo>
                  <a:cubicBezTo>
                    <a:pt x="26789" y="128314"/>
                    <a:pt x="40743" y="134101"/>
                    <a:pt x="55567" y="134101"/>
                  </a:cubicBezTo>
                  <a:lnTo>
                    <a:pt x="55686" y="134101"/>
                  </a:lnTo>
                  <a:cubicBezTo>
                    <a:pt x="70604" y="134065"/>
                    <a:pt x="84594" y="128231"/>
                    <a:pt x="95048" y="117682"/>
                  </a:cubicBezTo>
                  <a:cubicBezTo>
                    <a:pt x="105513" y="107121"/>
                    <a:pt x="111228" y="93084"/>
                    <a:pt x="111133" y="78153"/>
                  </a:cubicBezTo>
                  <a:cubicBezTo>
                    <a:pt x="110943" y="50781"/>
                    <a:pt x="90381" y="27290"/>
                    <a:pt x="63294" y="23504"/>
                  </a:cubicBezTo>
                  <a:cubicBezTo>
                    <a:pt x="61115" y="23194"/>
                    <a:pt x="59472" y="21313"/>
                    <a:pt x="59472" y="19122"/>
                  </a:cubicBezTo>
                  <a:lnTo>
                    <a:pt x="59472" y="1"/>
                  </a:lnTo>
                  <a:lnTo>
                    <a:pt x="59150" y="1"/>
                  </a:lnTo>
                  <a:lnTo>
                    <a:pt x="59150" y="19122"/>
                  </a:lnTo>
                  <a:cubicBezTo>
                    <a:pt x="59150" y="21480"/>
                    <a:pt x="60913" y="23492"/>
                    <a:pt x="63246" y="23813"/>
                  </a:cubicBezTo>
                  <a:cubicBezTo>
                    <a:pt x="90178" y="27576"/>
                    <a:pt x="110621" y="50948"/>
                    <a:pt x="110812" y="78153"/>
                  </a:cubicBezTo>
                  <a:cubicBezTo>
                    <a:pt x="110907" y="93000"/>
                    <a:pt x="105228" y="106955"/>
                    <a:pt x="94822" y="117456"/>
                  </a:cubicBezTo>
                  <a:cubicBezTo>
                    <a:pt x="84427" y="127945"/>
                    <a:pt x="70521" y="133744"/>
                    <a:pt x="55686" y="133779"/>
                  </a:cubicBezTo>
                  <a:lnTo>
                    <a:pt x="55567" y="133779"/>
                  </a:lnTo>
                  <a:cubicBezTo>
                    <a:pt x="40827" y="133779"/>
                    <a:pt x="26956" y="128029"/>
                    <a:pt x="16514" y="117575"/>
                  </a:cubicBezTo>
                  <a:cubicBezTo>
                    <a:pt x="6072" y="107133"/>
                    <a:pt x="310" y="93262"/>
                    <a:pt x="310" y="78534"/>
                  </a:cubicBezTo>
                  <a:cubicBezTo>
                    <a:pt x="310" y="51114"/>
                    <a:pt x="20777" y="27588"/>
                    <a:pt x="47911" y="23813"/>
                  </a:cubicBezTo>
                  <a:cubicBezTo>
                    <a:pt x="50221" y="23492"/>
                    <a:pt x="51971" y="21480"/>
                    <a:pt x="51971" y="19122"/>
                  </a:cubicBezTo>
                  <a:lnTo>
                    <a:pt x="51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 name="Google Shape;928;p30"/>
          <p:cNvSpPr txBox="1">
            <a:spLocks noGrp="1"/>
          </p:cNvSpPr>
          <p:nvPr>
            <p:ph type="title"/>
          </p:nvPr>
        </p:nvSpPr>
        <p:spPr>
          <a:xfrm>
            <a:off x="110547" y="82854"/>
            <a:ext cx="2709139" cy="79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u="sng" dirty="0">
                <a:latin typeface="Impact" panose="020B0806030902050204" pitchFamily="34" charset="0"/>
              </a:rPr>
              <a:t>EXISTING SYSTEM</a:t>
            </a:r>
            <a:endParaRPr u="sng" dirty="0">
              <a:latin typeface="Impact" panose="020B0806030902050204" pitchFamily="34" charset="0"/>
            </a:endParaRPr>
          </a:p>
        </p:txBody>
      </p:sp>
      <p:grpSp>
        <p:nvGrpSpPr>
          <p:cNvPr id="929" name="Google Shape;929;p30"/>
          <p:cNvGrpSpPr/>
          <p:nvPr/>
        </p:nvGrpSpPr>
        <p:grpSpPr>
          <a:xfrm>
            <a:off x="2819686" y="327006"/>
            <a:ext cx="306797" cy="433349"/>
            <a:chOff x="1333682" y="3344330"/>
            <a:chExt cx="271213" cy="383088"/>
          </a:xfrm>
        </p:grpSpPr>
        <p:sp>
          <p:nvSpPr>
            <p:cNvPr id="930" name="Google Shape;930;p30"/>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xmlns="" id="{F0BB704D-76CA-728E-E515-89245676C993}"/>
              </a:ext>
            </a:extLst>
          </p:cNvPr>
          <p:cNvSpPr txBox="1"/>
          <p:nvPr/>
        </p:nvSpPr>
        <p:spPr>
          <a:xfrm>
            <a:off x="197005" y="1087360"/>
            <a:ext cx="5245362" cy="3293209"/>
          </a:xfrm>
          <a:prstGeom prst="rect">
            <a:avLst/>
          </a:prstGeom>
          <a:noFill/>
        </p:spPr>
        <p:txBody>
          <a:bodyPr wrap="square">
            <a:spAutoFit/>
          </a:bodyPr>
          <a:lstStyle/>
          <a:p>
            <a:r>
              <a:rPr lang="en-US" sz="1600" dirty="0"/>
              <a:t>The existing system for road accident prediction often utilizes K-means clustering as a foundational method. K-means clustering is applied to identify clusters or patterns within historical accident data, such as accident locations, road conditions, and time of occurrence. By grouping similar instances together, K-means helps in identifying accident-prone areas or conditions. However, this method primarily relies on structured data and may not effectively capture the nuanced patterns present in data. While K-means clustering serves as a valuable starting point for understanding accident patterns, its reliance on predefined features and assumptions limits its ability to adapt to complex and evolving scenarios</a:t>
            </a:r>
            <a:endParaRPr lang="en-IN" sz="1600" dirty="0"/>
          </a:p>
        </p:txBody>
      </p:sp>
      <p:sp>
        <p:nvSpPr>
          <p:cNvPr id="6" name="TextBox 5">
            <a:extLst>
              <a:ext uri="{FF2B5EF4-FFF2-40B4-BE49-F238E27FC236}">
                <a16:creationId xmlns:a16="http://schemas.microsoft.com/office/drawing/2014/main" xmlns="" id="{196FC9DD-29D8-DF2C-F2B2-62E8885F3B51}"/>
              </a:ext>
            </a:extLst>
          </p:cNvPr>
          <p:cNvSpPr txBox="1"/>
          <p:nvPr/>
        </p:nvSpPr>
        <p:spPr>
          <a:xfrm>
            <a:off x="5785921" y="1188491"/>
            <a:ext cx="2802504" cy="1831271"/>
          </a:xfrm>
          <a:prstGeom prst="rect">
            <a:avLst/>
          </a:prstGeom>
          <a:noFill/>
        </p:spPr>
        <p:txBody>
          <a:bodyPr wrap="square" rtlCol="0">
            <a:spAutoFit/>
          </a:bodyPr>
          <a:lstStyle/>
          <a:p>
            <a:r>
              <a:rPr lang="en-IN" sz="1600" dirty="0"/>
              <a:t>        Disadvantages</a:t>
            </a:r>
          </a:p>
          <a:p>
            <a:endParaRPr lang="en-IN" sz="1600" dirty="0"/>
          </a:p>
          <a:p>
            <a:pPr marL="171450" indent="-171450">
              <a:buFont typeface="Wingdings" panose="05000000000000000000" pitchFamily="2" charset="2"/>
              <a:buChar char="q"/>
            </a:pPr>
            <a:r>
              <a:rPr lang="en-IN" dirty="0"/>
              <a:t>Dependency structured data</a:t>
            </a:r>
          </a:p>
          <a:p>
            <a:pPr marL="171450" indent="-171450">
              <a:buFont typeface="Wingdings" panose="05000000000000000000" pitchFamily="2" charset="2"/>
              <a:buChar char="q"/>
            </a:pPr>
            <a:r>
              <a:rPr lang="en-US" dirty="0"/>
              <a:t>Inability to Capture Complex Patterns</a:t>
            </a:r>
          </a:p>
          <a:p>
            <a:pPr marL="171450" indent="-171450">
              <a:buFont typeface="Wingdings" panose="05000000000000000000" pitchFamily="2" charset="2"/>
              <a:buChar char="q"/>
            </a:pPr>
            <a:r>
              <a:rPr lang="en-IN" dirty="0"/>
              <a:t>Assumption of Predefined Features</a:t>
            </a:r>
          </a:p>
          <a:p>
            <a:pPr marL="171450" indent="-171450">
              <a:buFont typeface="Wingdings" panose="05000000000000000000" pitchFamily="2" charset="2"/>
              <a:buChar char="q"/>
            </a:pPr>
            <a:endParaRPr lang="en-IN"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7"/>
          <p:cNvSpPr/>
          <p:nvPr/>
        </p:nvSpPr>
        <p:spPr>
          <a:xfrm>
            <a:off x="4593393" y="2766429"/>
            <a:ext cx="0" cy="28"/>
          </a:xfrm>
          <a:custGeom>
            <a:avLst/>
            <a:gdLst/>
            <a:ahLst/>
            <a:cxnLst/>
            <a:rect l="l" t="t" r="r" b="b"/>
            <a:pathLst>
              <a:path h="1" extrusionOk="0">
                <a:moveTo>
                  <a:pt x="0" y="1"/>
                </a:move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p:nvPr/>
        </p:nvSpPr>
        <p:spPr>
          <a:xfrm>
            <a:off x="4356650" y="4416725"/>
            <a:ext cx="25" cy="25"/>
          </a:xfrm>
          <a:custGeom>
            <a:avLst/>
            <a:gdLst/>
            <a:ahLst/>
            <a:cxnLst/>
            <a:rect l="l" t="t" r="r" b="b"/>
            <a:pathLst>
              <a:path w="1" h="1" fill="none" extrusionOk="0">
                <a:moveTo>
                  <a:pt x="1" y="1"/>
                </a:moveTo>
                <a:close/>
              </a:path>
            </a:pathLst>
          </a:custGeom>
          <a:noFill/>
          <a:ln w="24700" cap="flat" cmpd="sng">
            <a:solidFill>
              <a:srgbClr val="F2F2F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a:off x="4188765" y="4007831"/>
            <a:ext cx="28" cy="28"/>
          </a:xfrm>
          <a:custGeom>
            <a:avLst/>
            <a:gdLst/>
            <a:ahLst/>
            <a:cxnLst/>
            <a:rect l="l" t="t" r="r" b="b"/>
            <a:pathLst>
              <a:path w="1" h="1" extrusionOk="0">
                <a:moveTo>
                  <a:pt x="1" y="1"/>
                </a:move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a:off x="4184415" y="2408071"/>
            <a:ext cx="0" cy="28"/>
          </a:xfrm>
          <a:custGeom>
            <a:avLst/>
            <a:gdLst/>
            <a:ahLst/>
            <a:cxnLst/>
            <a:rect l="l" t="t" r="r" b="b"/>
            <a:pathLst>
              <a:path h="1" extrusionOk="0">
                <a:moveTo>
                  <a:pt x="0" y="1"/>
                </a:move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a:off x="5159432" y="3384108"/>
            <a:ext cx="28" cy="28"/>
          </a:xfrm>
          <a:custGeom>
            <a:avLst/>
            <a:gdLst/>
            <a:ahLst/>
            <a:cxnLst/>
            <a:rect l="l" t="t" r="r" b="b"/>
            <a:pathLst>
              <a:path w="1" h="1" extrusionOk="0">
                <a:moveTo>
                  <a:pt x="0" y="1"/>
                </a:move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17"/>
          <p:cNvGrpSpPr/>
          <p:nvPr/>
        </p:nvGrpSpPr>
        <p:grpSpPr>
          <a:xfrm>
            <a:off x="7438752" y="1631223"/>
            <a:ext cx="544555" cy="3505769"/>
            <a:chOff x="3890774" y="1637625"/>
            <a:chExt cx="544555" cy="3505769"/>
          </a:xfrm>
        </p:grpSpPr>
        <p:sp>
          <p:nvSpPr>
            <p:cNvPr id="219" name="Google Shape;219;p17"/>
            <p:cNvSpPr/>
            <p:nvPr/>
          </p:nvSpPr>
          <p:spPr>
            <a:xfrm>
              <a:off x="3890774" y="1637625"/>
              <a:ext cx="544555" cy="3505769"/>
            </a:xfrm>
            <a:custGeom>
              <a:avLst/>
              <a:gdLst/>
              <a:ahLst/>
              <a:cxnLst/>
              <a:rect l="l" t="t" r="r" b="b"/>
              <a:pathLst>
                <a:path w="19278" h="124109" extrusionOk="0">
                  <a:moveTo>
                    <a:pt x="9639" y="1"/>
                  </a:moveTo>
                  <a:cubicBezTo>
                    <a:pt x="9383" y="1"/>
                    <a:pt x="9127" y="123"/>
                    <a:pt x="8931" y="367"/>
                  </a:cubicBezTo>
                  <a:lnTo>
                    <a:pt x="394" y="11273"/>
                  </a:lnTo>
                  <a:cubicBezTo>
                    <a:pt x="1" y="11773"/>
                    <a:pt x="179" y="12190"/>
                    <a:pt x="787" y="12190"/>
                  </a:cubicBezTo>
                  <a:lnTo>
                    <a:pt x="3430" y="12190"/>
                  </a:lnTo>
                  <a:lnTo>
                    <a:pt x="3430" y="124108"/>
                  </a:lnTo>
                  <a:lnTo>
                    <a:pt x="15777" y="124108"/>
                  </a:lnTo>
                  <a:lnTo>
                    <a:pt x="15777" y="12190"/>
                  </a:lnTo>
                  <a:lnTo>
                    <a:pt x="18491" y="12190"/>
                  </a:lnTo>
                  <a:cubicBezTo>
                    <a:pt x="19098" y="12190"/>
                    <a:pt x="19277" y="11773"/>
                    <a:pt x="18884" y="11273"/>
                  </a:cubicBezTo>
                  <a:lnTo>
                    <a:pt x="10347" y="367"/>
                  </a:lnTo>
                  <a:cubicBezTo>
                    <a:pt x="10151" y="123"/>
                    <a:pt x="9895" y="1"/>
                    <a:pt x="96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4151788" y="2196180"/>
              <a:ext cx="22542" cy="2611566"/>
            </a:xfrm>
            <a:custGeom>
              <a:avLst/>
              <a:gdLst/>
              <a:ahLst/>
              <a:cxnLst/>
              <a:rect l="l" t="t" r="r" b="b"/>
              <a:pathLst>
                <a:path w="798" h="92453" extrusionOk="0">
                  <a:moveTo>
                    <a:pt x="393" y="1"/>
                  </a:moveTo>
                  <a:cubicBezTo>
                    <a:pt x="179" y="1"/>
                    <a:pt x="0" y="179"/>
                    <a:pt x="0" y="394"/>
                  </a:cubicBezTo>
                  <a:lnTo>
                    <a:pt x="0" y="5787"/>
                  </a:lnTo>
                  <a:cubicBezTo>
                    <a:pt x="0" y="6013"/>
                    <a:pt x="179" y="6192"/>
                    <a:pt x="393" y="6192"/>
                  </a:cubicBezTo>
                  <a:cubicBezTo>
                    <a:pt x="619" y="6192"/>
                    <a:pt x="798" y="6013"/>
                    <a:pt x="798" y="5787"/>
                  </a:cubicBezTo>
                  <a:lnTo>
                    <a:pt x="798" y="394"/>
                  </a:lnTo>
                  <a:cubicBezTo>
                    <a:pt x="798" y="179"/>
                    <a:pt x="619" y="1"/>
                    <a:pt x="393" y="1"/>
                  </a:cubicBezTo>
                  <a:close/>
                  <a:moveTo>
                    <a:pt x="393" y="14384"/>
                  </a:moveTo>
                  <a:cubicBezTo>
                    <a:pt x="179" y="14384"/>
                    <a:pt x="0" y="14562"/>
                    <a:pt x="0" y="14776"/>
                  </a:cubicBezTo>
                  <a:lnTo>
                    <a:pt x="0" y="20170"/>
                  </a:lnTo>
                  <a:cubicBezTo>
                    <a:pt x="0" y="20384"/>
                    <a:pt x="179" y="20563"/>
                    <a:pt x="393" y="20563"/>
                  </a:cubicBezTo>
                  <a:cubicBezTo>
                    <a:pt x="619" y="20563"/>
                    <a:pt x="798" y="20384"/>
                    <a:pt x="798" y="20170"/>
                  </a:cubicBezTo>
                  <a:lnTo>
                    <a:pt x="798" y="14776"/>
                  </a:lnTo>
                  <a:cubicBezTo>
                    <a:pt x="798" y="14562"/>
                    <a:pt x="619" y="14384"/>
                    <a:pt x="393" y="14384"/>
                  </a:cubicBezTo>
                  <a:close/>
                  <a:moveTo>
                    <a:pt x="393" y="28754"/>
                  </a:moveTo>
                  <a:cubicBezTo>
                    <a:pt x="179" y="28754"/>
                    <a:pt x="0" y="28933"/>
                    <a:pt x="0" y="29159"/>
                  </a:cubicBezTo>
                  <a:lnTo>
                    <a:pt x="0" y="34541"/>
                  </a:lnTo>
                  <a:cubicBezTo>
                    <a:pt x="0" y="34767"/>
                    <a:pt x="179" y="34946"/>
                    <a:pt x="393" y="34946"/>
                  </a:cubicBezTo>
                  <a:cubicBezTo>
                    <a:pt x="619" y="34946"/>
                    <a:pt x="798" y="34767"/>
                    <a:pt x="798" y="34541"/>
                  </a:cubicBezTo>
                  <a:lnTo>
                    <a:pt x="798" y="29159"/>
                  </a:lnTo>
                  <a:cubicBezTo>
                    <a:pt x="798" y="28933"/>
                    <a:pt x="619" y="28754"/>
                    <a:pt x="393" y="28754"/>
                  </a:cubicBezTo>
                  <a:close/>
                  <a:moveTo>
                    <a:pt x="393" y="43137"/>
                  </a:moveTo>
                  <a:cubicBezTo>
                    <a:pt x="179" y="43137"/>
                    <a:pt x="0" y="43316"/>
                    <a:pt x="0" y="43530"/>
                  </a:cubicBezTo>
                  <a:lnTo>
                    <a:pt x="0" y="48923"/>
                  </a:lnTo>
                  <a:cubicBezTo>
                    <a:pt x="0" y="49138"/>
                    <a:pt x="179" y="49316"/>
                    <a:pt x="393" y="49316"/>
                  </a:cubicBezTo>
                  <a:cubicBezTo>
                    <a:pt x="619" y="49316"/>
                    <a:pt x="798" y="49138"/>
                    <a:pt x="798" y="48923"/>
                  </a:cubicBezTo>
                  <a:lnTo>
                    <a:pt x="798" y="43530"/>
                  </a:lnTo>
                  <a:cubicBezTo>
                    <a:pt x="798" y="43316"/>
                    <a:pt x="619" y="43137"/>
                    <a:pt x="393" y="43137"/>
                  </a:cubicBezTo>
                  <a:close/>
                  <a:moveTo>
                    <a:pt x="393" y="57508"/>
                  </a:moveTo>
                  <a:cubicBezTo>
                    <a:pt x="179" y="57508"/>
                    <a:pt x="0" y="57686"/>
                    <a:pt x="0" y="57913"/>
                  </a:cubicBezTo>
                  <a:lnTo>
                    <a:pt x="0" y="63306"/>
                  </a:lnTo>
                  <a:cubicBezTo>
                    <a:pt x="0" y="63521"/>
                    <a:pt x="179" y="63699"/>
                    <a:pt x="393" y="63699"/>
                  </a:cubicBezTo>
                  <a:cubicBezTo>
                    <a:pt x="619" y="63699"/>
                    <a:pt x="798" y="63521"/>
                    <a:pt x="798" y="63306"/>
                  </a:cubicBezTo>
                  <a:lnTo>
                    <a:pt x="798" y="57913"/>
                  </a:lnTo>
                  <a:cubicBezTo>
                    <a:pt x="798" y="57686"/>
                    <a:pt x="619" y="57508"/>
                    <a:pt x="393" y="57508"/>
                  </a:cubicBezTo>
                  <a:close/>
                  <a:moveTo>
                    <a:pt x="393" y="71891"/>
                  </a:moveTo>
                  <a:cubicBezTo>
                    <a:pt x="179" y="71891"/>
                    <a:pt x="0" y="72069"/>
                    <a:pt x="0" y="72283"/>
                  </a:cubicBezTo>
                  <a:lnTo>
                    <a:pt x="0" y="77677"/>
                  </a:lnTo>
                  <a:cubicBezTo>
                    <a:pt x="0" y="77903"/>
                    <a:pt x="179" y="78070"/>
                    <a:pt x="393" y="78070"/>
                  </a:cubicBezTo>
                  <a:cubicBezTo>
                    <a:pt x="619" y="78070"/>
                    <a:pt x="798" y="77903"/>
                    <a:pt x="798" y="77677"/>
                  </a:cubicBezTo>
                  <a:lnTo>
                    <a:pt x="798" y="72283"/>
                  </a:lnTo>
                  <a:cubicBezTo>
                    <a:pt x="798" y="72069"/>
                    <a:pt x="619" y="71891"/>
                    <a:pt x="393" y="71891"/>
                  </a:cubicBezTo>
                  <a:close/>
                  <a:moveTo>
                    <a:pt x="393" y="86273"/>
                  </a:moveTo>
                  <a:cubicBezTo>
                    <a:pt x="179" y="86273"/>
                    <a:pt x="0" y="86452"/>
                    <a:pt x="0" y="86666"/>
                  </a:cubicBezTo>
                  <a:lnTo>
                    <a:pt x="0" y="92060"/>
                  </a:lnTo>
                  <a:cubicBezTo>
                    <a:pt x="0" y="92274"/>
                    <a:pt x="179" y="92453"/>
                    <a:pt x="393" y="92453"/>
                  </a:cubicBezTo>
                  <a:cubicBezTo>
                    <a:pt x="619" y="92453"/>
                    <a:pt x="798" y="92274"/>
                    <a:pt x="798" y="92060"/>
                  </a:cubicBezTo>
                  <a:lnTo>
                    <a:pt x="798" y="86666"/>
                  </a:lnTo>
                  <a:cubicBezTo>
                    <a:pt x="798" y="86452"/>
                    <a:pt x="619" y="86273"/>
                    <a:pt x="393" y="8627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17"/>
          <p:cNvGrpSpPr/>
          <p:nvPr/>
        </p:nvGrpSpPr>
        <p:grpSpPr>
          <a:xfrm>
            <a:off x="6808779" y="2290983"/>
            <a:ext cx="1773378" cy="2852517"/>
            <a:chOff x="3387023" y="2290896"/>
            <a:chExt cx="1773378" cy="2852517"/>
          </a:xfrm>
        </p:grpSpPr>
        <p:sp>
          <p:nvSpPr>
            <p:cNvPr id="222" name="Google Shape;222;p17"/>
            <p:cNvSpPr/>
            <p:nvPr/>
          </p:nvSpPr>
          <p:spPr>
            <a:xfrm>
              <a:off x="3387023" y="2290896"/>
              <a:ext cx="1773378" cy="2852517"/>
            </a:xfrm>
            <a:custGeom>
              <a:avLst/>
              <a:gdLst/>
              <a:ahLst/>
              <a:cxnLst/>
              <a:rect l="l" t="t" r="r" b="b"/>
              <a:pathLst>
                <a:path w="62780" h="100983" extrusionOk="0">
                  <a:moveTo>
                    <a:pt x="1010" y="0"/>
                  </a:moveTo>
                  <a:cubicBezTo>
                    <a:pt x="422" y="0"/>
                    <a:pt x="1" y="458"/>
                    <a:pt x="46" y="1065"/>
                  </a:cubicBezTo>
                  <a:lnTo>
                    <a:pt x="1332" y="15186"/>
                  </a:lnTo>
                  <a:cubicBezTo>
                    <a:pt x="1368" y="15585"/>
                    <a:pt x="1541" y="15794"/>
                    <a:pt x="1774" y="15794"/>
                  </a:cubicBezTo>
                  <a:cubicBezTo>
                    <a:pt x="1922" y="15794"/>
                    <a:pt x="2096" y="15708"/>
                    <a:pt x="2272" y="15531"/>
                  </a:cubicBezTo>
                  <a:lnTo>
                    <a:pt x="4689" y="13126"/>
                  </a:lnTo>
                  <a:cubicBezTo>
                    <a:pt x="10857" y="18889"/>
                    <a:pt x="19179" y="22413"/>
                    <a:pt x="28252" y="22425"/>
                  </a:cubicBezTo>
                  <a:cubicBezTo>
                    <a:pt x="40456" y="22425"/>
                    <a:pt x="50433" y="32366"/>
                    <a:pt x="50433" y="44642"/>
                  </a:cubicBezTo>
                  <a:lnTo>
                    <a:pt x="50433" y="100982"/>
                  </a:lnTo>
                  <a:lnTo>
                    <a:pt x="62780" y="100982"/>
                  </a:lnTo>
                  <a:lnTo>
                    <a:pt x="62780" y="44582"/>
                  </a:lnTo>
                  <a:lnTo>
                    <a:pt x="62744" y="44582"/>
                  </a:lnTo>
                  <a:cubicBezTo>
                    <a:pt x="62744" y="25532"/>
                    <a:pt x="47302" y="10114"/>
                    <a:pt x="28252" y="10090"/>
                  </a:cubicBezTo>
                  <a:cubicBezTo>
                    <a:pt x="22596" y="10090"/>
                    <a:pt x="17334" y="7947"/>
                    <a:pt x="13405" y="4411"/>
                  </a:cubicBezTo>
                  <a:lnTo>
                    <a:pt x="15584" y="2220"/>
                  </a:lnTo>
                  <a:cubicBezTo>
                    <a:pt x="16048" y="1767"/>
                    <a:pt x="15893" y="1339"/>
                    <a:pt x="15250" y="1279"/>
                  </a:cubicBezTo>
                  <a:lnTo>
                    <a:pt x="1117" y="5"/>
                  </a:lnTo>
                  <a:cubicBezTo>
                    <a:pt x="1081" y="2"/>
                    <a:pt x="1045" y="0"/>
                    <a:pt x="10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3598857" y="2484285"/>
              <a:ext cx="1405172" cy="2470103"/>
            </a:xfrm>
            <a:custGeom>
              <a:avLst/>
              <a:gdLst/>
              <a:ahLst/>
              <a:cxnLst/>
              <a:rect l="l" t="t" r="r" b="b"/>
              <a:pathLst>
                <a:path w="49745" h="87445" extrusionOk="0">
                  <a:moveTo>
                    <a:pt x="441" y="1"/>
                  </a:moveTo>
                  <a:cubicBezTo>
                    <a:pt x="334" y="1"/>
                    <a:pt x="225" y="42"/>
                    <a:pt x="143" y="124"/>
                  </a:cubicBezTo>
                  <a:cubicBezTo>
                    <a:pt x="0" y="291"/>
                    <a:pt x="12" y="541"/>
                    <a:pt x="179" y="684"/>
                  </a:cubicBezTo>
                  <a:cubicBezTo>
                    <a:pt x="1679" y="2029"/>
                    <a:pt x="3274" y="3256"/>
                    <a:pt x="4918" y="4363"/>
                  </a:cubicBezTo>
                  <a:cubicBezTo>
                    <a:pt x="4989" y="4411"/>
                    <a:pt x="5060" y="4423"/>
                    <a:pt x="5132" y="4423"/>
                  </a:cubicBezTo>
                  <a:cubicBezTo>
                    <a:pt x="5263" y="4423"/>
                    <a:pt x="5394" y="4363"/>
                    <a:pt x="5465" y="4256"/>
                  </a:cubicBezTo>
                  <a:cubicBezTo>
                    <a:pt x="5584" y="4065"/>
                    <a:pt x="5537" y="3827"/>
                    <a:pt x="5358" y="3696"/>
                  </a:cubicBezTo>
                  <a:cubicBezTo>
                    <a:pt x="3739" y="2625"/>
                    <a:pt x="2179" y="1410"/>
                    <a:pt x="703" y="101"/>
                  </a:cubicBezTo>
                  <a:cubicBezTo>
                    <a:pt x="630" y="34"/>
                    <a:pt x="536" y="1"/>
                    <a:pt x="441" y="1"/>
                  </a:cubicBezTo>
                  <a:close/>
                  <a:moveTo>
                    <a:pt x="13955" y="8103"/>
                  </a:moveTo>
                  <a:cubicBezTo>
                    <a:pt x="13790" y="8103"/>
                    <a:pt x="13630" y="8204"/>
                    <a:pt x="13573" y="8364"/>
                  </a:cubicBezTo>
                  <a:cubicBezTo>
                    <a:pt x="13502" y="8566"/>
                    <a:pt x="13609" y="8804"/>
                    <a:pt x="13811" y="8876"/>
                  </a:cubicBezTo>
                  <a:cubicBezTo>
                    <a:pt x="15693" y="9554"/>
                    <a:pt x="17645" y="10090"/>
                    <a:pt x="19586" y="10483"/>
                  </a:cubicBezTo>
                  <a:lnTo>
                    <a:pt x="19669" y="10483"/>
                  </a:lnTo>
                  <a:cubicBezTo>
                    <a:pt x="19848" y="10483"/>
                    <a:pt x="20015" y="10352"/>
                    <a:pt x="20050" y="10173"/>
                  </a:cubicBezTo>
                  <a:cubicBezTo>
                    <a:pt x="20098" y="9959"/>
                    <a:pt x="19955" y="9745"/>
                    <a:pt x="19741" y="9697"/>
                  </a:cubicBezTo>
                  <a:cubicBezTo>
                    <a:pt x="17836" y="9328"/>
                    <a:pt x="15931" y="8792"/>
                    <a:pt x="14085" y="8125"/>
                  </a:cubicBezTo>
                  <a:cubicBezTo>
                    <a:pt x="14043" y="8110"/>
                    <a:pt x="13999" y="8103"/>
                    <a:pt x="13955" y="8103"/>
                  </a:cubicBezTo>
                  <a:close/>
                  <a:moveTo>
                    <a:pt x="29109" y="10954"/>
                  </a:moveTo>
                  <a:cubicBezTo>
                    <a:pt x="28919" y="10954"/>
                    <a:pt x="28752" y="11099"/>
                    <a:pt x="28730" y="11293"/>
                  </a:cubicBezTo>
                  <a:cubicBezTo>
                    <a:pt x="28694" y="11519"/>
                    <a:pt x="28849" y="11709"/>
                    <a:pt x="29063" y="11745"/>
                  </a:cubicBezTo>
                  <a:cubicBezTo>
                    <a:pt x="30933" y="11971"/>
                    <a:pt x="32778" y="12555"/>
                    <a:pt x="34576" y="13471"/>
                  </a:cubicBezTo>
                  <a:cubicBezTo>
                    <a:pt x="34636" y="13495"/>
                    <a:pt x="34695" y="13507"/>
                    <a:pt x="34755" y="13507"/>
                  </a:cubicBezTo>
                  <a:cubicBezTo>
                    <a:pt x="34897" y="13507"/>
                    <a:pt x="35040" y="13424"/>
                    <a:pt x="35112" y="13293"/>
                  </a:cubicBezTo>
                  <a:cubicBezTo>
                    <a:pt x="35207" y="13090"/>
                    <a:pt x="35136" y="12852"/>
                    <a:pt x="34933" y="12757"/>
                  </a:cubicBezTo>
                  <a:cubicBezTo>
                    <a:pt x="33064" y="11804"/>
                    <a:pt x="31123" y="11197"/>
                    <a:pt x="29171" y="10959"/>
                  </a:cubicBezTo>
                  <a:cubicBezTo>
                    <a:pt x="29150" y="10956"/>
                    <a:pt x="29129" y="10954"/>
                    <a:pt x="29109" y="10954"/>
                  </a:cubicBezTo>
                  <a:close/>
                  <a:moveTo>
                    <a:pt x="42350" y="18963"/>
                  </a:moveTo>
                  <a:cubicBezTo>
                    <a:pt x="42262" y="18963"/>
                    <a:pt x="42173" y="18993"/>
                    <a:pt x="42101" y="19055"/>
                  </a:cubicBezTo>
                  <a:cubicBezTo>
                    <a:pt x="41934" y="19198"/>
                    <a:pt x="41910" y="19448"/>
                    <a:pt x="42041" y="19615"/>
                  </a:cubicBezTo>
                  <a:cubicBezTo>
                    <a:pt x="43268" y="21091"/>
                    <a:pt x="44375" y="22734"/>
                    <a:pt x="45315" y="24473"/>
                  </a:cubicBezTo>
                  <a:cubicBezTo>
                    <a:pt x="45387" y="24604"/>
                    <a:pt x="45530" y="24687"/>
                    <a:pt x="45661" y="24687"/>
                  </a:cubicBezTo>
                  <a:cubicBezTo>
                    <a:pt x="45732" y="24687"/>
                    <a:pt x="45792" y="24663"/>
                    <a:pt x="45851" y="24639"/>
                  </a:cubicBezTo>
                  <a:cubicBezTo>
                    <a:pt x="46042" y="24532"/>
                    <a:pt x="46113" y="24294"/>
                    <a:pt x="46018" y="24092"/>
                  </a:cubicBezTo>
                  <a:cubicBezTo>
                    <a:pt x="45042" y="22306"/>
                    <a:pt x="43910" y="20627"/>
                    <a:pt x="42660" y="19115"/>
                  </a:cubicBezTo>
                  <a:cubicBezTo>
                    <a:pt x="42580" y="19014"/>
                    <a:pt x="42465" y="18963"/>
                    <a:pt x="42350" y="18963"/>
                  </a:cubicBezTo>
                  <a:close/>
                  <a:moveTo>
                    <a:pt x="48969" y="33191"/>
                  </a:moveTo>
                  <a:cubicBezTo>
                    <a:pt x="48943" y="33191"/>
                    <a:pt x="48915" y="33194"/>
                    <a:pt x="48887" y="33200"/>
                  </a:cubicBezTo>
                  <a:cubicBezTo>
                    <a:pt x="48673" y="33236"/>
                    <a:pt x="48530" y="33438"/>
                    <a:pt x="48566" y="33652"/>
                  </a:cubicBezTo>
                  <a:cubicBezTo>
                    <a:pt x="48828" y="35117"/>
                    <a:pt x="48959" y="36558"/>
                    <a:pt x="48959" y="37939"/>
                  </a:cubicBezTo>
                  <a:lnTo>
                    <a:pt x="48959" y="39510"/>
                  </a:lnTo>
                  <a:cubicBezTo>
                    <a:pt x="48959" y="39725"/>
                    <a:pt x="49137" y="39903"/>
                    <a:pt x="49352" y="39903"/>
                  </a:cubicBezTo>
                  <a:cubicBezTo>
                    <a:pt x="49578" y="39903"/>
                    <a:pt x="49745" y="39725"/>
                    <a:pt x="49745" y="39510"/>
                  </a:cubicBezTo>
                  <a:lnTo>
                    <a:pt x="49745" y="37939"/>
                  </a:lnTo>
                  <a:cubicBezTo>
                    <a:pt x="49745" y="36510"/>
                    <a:pt x="49614" y="35022"/>
                    <a:pt x="49352" y="33521"/>
                  </a:cubicBezTo>
                  <a:cubicBezTo>
                    <a:pt x="49320" y="33333"/>
                    <a:pt x="49161" y="33191"/>
                    <a:pt x="48969" y="33191"/>
                  </a:cubicBezTo>
                  <a:close/>
                  <a:moveTo>
                    <a:pt x="49352" y="49011"/>
                  </a:moveTo>
                  <a:cubicBezTo>
                    <a:pt x="49137" y="49011"/>
                    <a:pt x="48959" y="49190"/>
                    <a:pt x="48959" y="49404"/>
                  </a:cubicBezTo>
                  <a:lnTo>
                    <a:pt x="48959" y="55357"/>
                  </a:lnTo>
                  <a:cubicBezTo>
                    <a:pt x="48959" y="55572"/>
                    <a:pt x="49137" y="55750"/>
                    <a:pt x="49352" y="55750"/>
                  </a:cubicBezTo>
                  <a:cubicBezTo>
                    <a:pt x="49578" y="55750"/>
                    <a:pt x="49745" y="55572"/>
                    <a:pt x="49745" y="55357"/>
                  </a:cubicBezTo>
                  <a:lnTo>
                    <a:pt x="49745" y="49404"/>
                  </a:lnTo>
                  <a:cubicBezTo>
                    <a:pt x="49745" y="49190"/>
                    <a:pt x="49578" y="49011"/>
                    <a:pt x="49352" y="49011"/>
                  </a:cubicBezTo>
                  <a:close/>
                  <a:moveTo>
                    <a:pt x="49352" y="64859"/>
                  </a:moveTo>
                  <a:cubicBezTo>
                    <a:pt x="49137" y="64859"/>
                    <a:pt x="48959" y="65037"/>
                    <a:pt x="48959" y="65252"/>
                  </a:cubicBezTo>
                  <a:lnTo>
                    <a:pt x="48959" y="71205"/>
                  </a:lnTo>
                  <a:cubicBezTo>
                    <a:pt x="48959" y="71419"/>
                    <a:pt x="49137" y="71598"/>
                    <a:pt x="49352" y="71598"/>
                  </a:cubicBezTo>
                  <a:cubicBezTo>
                    <a:pt x="49578" y="71598"/>
                    <a:pt x="49745" y="71419"/>
                    <a:pt x="49745" y="71205"/>
                  </a:cubicBezTo>
                  <a:lnTo>
                    <a:pt x="49745" y="65252"/>
                  </a:lnTo>
                  <a:cubicBezTo>
                    <a:pt x="49745" y="65037"/>
                    <a:pt x="49578" y="64859"/>
                    <a:pt x="49352" y="64859"/>
                  </a:cubicBezTo>
                  <a:close/>
                  <a:moveTo>
                    <a:pt x="49352" y="80706"/>
                  </a:moveTo>
                  <a:cubicBezTo>
                    <a:pt x="49137" y="80706"/>
                    <a:pt x="48959" y="80884"/>
                    <a:pt x="48959" y="81099"/>
                  </a:cubicBezTo>
                  <a:lnTo>
                    <a:pt x="48959" y="87040"/>
                  </a:lnTo>
                  <a:cubicBezTo>
                    <a:pt x="48959" y="87266"/>
                    <a:pt x="49137" y="87445"/>
                    <a:pt x="49352" y="87445"/>
                  </a:cubicBezTo>
                  <a:cubicBezTo>
                    <a:pt x="49578" y="87445"/>
                    <a:pt x="49745" y="87266"/>
                    <a:pt x="49745" y="87040"/>
                  </a:cubicBezTo>
                  <a:lnTo>
                    <a:pt x="49745" y="81099"/>
                  </a:lnTo>
                  <a:cubicBezTo>
                    <a:pt x="49745" y="80884"/>
                    <a:pt x="49578" y="80706"/>
                    <a:pt x="49352" y="8070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7"/>
          <p:cNvGrpSpPr/>
          <p:nvPr/>
        </p:nvGrpSpPr>
        <p:grpSpPr>
          <a:xfrm>
            <a:off x="7913051" y="1800495"/>
            <a:ext cx="1316729" cy="3256485"/>
            <a:chOff x="5218273" y="1886917"/>
            <a:chExt cx="1316729" cy="3256485"/>
          </a:xfrm>
        </p:grpSpPr>
        <p:sp>
          <p:nvSpPr>
            <p:cNvPr id="225" name="Google Shape;225;p17"/>
            <p:cNvSpPr/>
            <p:nvPr/>
          </p:nvSpPr>
          <p:spPr>
            <a:xfrm>
              <a:off x="5218273" y="1886917"/>
              <a:ext cx="1316729" cy="3256485"/>
            </a:xfrm>
            <a:custGeom>
              <a:avLst/>
              <a:gdLst/>
              <a:ahLst/>
              <a:cxnLst/>
              <a:rect l="l" t="t" r="r" b="b"/>
              <a:pathLst>
                <a:path w="46614" h="115284" extrusionOk="0">
                  <a:moveTo>
                    <a:pt x="34701" y="0"/>
                  </a:moveTo>
                  <a:cubicBezTo>
                    <a:pt x="34443" y="0"/>
                    <a:pt x="34267" y="226"/>
                    <a:pt x="34267" y="638"/>
                  </a:cubicBezTo>
                  <a:lnTo>
                    <a:pt x="34267" y="3817"/>
                  </a:lnTo>
                  <a:cubicBezTo>
                    <a:pt x="15372" y="3948"/>
                    <a:pt x="1" y="19295"/>
                    <a:pt x="1" y="38345"/>
                  </a:cubicBezTo>
                  <a:lnTo>
                    <a:pt x="37" y="38345"/>
                  </a:lnTo>
                  <a:lnTo>
                    <a:pt x="37" y="91590"/>
                  </a:lnTo>
                  <a:lnTo>
                    <a:pt x="37" y="115283"/>
                  </a:lnTo>
                  <a:lnTo>
                    <a:pt x="12395" y="115283"/>
                  </a:lnTo>
                  <a:lnTo>
                    <a:pt x="12240" y="91625"/>
                  </a:lnTo>
                  <a:lnTo>
                    <a:pt x="12240" y="38357"/>
                  </a:lnTo>
                  <a:cubicBezTo>
                    <a:pt x="12240" y="26153"/>
                    <a:pt x="22218" y="16259"/>
                    <a:pt x="34267" y="16140"/>
                  </a:cubicBezTo>
                  <a:lnTo>
                    <a:pt x="34267" y="19462"/>
                  </a:lnTo>
                  <a:cubicBezTo>
                    <a:pt x="34267" y="19876"/>
                    <a:pt x="34445" y="20103"/>
                    <a:pt x="34706" y="20103"/>
                  </a:cubicBezTo>
                  <a:cubicBezTo>
                    <a:pt x="34850" y="20103"/>
                    <a:pt x="35018" y="20034"/>
                    <a:pt x="35196" y="19890"/>
                  </a:cubicBezTo>
                  <a:lnTo>
                    <a:pt x="46102" y="10806"/>
                  </a:lnTo>
                  <a:cubicBezTo>
                    <a:pt x="46602" y="10389"/>
                    <a:pt x="46614" y="9711"/>
                    <a:pt x="46114" y="9294"/>
                  </a:cubicBezTo>
                  <a:lnTo>
                    <a:pt x="35196" y="221"/>
                  </a:lnTo>
                  <a:cubicBezTo>
                    <a:pt x="35016" y="71"/>
                    <a:pt x="34845" y="0"/>
                    <a:pt x="34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7"/>
            <p:cNvSpPr/>
            <p:nvPr/>
          </p:nvSpPr>
          <p:spPr>
            <a:xfrm>
              <a:off x="5377028" y="2166095"/>
              <a:ext cx="688476" cy="2976976"/>
            </a:xfrm>
            <a:custGeom>
              <a:avLst/>
              <a:gdLst/>
              <a:ahLst/>
              <a:cxnLst/>
              <a:rect l="l" t="t" r="r" b="b"/>
              <a:pathLst>
                <a:path w="24373" h="105389" extrusionOk="0">
                  <a:moveTo>
                    <a:pt x="23950" y="1"/>
                  </a:moveTo>
                  <a:cubicBezTo>
                    <a:pt x="23928" y="1"/>
                    <a:pt x="23907" y="2"/>
                    <a:pt x="23885" y="6"/>
                  </a:cubicBezTo>
                  <a:cubicBezTo>
                    <a:pt x="21860" y="363"/>
                    <a:pt x="19896" y="863"/>
                    <a:pt x="18074" y="1494"/>
                  </a:cubicBezTo>
                  <a:cubicBezTo>
                    <a:pt x="17860" y="1566"/>
                    <a:pt x="17753" y="1792"/>
                    <a:pt x="17824" y="1994"/>
                  </a:cubicBezTo>
                  <a:cubicBezTo>
                    <a:pt x="17884" y="2161"/>
                    <a:pt x="18039" y="2268"/>
                    <a:pt x="18193" y="2268"/>
                  </a:cubicBezTo>
                  <a:cubicBezTo>
                    <a:pt x="18241" y="2268"/>
                    <a:pt x="18289" y="2256"/>
                    <a:pt x="18324" y="2245"/>
                  </a:cubicBezTo>
                  <a:cubicBezTo>
                    <a:pt x="20122" y="1625"/>
                    <a:pt x="22039" y="1137"/>
                    <a:pt x="24015" y="792"/>
                  </a:cubicBezTo>
                  <a:cubicBezTo>
                    <a:pt x="24230" y="756"/>
                    <a:pt x="24373" y="554"/>
                    <a:pt x="24337" y="340"/>
                  </a:cubicBezTo>
                  <a:cubicBezTo>
                    <a:pt x="24305" y="137"/>
                    <a:pt x="24139" y="1"/>
                    <a:pt x="23950" y="1"/>
                  </a:cubicBezTo>
                  <a:close/>
                  <a:moveTo>
                    <a:pt x="9641" y="6304"/>
                  </a:moveTo>
                  <a:cubicBezTo>
                    <a:pt x="9553" y="6304"/>
                    <a:pt x="9466" y="6332"/>
                    <a:pt x="9395" y="6388"/>
                  </a:cubicBezTo>
                  <a:cubicBezTo>
                    <a:pt x="7966" y="7567"/>
                    <a:pt x="6609" y="8995"/>
                    <a:pt x="5251" y="10757"/>
                  </a:cubicBezTo>
                  <a:cubicBezTo>
                    <a:pt x="5120" y="10936"/>
                    <a:pt x="5156" y="11186"/>
                    <a:pt x="5323" y="11317"/>
                  </a:cubicBezTo>
                  <a:cubicBezTo>
                    <a:pt x="5394" y="11377"/>
                    <a:pt x="5489" y="11400"/>
                    <a:pt x="5573" y="11400"/>
                  </a:cubicBezTo>
                  <a:cubicBezTo>
                    <a:pt x="5692" y="11400"/>
                    <a:pt x="5811" y="11341"/>
                    <a:pt x="5882" y="11246"/>
                  </a:cubicBezTo>
                  <a:cubicBezTo>
                    <a:pt x="7204" y="9519"/>
                    <a:pt x="8514" y="8138"/>
                    <a:pt x="9895" y="7007"/>
                  </a:cubicBezTo>
                  <a:cubicBezTo>
                    <a:pt x="10061" y="6864"/>
                    <a:pt x="10085" y="6614"/>
                    <a:pt x="9954" y="6447"/>
                  </a:cubicBezTo>
                  <a:cubicBezTo>
                    <a:pt x="9873" y="6352"/>
                    <a:pt x="9757" y="6304"/>
                    <a:pt x="9641" y="6304"/>
                  </a:cubicBezTo>
                  <a:close/>
                  <a:moveTo>
                    <a:pt x="1289" y="19470"/>
                  </a:moveTo>
                  <a:cubicBezTo>
                    <a:pt x="1114" y="19470"/>
                    <a:pt x="957" y="19591"/>
                    <a:pt x="917" y="19770"/>
                  </a:cubicBezTo>
                  <a:cubicBezTo>
                    <a:pt x="477" y="21544"/>
                    <a:pt x="263" y="23497"/>
                    <a:pt x="251" y="25759"/>
                  </a:cubicBezTo>
                  <a:cubicBezTo>
                    <a:pt x="251" y="25974"/>
                    <a:pt x="429" y="26152"/>
                    <a:pt x="644" y="26152"/>
                  </a:cubicBezTo>
                  <a:cubicBezTo>
                    <a:pt x="870" y="26152"/>
                    <a:pt x="1036" y="25974"/>
                    <a:pt x="1048" y="25759"/>
                  </a:cubicBezTo>
                  <a:cubicBezTo>
                    <a:pt x="1048" y="23569"/>
                    <a:pt x="1263" y="21675"/>
                    <a:pt x="1691" y="19961"/>
                  </a:cubicBezTo>
                  <a:cubicBezTo>
                    <a:pt x="1739" y="19747"/>
                    <a:pt x="1608" y="19532"/>
                    <a:pt x="1394" y="19485"/>
                  </a:cubicBezTo>
                  <a:cubicBezTo>
                    <a:pt x="1358" y="19475"/>
                    <a:pt x="1323" y="19470"/>
                    <a:pt x="1289" y="19470"/>
                  </a:cubicBezTo>
                  <a:close/>
                  <a:moveTo>
                    <a:pt x="524" y="35260"/>
                  </a:moveTo>
                  <a:cubicBezTo>
                    <a:pt x="310" y="35260"/>
                    <a:pt x="132" y="35439"/>
                    <a:pt x="132" y="35653"/>
                  </a:cubicBezTo>
                  <a:cubicBezTo>
                    <a:pt x="108" y="37642"/>
                    <a:pt x="96" y="39618"/>
                    <a:pt x="72" y="41595"/>
                  </a:cubicBezTo>
                  <a:cubicBezTo>
                    <a:pt x="72" y="41821"/>
                    <a:pt x="251" y="41999"/>
                    <a:pt x="477" y="41999"/>
                  </a:cubicBezTo>
                  <a:cubicBezTo>
                    <a:pt x="691" y="41999"/>
                    <a:pt x="870" y="41821"/>
                    <a:pt x="870" y="41606"/>
                  </a:cubicBezTo>
                  <a:cubicBezTo>
                    <a:pt x="882" y="39630"/>
                    <a:pt x="905" y="37642"/>
                    <a:pt x="917" y="35665"/>
                  </a:cubicBezTo>
                  <a:cubicBezTo>
                    <a:pt x="929" y="35451"/>
                    <a:pt x="751" y="35260"/>
                    <a:pt x="524" y="35260"/>
                  </a:cubicBezTo>
                  <a:close/>
                  <a:moveTo>
                    <a:pt x="417" y="51108"/>
                  </a:moveTo>
                  <a:cubicBezTo>
                    <a:pt x="203" y="51108"/>
                    <a:pt x="24" y="51286"/>
                    <a:pt x="24" y="51501"/>
                  </a:cubicBezTo>
                  <a:cubicBezTo>
                    <a:pt x="12" y="53489"/>
                    <a:pt x="12" y="55465"/>
                    <a:pt x="1" y="57454"/>
                  </a:cubicBezTo>
                  <a:cubicBezTo>
                    <a:pt x="1" y="57668"/>
                    <a:pt x="179" y="57847"/>
                    <a:pt x="405" y="57847"/>
                  </a:cubicBezTo>
                  <a:cubicBezTo>
                    <a:pt x="620" y="57847"/>
                    <a:pt x="798" y="57668"/>
                    <a:pt x="798" y="57454"/>
                  </a:cubicBezTo>
                  <a:cubicBezTo>
                    <a:pt x="798" y="55465"/>
                    <a:pt x="810" y="53489"/>
                    <a:pt x="810" y="51512"/>
                  </a:cubicBezTo>
                  <a:cubicBezTo>
                    <a:pt x="822" y="51286"/>
                    <a:pt x="644" y="51108"/>
                    <a:pt x="417" y="51108"/>
                  </a:cubicBezTo>
                  <a:close/>
                  <a:moveTo>
                    <a:pt x="393" y="66955"/>
                  </a:moveTo>
                  <a:cubicBezTo>
                    <a:pt x="167" y="66955"/>
                    <a:pt x="1" y="67133"/>
                    <a:pt x="1" y="67348"/>
                  </a:cubicBezTo>
                  <a:lnTo>
                    <a:pt x="1" y="68419"/>
                  </a:lnTo>
                  <a:cubicBezTo>
                    <a:pt x="1" y="70050"/>
                    <a:pt x="1" y="71670"/>
                    <a:pt x="1" y="73301"/>
                  </a:cubicBezTo>
                  <a:cubicBezTo>
                    <a:pt x="1" y="73515"/>
                    <a:pt x="179" y="73694"/>
                    <a:pt x="393" y="73694"/>
                  </a:cubicBezTo>
                  <a:cubicBezTo>
                    <a:pt x="608" y="73694"/>
                    <a:pt x="786" y="73515"/>
                    <a:pt x="786" y="73301"/>
                  </a:cubicBezTo>
                  <a:cubicBezTo>
                    <a:pt x="786" y="71670"/>
                    <a:pt x="786" y="70050"/>
                    <a:pt x="786" y="68419"/>
                  </a:cubicBezTo>
                  <a:lnTo>
                    <a:pt x="786" y="67348"/>
                  </a:lnTo>
                  <a:cubicBezTo>
                    <a:pt x="786" y="67133"/>
                    <a:pt x="608" y="66955"/>
                    <a:pt x="393" y="66955"/>
                  </a:cubicBezTo>
                  <a:close/>
                  <a:moveTo>
                    <a:pt x="405" y="82802"/>
                  </a:moveTo>
                  <a:cubicBezTo>
                    <a:pt x="179" y="82802"/>
                    <a:pt x="1" y="82981"/>
                    <a:pt x="1" y="83195"/>
                  </a:cubicBezTo>
                  <a:cubicBezTo>
                    <a:pt x="12" y="85183"/>
                    <a:pt x="12" y="87160"/>
                    <a:pt x="12" y="89148"/>
                  </a:cubicBezTo>
                  <a:cubicBezTo>
                    <a:pt x="12" y="89362"/>
                    <a:pt x="191" y="89541"/>
                    <a:pt x="405" y="89541"/>
                  </a:cubicBezTo>
                  <a:cubicBezTo>
                    <a:pt x="620" y="89541"/>
                    <a:pt x="798" y="89362"/>
                    <a:pt x="798" y="89136"/>
                  </a:cubicBezTo>
                  <a:cubicBezTo>
                    <a:pt x="798" y="87160"/>
                    <a:pt x="798" y="85183"/>
                    <a:pt x="798" y="83195"/>
                  </a:cubicBezTo>
                  <a:cubicBezTo>
                    <a:pt x="798" y="82981"/>
                    <a:pt x="620" y="82802"/>
                    <a:pt x="405" y="82802"/>
                  </a:cubicBezTo>
                  <a:close/>
                  <a:moveTo>
                    <a:pt x="405" y="98649"/>
                  </a:moveTo>
                  <a:cubicBezTo>
                    <a:pt x="191" y="98649"/>
                    <a:pt x="12" y="98828"/>
                    <a:pt x="12" y="99042"/>
                  </a:cubicBezTo>
                  <a:cubicBezTo>
                    <a:pt x="12" y="101030"/>
                    <a:pt x="12" y="103007"/>
                    <a:pt x="1" y="104983"/>
                  </a:cubicBezTo>
                  <a:cubicBezTo>
                    <a:pt x="1" y="105210"/>
                    <a:pt x="179" y="105388"/>
                    <a:pt x="405" y="105388"/>
                  </a:cubicBezTo>
                  <a:cubicBezTo>
                    <a:pt x="620" y="105388"/>
                    <a:pt x="798" y="105210"/>
                    <a:pt x="798" y="104995"/>
                  </a:cubicBezTo>
                  <a:cubicBezTo>
                    <a:pt x="798" y="103007"/>
                    <a:pt x="798" y="101030"/>
                    <a:pt x="798" y="99042"/>
                  </a:cubicBezTo>
                  <a:cubicBezTo>
                    <a:pt x="798" y="98828"/>
                    <a:pt x="632" y="98649"/>
                    <a:pt x="405" y="986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17"/>
          <p:cNvSpPr/>
          <p:nvPr/>
        </p:nvSpPr>
        <p:spPr>
          <a:xfrm>
            <a:off x="3919700" y="3963933"/>
            <a:ext cx="28" cy="28"/>
          </a:xfrm>
          <a:custGeom>
            <a:avLst/>
            <a:gdLst/>
            <a:ahLst/>
            <a:cxnLst/>
            <a:rect l="l" t="t" r="r" b="b"/>
            <a:pathLst>
              <a:path w="1" h="1" fill="none" extrusionOk="0">
                <a:moveTo>
                  <a:pt x="1" y="1"/>
                </a:moveTo>
                <a:close/>
              </a:path>
            </a:pathLst>
          </a:custGeom>
          <a:noFill/>
          <a:ln w="24700" cap="flat" cmpd="sng">
            <a:solidFill>
              <a:srgbClr val="FFFFFF"/>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 name="Google Shape;228;p17"/>
          <p:cNvGrpSpPr/>
          <p:nvPr/>
        </p:nvGrpSpPr>
        <p:grpSpPr>
          <a:xfrm>
            <a:off x="6178899" y="2874000"/>
            <a:ext cx="1316390" cy="2262992"/>
            <a:chOff x="2609038" y="2880440"/>
            <a:chExt cx="1316390" cy="2262992"/>
          </a:xfrm>
        </p:grpSpPr>
        <p:sp>
          <p:nvSpPr>
            <p:cNvPr id="229" name="Google Shape;229;p17"/>
            <p:cNvSpPr/>
            <p:nvPr/>
          </p:nvSpPr>
          <p:spPr>
            <a:xfrm>
              <a:off x="2609038" y="2880440"/>
              <a:ext cx="1316390" cy="2262992"/>
            </a:xfrm>
            <a:custGeom>
              <a:avLst/>
              <a:gdLst/>
              <a:ahLst/>
              <a:cxnLst/>
              <a:rect l="l" t="t" r="r" b="b"/>
              <a:pathLst>
                <a:path w="46602" h="80113" extrusionOk="0">
                  <a:moveTo>
                    <a:pt x="11901" y="0"/>
                  </a:moveTo>
                  <a:cubicBezTo>
                    <a:pt x="11757" y="0"/>
                    <a:pt x="11586" y="71"/>
                    <a:pt x="11406" y="221"/>
                  </a:cubicBezTo>
                  <a:lnTo>
                    <a:pt x="500" y="9294"/>
                  </a:lnTo>
                  <a:cubicBezTo>
                    <a:pt x="0" y="9711"/>
                    <a:pt x="0" y="10389"/>
                    <a:pt x="488" y="10806"/>
                  </a:cubicBezTo>
                  <a:lnTo>
                    <a:pt x="11406" y="19890"/>
                  </a:lnTo>
                  <a:cubicBezTo>
                    <a:pt x="11584" y="20034"/>
                    <a:pt x="11752" y="20103"/>
                    <a:pt x="11896" y="20103"/>
                  </a:cubicBezTo>
                  <a:cubicBezTo>
                    <a:pt x="12157" y="20103"/>
                    <a:pt x="12335" y="19876"/>
                    <a:pt x="12335" y="19462"/>
                  </a:cubicBezTo>
                  <a:lnTo>
                    <a:pt x="12335" y="16140"/>
                  </a:lnTo>
                  <a:cubicBezTo>
                    <a:pt x="24384" y="16259"/>
                    <a:pt x="34362" y="26153"/>
                    <a:pt x="34362" y="38357"/>
                  </a:cubicBezTo>
                  <a:lnTo>
                    <a:pt x="34362" y="80112"/>
                  </a:lnTo>
                  <a:lnTo>
                    <a:pt x="46565" y="80112"/>
                  </a:lnTo>
                  <a:lnTo>
                    <a:pt x="46565" y="38297"/>
                  </a:lnTo>
                  <a:lnTo>
                    <a:pt x="46601" y="38297"/>
                  </a:lnTo>
                  <a:cubicBezTo>
                    <a:pt x="46601" y="19390"/>
                    <a:pt x="31242" y="3936"/>
                    <a:pt x="12335" y="3817"/>
                  </a:cubicBezTo>
                  <a:lnTo>
                    <a:pt x="12335" y="638"/>
                  </a:lnTo>
                  <a:cubicBezTo>
                    <a:pt x="12335" y="226"/>
                    <a:pt x="12159" y="0"/>
                    <a:pt x="119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7"/>
            <p:cNvSpPr/>
            <p:nvPr/>
          </p:nvSpPr>
          <p:spPr>
            <a:xfrm>
              <a:off x="2829317" y="3148686"/>
              <a:ext cx="939710" cy="1848432"/>
            </a:xfrm>
            <a:custGeom>
              <a:avLst/>
              <a:gdLst/>
              <a:ahLst/>
              <a:cxnLst/>
              <a:rect l="l" t="t" r="r" b="b"/>
              <a:pathLst>
                <a:path w="33267" h="65437" extrusionOk="0">
                  <a:moveTo>
                    <a:pt x="2930" y="0"/>
                  </a:moveTo>
                  <a:cubicBezTo>
                    <a:pt x="2144" y="0"/>
                    <a:pt x="1322" y="12"/>
                    <a:pt x="394" y="36"/>
                  </a:cubicBezTo>
                  <a:cubicBezTo>
                    <a:pt x="179" y="48"/>
                    <a:pt x="1" y="226"/>
                    <a:pt x="13" y="441"/>
                  </a:cubicBezTo>
                  <a:cubicBezTo>
                    <a:pt x="13" y="660"/>
                    <a:pt x="191" y="834"/>
                    <a:pt x="397" y="834"/>
                  </a:cubicBezTo>
                  <a:cubicBezTo>
                    <a:pt x="404" y="834"/>
                    <a:pt x="411" y="834"/>
                    <a:pt x="417" y="834"/>
                  </a:cubicBezTo>
                  <a:cubicBezTo>
                    <a:pt x="1334" y="798"/>
                    <a:pt x="2156" y="786"/>
                    <a:pt x="2930" y="786"/>
                  </a:cubicBezTo>
                  <a:cubicBezTo>
                    <a:pt x="4156" y="786"/>
                    <a:pt x="5263" y="822"/>
                    <a:pt x="6323" y="893"/>
                  </a:cubicBezTo>
                  <a:lnTo>
                    <a:pt x="6347" y="893"/>
                  </a:lnTo>
                  <a:cubicBezTo>
                    <a:pt x="6549" y="893"/>
                    <a:pt x="6728" y="726"/>
                    <a:pt x="6740" y="512"/>
                  </a:cubicBezTo>
                  <a:cubicBezTo>
                    <a:pt x="6752" y="298"/>
                    <a:pt x="6585" y="107"/>
                    <a:pt x="6371" y="95"/>
                  </a:cubicBezTo>
                  <a:cubicBezTo>
                    <a:pt x="5299" y="36"/>
                    <a:pt x="4168" y="0"/>
                    <a:pt x="2930" y="0"/>
                  </a:cubicBezTo>
                  <a:close/>
                  <a:moveTo>
                    <a:pt x="15980" y="2184"/>
                  </a:moveTo>
                  <a:cubicBezTo>
                    <a:pt x="15823" y="2184"/>
                    <a:pt x="15673" y="2274"/>
                    <a:pt x="15610" y="2417"/>
                  </a:cubicBezTo>
                  <a:cubicBezTo>
                    <a:pt x="15526" y="2620"/>
                    <a:pt x="15622" y="2858"/>
                    <a:pt x="15824" y="2941"/>
                  </a:cubicBezTo>
                  <a:cubicBezTo>
                    <a:pt x="15884" y="2965"/>
                    <a:pt x="15943" y="3001"/>
                    <a:pt x="15991" y="3024"/>
                  </a:cubicBezTo>
                  <a:cubicBezTo>
                    <a:pt x="17717" y="3798"/>
                    <a:pt x="19372" y="4751"/>
                    <a:pt x="20896" y="5846"/>
                  </a:cubicBezTo>
                  <a:cubicBezTo>
                    <a:pt x="20968" y="5894"/>
                    <a:pt x="21051" y="5918"/>
                    <a:pt x="21122" y="5918"/>
                  </a:cubicBezTo>
                  <a:cubicBezTo>
                    <a:pt x="21253" y="5918"/>
                    <a:pt x="21372" y="5858"/>
                    <a:pt x="21444" y="5751"/>
                  </a:cubicBezTo>
                  <a:cubicBezTo>
                    <a:pt x="21575" y="5572"/>
                    <a:pt x="21539" y="5334"/>
                    <a:pt x="21361" y="5203"/>
                  </a:cubicBezTo>
                  <a:cubicBezTo>
                    <a:pt x="19789" y="4084"/>
                    <a:pt x="18086" y="3108"/>
                    <a:pt x="16312" y="2298"/>
                  </a:cubicBezTo>
                  <a:cubicBezTo>
                    <a:pt x="16253" y="2274"/>
                    <a:pt x="16193" y="2239"/>
                    <a:pt x="16134" y="2215"/>
                  </a:cubicBezTo>
                  <a:cubicBezTo>
                    <a:pt x="16084" y="2194"/>
                    <a:pt x="16031" y="2184"/>
                    <a:pt x="15980" y="2184"/>
                  </a:cubicBezTo>
                  <a:close/>
                  <a:moveTo>
                    <a:pt x="28044" y="12139"/>
                  </a:moveTo>
                  <a:cubicBezTo>
                    <a:pt x="27968" y="12139"/>
                    <a:pt x="27892" y="12160"/>
                    <a:pt x="27826" y="12204"/>
                  </a:cubicBezTo>
                  <a:cubicBezTo>
                    <a:pt x="27647" y="12335"/>
                    <a:pt x="27599" y="12585"/>
                    <a:pt x="27730" y="12764"/>
                  </a:cubicBezTo>
                  <a:cubicBezTo>
                    <a:pt x="28838" y="14371"/>
                    <a:pt x="29778" y="16097"/>
                    <a:pt x="30516" y="17895"/>
                  </a:cubicBezTo>
                  <a:cubicBezTo>
                    <a:pt x="30576" y="18050"/>
                    <a:pt x="30719" y="18145"/>
                    <a:pt x="30874" y="18145"/>
                  </a:cubicBezTo>
                  <a:cubicBezTo>
                    <a:pt x="30933" y="18145"/>
                    <a:pt x="30981" y="18133"/>
                    <a:pt x="31028" y="18110"/>
                  </a:cubicBezTo>
                  <a:cubicBezTo>
                    <a:pt x="31231" y="18026"/>
                    <a:pt x="31326" y="17800"/>
                    <a:pt x="31243" y="17598"/>
                  </a:cubicBezTo>
                  <a:cubicBezTo>
                    <a:pt x="30493" y="15752"/>
                    <a:pt x="29528" y="13966"/>
                    <a:pt x="28373" y="12311"/>
                  </a:cubicBezTo>
                  <a:cubicBezTo>
                    <a:pt x="28299" y="12199"/>
                    <a:pt x="28172" y="12139"/>
                    <a:pt x="28044" y="12139"/>
                  </a:cubicBezTo>
                  <a:close/>
                  <a:moveTo>
                    <a:pt x="32717" y="27003"/>
                  </a:moveTo>
                  <a:cubicBezTo>
                    <a:pt x="32710" y="27003"/>
                    <a:pt x="32702" y="27003"/>
                    <a:pt x="32695" y="27004"/>
                  </a:cubicBezTo>
                  <a:cubicBezTo>
                    <a:pt x="32481" y="27015"/>
                    <a:pt x="32302" y="27194"/>
                    <a:pt x="32314" y="27408"/>
                  </a:cubicBezTo>
                  <a:cubicBezTo>
                    <a:pt x="32362" y="29313"/>
                    <a:pt x="32410" y="31254"/>
                    <a:pt x="32433" y="33350"/>
                  </a:cubicBezTo>
                  <a:cubicBezTo>
                    <a:pt x="32433" y="33564"/>
                    <a:pt x="32612" y="33742"/>
                    <a:pt x="32826" y="33742"/>
                  </a:cubicBezTo>
                  <a:lnTo>
                    <a:pt x="32838" y="33742"/>
                  </a:lnTo>
                  <a:cubicBezTo>
                    <a:pt x="33052" y="33731"/>
                    <a:pt x="33231" y="33552"/>
                    <a:pt x="33231" y="33338"/>
                  </a:cubicBezTo>
                  <a:cubicBezTo>
                    <a:pt x="33195" y="31242"/>
                    <a:pt x="33160" y="29301"/>
                    <a:pt x="33112" y="27385"/>
                  </a:cubicBezTo>
                  <a:cubicBezTo>
                    <a:pt x="33100" y="27177"/>
                    <a:pt x="32933" y="27003"/>
                    <a:pt x="32717" y="27003"/>
                  </a:cubicBezTo>
                  <a:close/>
                  <a:moveTo>
                    <a:pt x="32874" y="42851"/>
                  </a:moveTo>
                  <a:cubicBezTo>
                    <a:pt x="32648" y="42851"/>
                    <a:pt x="32469" y="43029"/>
                    <a:pt x="32469" y="43244"/>
                  </a:cubicBezTo>
                  <a:cubicBezTo>
                    <a:pt x="32469" y="45363"/>
                    <a:pt x="32457" y="47435"/>
                    <a:pt x="32445" y="49185"/>
                  </a:cubicBezTo>
                  <a:cubicBezTo>
                    <a:pt x="32445" y="49399"/>
                    <a:pt x="32612" y="49578"/>
                    <a:pt x="32838" y="49590"/>
                  </a:cubicBezTo>
                  <a:cubicBezTo>
                    <a:pt x="33052" y="49590"/>
                    <a:pt x="33231" y="49411"/>
                    <a:pt x="33231" y="49197"/>
                  </a:cubicBezTo>
                  <a:cubicBezTo>
                    <a:pt x="33243" y="47447"/>
                    <a:pt x="33255" y="45363"/>
                    <a:pt x="33267" y="43244"/>
                  </a:cubicBezTo>
                  <a:cubicBezTo>
                    <a:pt x="33267" y="43029"/>
                    <a:pt x="33088" y="42851"/>
                    <a:pt x="32874" y="42851"/>
                  </a:cubicBezTo>
                  <a:close/>
                  <a:moveTo>
                    <a:pt x="32779" y="58698"/>
                  </a:moveTo>
                  <a:cubicBezTo>
                    <a:pt x="32552" y="58698"/>
                    <a:pt x="32386" y="58877"/>
                    <a:pt x="32386" y="59091"/>
                  </a:cubicBezTo>
                  <a:cubicBezTo>
                    <a:pt x="32374" y="60067"/>
                    <a:pt x="32374" y="61032"/>
                    <a:pt x="32374" y="62008"/>
                  </a:cubicBezTo>
                  <a:cubicBezTo>
                    <a:pt x="32374" y="63020"/>
                    <a:pt x="32374" y="64032"/>
                    <a:pt x="32386" y="65032"/>
                  </a:cubicBezTo>
                  <a:cubicBezTo>
                    <a:pt x="32386" y="65258"/>
                    <a:pt x="32564" y="65437"/>
                    <a:pt x="32779" y="65437"/>
                  </a:cubicBezTo>
                  <a:cubicBezTo>
                    <a:pt x="33005" y="65425"/>
                    <a:pt x="33172" y="65246"/>
                    <a:pt x="33172" y="65032"/>
                  </a:cubicBezTo>
                  <a:cubicBezTo>
                    <a:pt x="33172" y="64020"/>
                    <a:pt x="33172" y="63020"/>
                    <a:pt x="33172" y="62008"/>
                  </a:cubicBezTo>
                  <a:cubicBezTo>
                    <a:pt x="33172" y="61032"/>
                    <a:pt x="33172" y="60067"/>
                    <a:pt x="33172" y="59091"/>
                  </a:cubicBezTo>
                  <a:cubicBezTo>
                    <a:pt x="33172" y="58877"/>
                    <a:pt x="32993" y="58698"/>
                    <a:pt x="32779" y="586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17"/>
          <p:cNvSpPr/>
          <p:nvPr/>
        </p:nvSpPr>
        <p:spPr>
          <a:xfrm>
            <a:off x="3779787" y="3649473"/>
            <a:ext cx="28" cy="28"/>
          </a:xfrm>
          <a:custGeom>
            <a:avLst/>
            <a:gdLst/>
            <a:ahLst/>
            <a:cxnLst/>
            <a:rect l="l" t="t" r="r" b="b"/>
            <a:pathLst>
              <a:path w="1" h="1" extrusionOk="0">
                <a:moveTo>
                  <a:pt x="1" y="1"/>
                </a:move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17"/>
          <p:cNvGrpSpPr/>
          <p:nvPr/>
        </p:nvGrpSpPr>
        <p:grpSpPr>
          <a:xfrm>
            <a:off x="6180348" y="3442036"/>
            <a:ext cx="2063367" cy="1681658"/>
            <a:chOff x="2686381" y="3461791"/>
            <a:chExt cx="2063367" cy="1681658"/>
          </a:xfrm>
        </p:grpSpPr>
        <p:sp>
          <p:nvSpPr>
            <p:cNvPr id="233" name="Google Shape;233;p17"/>
            <p:cNvSpPr/>
            <p:nvPr/>
          </p:nvSpPr>
          <p:spPr>
            <a:xfrm>
              <a:off x="2686381" y="3461791"/>
              <a:ext cx="2063367" cy="1681658"/>
            </a:xfrm>
            <a:custGeom>
              <a:avLst/>
              <a:gdLst/>
              <a:ahLst/>
              <a:cxnLst/>
              <a:rect l="l" t="t" r="r" b="b"/>
              <a:pathLst>
                <a:path w="73046" h="59533" extrusionOk="0">
                  <a:moveTo>
                    <a:pt x="38529" y="1"/>
                  </a:moveTo>
                  <a:cubicBezTo>
                    <a:pt x="19515" y="1"/>
                    <a:pt x="4096" y="15479"/>
                    <a:pt x="3989" y="34386"/>
                  </a:cubicBezTo>
                  <a:lnTo>
                    <a:pt x="846" y="34386"/>
                  </a:lnTo>
                  <a:cubicBezTo>
                    <a:pt x="191" y="34386"/>
                    <a:pt x="1" y="34803"/>
                    <a:pt x="417" y="35303"/>
                  </a:cubicBezTo>
                  <a:lnTo>
                    <a:pt x="9502" y="46209"/>
                  </a:lnTo>
                  <a:cubicBezTo>
                    <a:pt x="9710" y="46459"/>
                    <a:pt x="9984" y="46584"/>
                    <a:pt x="10256" y="46584"/>
                  </a:cubicBezTo>
                  <a:cubicBezTo>
                    <a:pt x="10529" y="46584"/>
                    <a:pt x="10800" y="46459"/>
                    <a:pt x="11002" y="46209"/>
                  </a:cubicBezTo>
                  <a:lnTo>
                    <a:pt x="20086" y="35303"/>
                  </a:lnTo>
                  <a:cubicBezTo>
                    <a:pt x="20503" y="34803"/>
                    <a:pt x="20313" y="34386"/>
                    <a:pt x="19670" y="34386"/>
                  </a:cubicBezTo>
                  <a:lnTo>
                    <a:pt x="16312" y="34386"/>
                  </a:lnTo>
                  <a:cubicBezTo>
                    <a:pt x="16407" y="22182"/>
                    <a:pt x="25373" y="12383"/>
                    <a:pt x="37577" y="12383"/>
                  </a:cubicBezTo>
                  <a:lnTo>
                    <a:pt x="38553" y="12383"/>
                  </a:lnTo>
                  <a:cubicBezTo>
                    <a:pt x="50816" y="12383"/>
                    <a:pt x="60794" y="22337"/>
                    <a:pt x="60794" y="34600"/>
                  </a:cubicBezTo>
                  <a:lnTo>
                    <a:pt x="60794" y="59532"/>
                  </a:lnTo>
                  <a:lnTo>
                    <a:pt x="72998" y="59532"/>
                  </a:lnTo>
                  <a:lnTo>
                    <a:pt x="72998" y="34529"/>
                  </a:lnTo>
                  <a:lnTo>
                    <a:pt x="73045" y="34529"/>
                  </a:lnTo>
                  <a:cubicBezTo>
                    <a:pt x="73045" y="15479"/>
                    <a:pt x="57591" y="13"/>
                    <a:pt x="38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234;p17"/>
            <p:cNvSpPr/>
            <p:nvPr/>
          </p:nvSpPr>
          <p:spPr>
            <a:xfrm>
              <a:off x="2966886" y="3638371"/>
              <a:ext cx="1625813" cy="1499349"/>
            </a:xfrm>
            <a:custGeom>
              <a:avLst/>
              <a:gdLst/>
              <a:ahLst/>
              <a:cxnLst/>
              <a:rect l="l" t="t" r="r" b="b"/>
              <a:pathLst>
                <a:path w="57556" h="53079" extrusionOk="0">
                  <a:moveTo>
                    <a:pt x="28540" y="1"/>
                  </a:moveTo>
                  <a:cubicBezTo>
                    <a:pt x="28313" y="1"/>
                    <a:pt x="28147" y="179"/>
                    <a:pt x="28147" y="394"/>
                  </a:cubicBezTo>
                  <a:cubicBezTo>
                    <a:pt x="28147" y="620"/>
                    <a:pt x="28325" y="786"/>
                    <a:pt x="28540" y="786"/>
                  </a:cubicBezTo>
                  <a:lnTo>
                    <a:pt x="28778" y="786"/>
                  </a:lnTo>
                  <a:cubicBezTo>
                    <a:pt x="29742" y="786"/>
                    <a:pt x="30719" y="834"/>
                    <a:pt x="31683" y="917"/>
                  </a:cubicBezTo>
                  <a:cubicBezTo>
                    <a:pt x="32576" y="1013"/>
                    <a:pt x="33493" y="1132"/>
                    <a:pt x="34386" y="1298"/>
                  </a:cubicBezTo>
                  <a:cubicBezTo>
                    <a:pt x="34409" y="1298"/>
                    <a:pt x="34433" y="1310"/>
                    <a:pt x="34457" y="1310"/>
                  </a:cubicBezTo>
                  <a:cubicBezTo>
                    <a:pt x="34636" y="1310"/>
                    <a:pt x="34802" y="1167"/>
                    <a:pt x="34838" y="977"/>
                  </a:cubicBezTo>
                  <a:cubicBezTo>
                    <a:pt x="34886" y="763"/>
                    <a:pt x="34743" y="560"/>
                    <a:pt x="34529" y="525"/>
                  </a:cubicBezTo>
                  <a:cubicBezTo>
                    <a:pt x="33612" y="346"/>
                    <a:pt x="32671" y="215"/>
                    <a:pt x="31754" y="132"/>
                  </a:cubicBezTo>
                  <a:cubicBezTo>
                    <a:pt x="30778" y="48"/>
                    <a:pt x="29778" y="1"/>
                    <a:pt x="28802" y="1"/>
                  </a:cubicBezTo>
                  <a:close/>
                  <a:moveTo>
                    <a:pt x="18817" y="1634"/>
                  </a:moveTo>
                  <a:cubicBezTo>
                    <a:pt x="18772" y="1634"/>
                    <a:pt x="18726" y="1641"/>
                    <a:pt x="18681" y="1656"/>
                  </a:cubicBezTo>
                  <a:cubicBezTo>
                    <a:pt x="16764" y="2299"/>
                    <a:pt x="14931" y="3132"/>
                    <a:pt x="13216" y="4132"/>
                  </a:cubicBezTo>
                  <a:cubicBezTo>
                    <a:pt x="13026" y="4251"/>
                    <a:pt x="12966" y="4489"/>
                    <a:pt x="13073" y="4680"/>
                  </a:cubicBezTo>
                  <a:cubicBezTo>
                    <a:pt x="13145" y="4811"/>
                    <a:pt x="13276" y="4870"/>
                    <a:pt x="13419" y="4870"/>
                  </a:cubicBezTo>
                  <a:cubicBezTo>
                    <a:pt x="13478" y="4870"/>
                    <a:pt x="13550" y="4858"/>
                    <a:pt x="13609" y="4823"/>
                  </a:cubicBezTo>
                  <a:cubicBezTo>
                    <a:pt x="15288" y="3846"/>
                    <a:pt x="17074" y="3037"/>
                    <a:pt x="18943" y="2406"/>
                  </a:cubicBezTo>
                  <a:cubicBezTo>
                    <a:pt x="19146" y="2334"/>
                    <a:pt x="19265" y="2108"/>
                    <a:pt x="19193" y="1894"/>
                  </a:cubicBezTo>
                  <a:cubicBezTo>
                    <a:pt x="19137" y="1734"/>
                    <a:pt x="18984" y="1634"/>
                    <a:pt x="18817" y="1634"/>
                  </a:cubicBezTo>
                  <a:close/>
                  <a:moveTo>
                    <a:pt x="43723" y="3853"/>
                  </a:moveTo>
                  <a:cubicBezTo>
                    <a:pt x="43588" y="3853"/>
                    <a:pt x="43458" y="3922"/>
                    <a:pt x="43387" y="4049"/>
                  </a:cubicBezTo>
                  <a:cubicBezTo>
                    <a:pt x="43280" y="4239"/>
                    <a:pt x="43339" y="4489"/>
                    <a:pt x="43530" y="4596"/>
                  </a:cubicBezTo>
                  <a:cubicBezTo>
                    <a:pt x="45256" y="5561"/>
                    <a:pt x="46863" y="6692"/>
                    <a:pt x="48304" y="7966"/>
                  </a:cubicBezTo>
                  <a:cubicBezTo>
                    <a:pt x="48387" y="8037"/>
                    <a:pt x="48483" y="8073"/>
                    <a:pt x="48566" y="8073"/>
                  </a:cubicBezTo>
                  <a:cubicBezTo>
                    <a:pt x="48685" y="8073"/>
                    <a:pt x="48792" y="8025"/>
                    <a:pt x="48864" y="7930"/>
                  </a:cubicBezTo>
                  <a:cubicBezTo>
                    <a:pt x="49018" y="7775"/>
                    <a:pt x="48995" y="7525"/>
                    <a:pt x="48828" y="7371"/>
                  </a:cubicBezTo>
                  <a:cubicBezTo>
                    <a:pt x="47340" y="6061"/>
                    <a:pt x="45697" y="4894"/>
                    <a:pt x="43923" y="3906"/>
                  </a:cubicBezTo>
                  <a:cubicBezTo>
                    <a:pt x="43859" y="3870"/>
                    <a:pt x="43790" y="3853"/>
                    <a:pt x="43723" y="3853"/>
                  </a:cubicBezTo>
                  <a:close/>
                  <a:moveTo>
                    <a:pt x="5922" y="10477"/>
                  </a:moveTo>
                  <a:cubicBezTo>
                    <a:pt x="5806" y="10477"/>
                    <a:pt x="5690" y="10526"/>
                    <a:pt x="5608" y="10621"/>
                  </a:cubicBezTo>
                  <a:cubicBezTo>
                    <a:pt x="4322" y="12205"/>
                    <a:pt x="3227" y="13907"/>
                    <a:pt x="2370" y="15705"/>
                  </a:cubicBezTo>
                  <a:cubicBezTo>
                    <a:pt x="2274" y="15895"/>
                    <a:pt x="2358" y="16134"/>
                    <a:pt x="2560" y="16229"/>
                  </a:cubicBezTo>
                  <a:cubicBezTo>
                    <a:pt x="2620" y="16253"/>
                    <a:pt x="2679" y="16265"/>
                    <a:pt x="2727" y="16265"/>
                  </a:cubicBezTo>
                  <a:cubicBezTo>
                    <a:pt x="2882" y="16265"/>
                    <a:pt x="3025" y="16181"/>
                    <a:pt x="3084" y="16038"/>
                  </a:cubicBezTo>
                  <a:cubicBezTo>
                    <a:pt x="3918" y="14312"/>
                    <a:pt x="4977" y="12657"/>
                    <a:pt x="6227" y="11121"/>
                  </a:cubicBezTo>
                  <a:cubicBezTo>
                    <a:pt x="6358" y="10954"/>
                    <a:pt x="6335" y="10704"/>
                    <a:pt x="6168" y="10562"/>
                  </a:cubicBezTo>
                  <a:cubicBezTo>
                    <a:pt x="6096" y="10505"/>
                    <a:pt x="6009" y="10477"/>
                    <a:pt x="5922" y="10477"/>
                  </a:cubicBezTo>
                  <a:close/>
                  <a:moveTo>
                    <a:pt x="54600" y="15056"/>
                  </a:moveTo>
                  <a:cubicBezTo>
                    <a:pt x="54540" y="15056"/>
                    <a:pt x="54480" y="15070"/>
                    <a:pt x="54424" y="15098"/>
                  </a:cubicBezTo>
                  <a:cubicBezTo>
                    <a:pt x="54233" y="15193"/>
                    <a:pt x="54150" y="15431"/>
                    <a:pt x="54245" y="15634"/>
                  </a:cubicBezTo>
                  <a:cubicBezTo>
                    <a:pt x="55138" y="17396"/>
                    <a:pt x="55793" y="19241"/>
                    <a:pt x="56210" y="21122"/>
                  </a:cubicBezTo>
                  <a:cubicBezTo>
                    <a:pt x="56257" y="21301"/>
                    <a:pt x="56412" y="21432"/>
                    <a:pt x="56603" y="21432"/>
                  </a:cubicBezTo>
                  <a:cubicBezTo>
                    <a:pt x="56627" y="21432"/>
                    <a:pt x="56662" y="21432"/>
                    <a:pt x="56686" y="21420"/>
                  </a:cubicBezTo>
                  <a:cubicBezTo>
                    <a:pt x="56900" y="21372"/>
                    <a:pt x="57031" y="21158"/>
                    <a:pt x="56984" y="20944"/>
                  </a:cubicBezTo>
                  <a:cubicBezTo>
                    <a:pt x="56555" y="19003"/>
                    <a:pt x="55876" y="17098"/>
                    <a:pt x="54960" y="15276"/>
                  </a:cubicBezTo>
                  <a:cubicBezTo>
                    <a:pt x="54884" y="15134"/>
                    <a:pt x="54743" y="15056"/>
                    <a:pt x="54600" y="15056"/>
                  </a:cubicBezTo>
                  <a:close/>
                  <a:moveTo>
                    <a:pt x="466" y="25039"/>
                  </a:moveTo>
                  <a:cubicBezTo>
                    <a:pt x="250" y="25039"/>
                    <a:pt x="83" y="25202"/>
                    <a:pt x="72" y="25420"/>
                  </a:cubicBezTo>
                  <a:cubicBezTo>
                    <a:pt x="12" y="26647"/>
                    <a:pt x="0" y="27873"/>
                    <a:pt x="0" y="28897"/>
                  </a:cubicBezTo>
                  <a:cubicBezTo>
                    <a:pt x="0" y="29314"/>
                    <a:pt x="0" y="29719"/>
                    <a:pt x="0" y="30135"/>
                  </a:cubicBezTo>
                  <a:cubicBezTo>
                    <a:pt x="12" y="30552"/>
                    <a:pt x="12" y="30957"/>
                    <a:pt x="12" y="31374"/>
                  </a:cubicBezTo>
                  <a:cubicBezTo>
                    <a:pt x="12" y="31600"/>
                    <a:pt x="191" y="31778"/>
                    <a:pt x="405" y="31778"/>
                  </a:cubicBezTo>
                  <a:cubicBezTo>
                    <a:pt x="620" y="31778"/>
                    <a:pt x="798" y="31588"/>
                    <a:pt x="798" y="31374"/>
                  </a:cubicBezTo>
                  <a:cubicBezTo>
                    <a:pt x="798" y="30957"/>
                    <a:pt x="798" y="30540"/>
                    <a:pt x="798" y="30135"/>
                  </a:cubicBezTo>
                  <a:cubicBezTo>
                    <a:pt x="798" y="29719"/>
                    <a:pt x="798" y="29314"/>
                    <a:pt x="798" y="28897"/>
                  </a:cubicBezTo>
                  <a:cubicBezTo>
                    <a:pt x="798" y="27873"/>
                    <a:pt x="798" y="26671"/>
                    <a:pt x="858" y="25456"/>
                  </a:cubicBezTo>
                  <a:cubicBezTo>
                    <a:pt x="870" y="25242"/>
                    <a:pt x="703" y="25051"/>
                    <a:pt x="489" y="25039"/>
                  </a:cubicBezTo>
                  <a:cubicBezTo>
                    <a:pt x="481" y="25039"/>
                    <a:pt x="473" y="25039"/>
                    <a:pt x="466" y="25039"/>
                  </a:cubicBezTo>
                  <a:close/>
                  <a:moveTo>
                    <a:pt x="57150" y="30504"/>
                  </a:moveTo>
                  <a:cubicBezTo>
                    <a:pt x="56936" y="30504"/>
                    <a:pt x="56757" y="30671"/>
                    <a:pt x="56757" y="30897"/>
                  </a:cubicBezTo>
                  <a:cubicBezTo>
                    <a:pt x="56757" y="31159"/>
                    <a:pt x="56757" y="31421"/>
                    <a:pt x="56757" y="31683"/>
                  </a:cubicBezTo>
                  <a:lnTo>
                    <a:pt x="56757" y="36839"/>
                  </a:lnTo>
                  <a:cubicBezTo>
                    <a:pt x="56757" y="37053"/>
                    <a:pt x="56924" y="37231"/>
                    <a:pt x="57150" y="37231"/>
                  </a:cubicBezTo>
                  <a:cubicBezTo>
                    <a:pt x="57365" y="37231"/>
                    <a:pt x="57543" y="37053"/>
                    <a:pt x="57543" y="36839"/>
                  </a:cubicBezTo>
                  <a:lnTo>
                    <a:pt x="57543" y="31683"/>
                  </a:lnTo>
                  <a:cubicBezTo>
                    <a:pt x="57543" y="31421"/>
                    <a:pt x="57543" y="31159"/>
                    <a:pt x="57543" y="30897"/>
                  </a:cubicBezTo>
                  <a:cubicBezTo>
                    <a:pt x="57555" y="30683"/>
                    <a:pt x="57377" y="30504"/>
                    <a:pt x="57150" y="30504"/>
                  </a:cubicBezTo>
                  <a:close/>
                  <a:moveTo>
                    <a:pt x="57150" y="46352"/>
                  </a:moveTo>
                  <a:cubicBezTo>
                    <a:pt x="56924" y="46352"/>
                    <a:pt x="56757" y="46518"/>
                    <a:pt x="56757" y="46745"/>
                  </a:cubicBezTo>
                  <a:lnTo>
                    <a:pt x="56757" y="52686"/>
                  </a:lnTo>
                  <a:cubicBezTo>
                    <a:pt x="56757" y="52900"/>
                    <a:pt x="56924" y="53079"/>
                    <a:pt x="57150" y="53079"/>
                  </a:cubicBezTo>
                  <a:cubicBezTo>
                    <a:pt x="57365" y="53079"/>
                    <a:pt x="57543" y="52900"/>
                    <a:pt x="57543" y="52686"/>
                  </a:cubicBezTo>
                  <a:lnTo>
                    <a:pt x="57543" y="46745"/>
                  </a:lnTo>
                  <a:cubicBezTo>
                    <a:pt x="57543" y="46518"/>
                    <a:pt x="57365" y="46352"/>
                    <a:pt x="57150" y="463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17"/>
          <p:cNvSpPr txBox="1"/>
          <p:nvPr/>
        </p:nvSpPr>
        <p:spPr>
          <a:xfrm>
            <a:off x="134820" y="1742504"/>
            <a:ext cx="5396456" cy="2262991"/>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600" dirty="0"/>
              <a:t>The proposed system for road accident prediction aims to leverage machine learning techniques, specifically Convolutional Neural Networks (CNN) and Support Vector Machines (SVM), trained on a numerical dataset derived from various factors influencing road accidents. This dataset includes features such as weather conditions, accident type, traffic density, and historical accident data. By utilizing machine learning algorithms trained on this numerical dataset, the proposed system can effectively identify patterns and correlations between these features and accident occurrences. Unlike traditional methods that rely solely on structured data analysis, the integration of machine learning models allows for the exploration of complex relationships and nonlinearities within the data, leading to more accurate and reliable predictions. </a:t>
            </a:r>
            <a:endParaRPr sz="12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242" name="Google Shape;242;p17"/>
          <p:cNvSpPr txBox="1"/>
          <p:nvPr/>
        </p:nvSpPr>
        <p:spPr>
          <a:xfrm>
            <a:off x="3220750" y="883499"/>
            <a:ext cx="1884600" cy="76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200" dirty="0">
              <a:solidFill>
                <a:srgbClr val="434343"/>
              </a:solidFill>
              <a:latin typeface="Roboto"/>
              <a:ea typeface="Roboto"/>
              <a:cs typeface="Roboto"/>
              <a:sym typeface="Roboto"/>
            </a:endParaRPr>
          </a:p>
        </p:txBody>
      </p:sp>
      <p:sp>
        <p:nvSpPr>
          <p:cNvPr id="243" name="Google Shape;243;p17"/>
          <p:cNvSpPr txBox="1">
            <a:spLocks noGrp="1"/>
          </p:cNvSpPr>
          <p:nvPr>
            <p:ph type="title"/>
          </p:nvPr>
        </p:nvSpPr>
        <p:spPr>
          <a:xfrm>
            <a:off x="37251" y="-8481"/>
            <a:ext cx="3882449" cy="96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u="sng" dirty="0">
                <a:latin typeface="Impact" panose="020B0806030902050204" pitchFamily="34" charset="0"/>
              </a:rPr>
              <a:t>PROPOSED SYSTEM</a:t>
            </a:r>
            <a:endParaRPr u="sng" dirty="0">
              <a:latin typeface="Impact" panose="020B080603090205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074" name="Picture 2">
            <a:extLst>
              <a:ext uri="{FF2B5EF4-FFF2-40B4-BE49-F238E27FC236}">
                <a16:creationId xmlns:a16="http://schemas.microsoft.com/office/drawing/2014/main" xmlns="" id="{BB7F748E-19C9-8FCB-8C6D-A1F20C32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2838" y="185389"/>
            <a:ext cx="4931162" cy="477272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48F394B2-131B-E079-D9EA-0D8ACCC9C13D}"/>
              </a:ext>
            </a:extLst>
          </p:cNvPr>
          <p:cNvSpPr txBox="1"/>
          <p:nvPr/>
        </p:nvSpPr>
        <p:spPr>
          <a:xfrm>
            <a:off x="178419" y="170521"/>
            <a:ext cx="2743200" cy="523220"/>
          </a:xfrm>
          <a:prstGeom prst="rect">
            <a:avLst/>
          </a:prstGeom>
          <a:noFill/>
        </p:spPr>
        <p:txBody>
          <a:bodyPr wrap="square" rtlCol="0">
            <a:spAutoFit/>
          </a:bodyPr>
          <a:lstStyle/>
          <a:p>
            <a:r>
              <a:rPr lang="en-IN" sz="2800" u="sng" dirty="0">
                <a:latin typeface="Impact" panose="020B0806030902050204" pitchFamily="34" charset="0"/>
              </a:rPr>
              <a:t>REQUIREMENTS</a:t>
            </a:r>
          </a:p>
        </p:txBody>
      </p:sp>
      <p:sp>
        <p:nvSpPr>
          <p:cNvPr id="3" name="TextBox 2">
            <a:extLst>
              <a:ext uri="{FF2B5EF4-FFF2-40B4-BE49-F238E27FC236}">
                <a16:creationId xmlns:a16="http://schemas.microsoft.com/office/drawing/2014/main" xmlns="" id="{B6D61913-A58F-7D00-C4AC-A476AF8FA984}"/>
              </a:ext>
            </a:extLst>
          </p:cNvPr>
          <p:cNvSpPr txBox="1"/>
          <p:nvPr/>
        </p:nvSpPr>
        <p:spPr>
          <a:xfrm>
            <a:off x="178419" y="693741"/>
            <a:ext cx="3040566" cy="307777"/>
          </a:xfrm>
          <a:prstGeom prst="rect">
            <a:avLst/>
          </a:prstGeom>
          <a:noFill/>
        </p:spPr>
        <p:txBody>
          <a:bodyPr wrap="square" rtlCol="0">
            <a:spAutoFit/>
          </a:bodyPr>
          <a:lstStyle/>
          <a:p>
            <a:r>
              <a:rPr lang="en-IN" u="sng" dirty="0"/>
              <a:t>HARDWARE REQUIREMENTS</a:t>
            </a:r>
          </a:p>
        </p:txBody>
      </p:sp>
      <p:sp>
        <p:nvSpPr>
          <p:cNvPr id="5" name="TextBox 4">
            <a:extLst>
              <a:ext uri="{FF2B5EF4-FFF2-40B4-BE49-F238E27FC236}">
                <a16:creationId xmlns:a16="http://schemas.microsoft.com/office/drawing/2014/main" xmlns="" id="{E937C1DF-5574-A28B-E64D-8D23F6822EB4}"/>
              </a:ext>
            </a:extLst>
          </p:cNvPr>
          <p:cNvSpPr txBox="1"/>
          <p:nvPr/>
        </p:nvSpPr>
        <p:spPr>
          <a:xfrm>
            <a:off x="178419" y="1073039"/>
            <a:ext cx="4572000" cy="2246769"/>
          </a:xfrm>
          <a:prstGeom prst="rect">
            <a:avLst/>
          </a:prstGeom>
          <a:noFill/>
        </p:spPr>
        <p:txBody>
          <a:bodyPr wrap="square">
            <a:spAutoFit/>
          </a:bodyPr>
          <a:lstStyle/>
          <a:p>
            <a:pPr marL="285750" indent="-285750">
              <a:buFont typeface="Wingdings" panose="05000000000000000000" pitchFamily="2" charset="2"/>
              <a:buChar char="ü"/>
            </a:pPr>
            <a:r>
              <a:rPr lang="en-IN" dirty="0"/>
              <a:t>Processor : Intel i5 2.53GHz </a:t>
            </a:r>
          </a:p>
          <a:p>
            <a:pPr marL="285750" indent="-285750">
              <a:buFont typeface="Wingdings" panose="05000000000000000000" pitchFamily="2" charset="2"/>
              <a:buChar char="ü"/>
            </a:pPr>
            <a:r>
              <a:rPr lang="en-IN" dirty="0"/>
              <a:t>Hard Disk : 40GB </a:t>
            </a:r>
          </a:p>
          <a:p>
            <a:pPr marL="285750" indent="-285750">
              <a:buFont typeface="Wingdings" panose="05000000000000000000" pitchFamily="2" charset="2"/>
              <a:buChar char="ü"/>
            </a:pPr>
            <a:r>
              <a:rPr lang="en-IN" dirty="0"/>
              <a:t>RAM : 8 GB or above</a:t>
            </a:r>
          </a:p>
          <a:p>
            <a:endParaRPr lang="en-IN" dirty="0"/>
          </a:p>
          <a:p>
            <a:r>
              <a:rPr lang="en-IN" u="sng" dirty="0"/>
              <a:t> SOFTWARE REQUIREMENTS </a:t>
            </a:r>
          </a:p>
          <a:p>
            <a:endParaRPr lang="en-IN" dirty="0"/>
          </a:p>
          <a:p>
            <a:pPr marL="285750" indent="-285750">
              <a:buFont typeface="Wingdings" panose="05000000000000000000" pitchFamily="2" charset="2"/>
              <a:buChar char="ü"/>
            </a:pPr>
            <a:r>
              <a:rPr lang="en-IN" dirty="0"/>
              <a:t>Operating system : Windows 8 and above </a:t>
            </a:r>
          </a:p>
          <a:p>
            <a:pPr marL="285750" indent="-285750">
              <a:buFont typeface="Wingdings" panose="05000000000000000000" pitchFamily="2" charset="2"/>
              <a:buChar char="ü"/>
            </a:pPr>
            <a:r>
              <a:rPr lang="en-IN" dirty="0"/>
              <a:t>Front End   : Flask (HTML, CSS, JS, BS)</a:t>
            </a:r>
          </a:p>
          <a:p>
            <a:pPr marL="285750" indent="-285750">
              <a:buFont typeface="Wingdings" panose="05000000000000000000" pitchFamily="2" charset="2"/>
              <a:buChar char="ü"/>
            </a:pPr>
            <a:r>
              <a:rPr lang="en-IN" dirty="0"/>
              <a:t>Coding Language : Python </a:t>
            </a:r>
          </a:p>
          <a:p>
            <a:pPr marL="285750" indent="-285750">
              <a:buFont typeface="Wingdings" panose="05000000000000000000" pitchFamily="2" charset="2"/>
              <a:buChar char="ü"/>
            </a:pPr>
            <a:r>
              <a:rPr lang="en-IN" dirty="0"/>
              <a:t>IDE  : IDLE</a:t>
            </a:r>
          </a:p>
        </p:txBody>
      </p:sp>
      <p:sp>
        <p:nvSpPr>
          <p:cNvPr id="6" name="TextBox 5">
            <a:extLst>
              <a:ext uri="{FF2B5EF4-FFF2-40B4-BE49-F238E27FC236}">
                <a16:creationId xmlns:a16="http://schemas.microsoft.com/office/drawing/2014/main" xmlns="" id="{58673055-AFF7-7D61-CC94-ABDFC77F6A9A}"/>
              </a:ext>
            </a:extLst>
          </p:cNvPr>
          <p:cNvSpPr txBox="1"/>
          <p:nvPr/>
        </p:nvSpPr>
        <p:spPr>
          <a:xfrm>
            <a:off x="270185" y="3327618"/>
            <a:ext cx="3850888" cy="1815882"/>
          </a:xfrm>
          <a:prstGeom prst="rect">
            <a:avLst/>
          </a:prstGeom>
          <a:noFill/>
        </p:spPr>
        <p:txBody>
          <a:bodyPr wrap="square" rtlCol="0">
            <a:spAutoFit/>
          </a:bodyPr>
          <a:lstStyle/>
          <a:p>
            <a:r>
              <a:rPr lang="en-IN" u="sng" dirty="0"/>
              <a:t>TOOLS &amp;TECHNOLOGIES</a:t>
            </a:r>
          </a:p>
          <a:p>
            <a:pPr marL="285750" indent="-285750">
              <a:buFont typeface="Wingdings" panose="05000000000000000000" pitchFamily="2" charset="2"/>
              <a:buChar char="ü"/>
            </a:pPr>
            <a:r>
              <a:rPr lang="en-IN" dirty="0"/>
              <a:t>HTML</a:t>
            </a:r>
          </a:p>
          <a:p>
            <a:pPr marL="285750" indent="-285750">
              <a:buFont typeface="Wingdings" panose="05000000000000000000" pitchFamily="2" charset="2"/>
              <a:buChar char="ü"/>
            </a:pPr>
            <a:r>
              <a:rPr lang="en-IN" dirty="0"/>
              <a:t>CSS</a:t>
            </a:r>
          </a:p>
          <a:p>
            <a:pPr marL="285750" indent="-285750">
              <a:buFont typeface="Wingdings" panose="05000000000000000000" pitchFamily="2" charset="2"/>
              <a:buChar char="ü"/>
            </a:pPr>
            <a:r>
              <a:rPr lang="en-IN" dirty="0"/>
              <a:t>NUMPY</a:t>
            </a:r>
          </a:p>
          <a:p>
            <a:pPr marL="285750" indent="-285750">
              <a:buFont typeface="Wingdings" panose="05000000000000000000" pitchFamily="2" charset="2"/>
              <a:buChar char="ü"/>
            </a:pPr>
            <a:r>
              <a:rPr lang="en-IN" dirty="0"/>
              <a:t>PANDAS</a:t>
            </a:r>
          </a:p>
          <a:p>
            <a:pPr marL="285750" indent="-285750">
              <a:buFont typeface="Wingdings" panose="05000000000000000000" pitchFamily="2" charset="2"/>
              <a:buChar char="ü"/>
            </a:pPr>
            <a:r>
              <a:rPr lang="en-IN" dirty="0"/>
              <a:t>TENSORFLOW</a:t>
            </a:r>
          </a:p>
          <a:p>
            <a:pPr marL="285750" indent="-285750">
              <a:buFont typeface="Wingdings" panose="05000000000000000000" pitchFamily="2" charset="2"/>
              <a:buChar char="ü"/>
            </a:pPr>
            <a:r>
              <a:rPr lang="en-IN" dirty="0"/>
              <a:t>PYTHON</a:t>
            </a:r>
          </a:p>
          <a:p>
            <a:pPr marL="285750" indent="-285750">
              <a:buFont typeface="Wingdings" panose="05000000000000000000" pitchFamily="2" charset="2"/>
              <a:buChar char="ü"/>
            </a:pPr>
            <a:r>
              <a:rPr lang="en-IN" dirty="0"/>
              <a:t>JAVASCRIPT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4D2251-BBF4-9715-DBDE-2944AF63CD08}"/>
              </a:ext>
            </a:extLst>
          </p:cNvPr>
          <p:cNvSpPr>
            <a:spLocks noGrp="1"/>
          </p:cNvSpPr>
          <p:nvPr>
            <p:ph type="title"/>
          </p:nvPr>
        </p:nvSpPr>
        <p:spPr>
          <a:xfrm>
            <a:off x="237835" y="231850"/>
            <a:ext cx="7723500" cy="481200"/>
          </a:xfrm>
        </p:spPr>
        <p:txBody>
          <a:bodyPr/>
          <a:lstStyle/>
          <a:p>
            <a:r>
              <a:rPr lang="en-IN" u="sng" dirty="0">
                <a:latin typeface="Impact" panose="020B0806030902050204" pitchFamily="34" charset="0"/>
              </a:rPr>
              <a:t>METHODOLOGY</a:t>
            </a:r>
          </a:p>
        </p:txBody>
      </p:sp>
      <p:pic>
        <p:nvPicPr>
          <p:cNvPr id="9" name="Picture 8">
            <a:extLst>
              <a:ext uri="{FF2B5EF4-FFF2-40B4-BE49-F238E27FC236}">
                <a16:creationId xmlns:a16="http://schemas.microsoft.com/office/drawing/2014/main" xmlns="" id="{742794E1-70DF-8249-67D1-5EF1A502F1E6}"/>
              </a:ext>
            </a:extLst>
          </p:cNvPr>
          <p:cNvPicPr>
            <a:picLocks noChangeAspect="1"/>
          </p:cNvPicPr>
          <p:nvPr/>
        </p:nvPicPr>
        <p:blipFill>
          <a:blip r:embed="rId2"/>
          <a:stretch>
            <a:fillRect/>
          </a:stretch>
        </p:blipFill>
        <p:spPr>
          <a:xfrm>
            <a:off x="355604" y="-272096"/>
            <a:ext cx="6850380" cy="3088815"/>
          </a:xfrm>
          <a:prstGeom prst="rect">
            <a:avLst/>
          </a:prstGeom>
        </p:spPr>
      </p:pic>
      <p:grpSp>
        <p:nvGrpSpPr>
          <p:cNvPr id="10" name="Google Shape;452;p22">
            <a:extLst>
              <a:ext uri="{FF2B5EF4-FFF2-40B4-BE49-F238E27FC236}">
                <a16:creationId xmlns:a16="http://schemas.microsoft.com/office/drawing/2014/main" xmlns="" id="{72A1ECB7-0D33-23B6-2018-4AB8476C375A}"/>
              </a:ext>
            </a:extLst>
          </p:cNvPr>
          <p:cNvGrpSpPr/>
          <p:nvPr/>
        </p:nvGrpSpPr>
        <p:grpSpPr>
          <a:xfrm>
            <a:off x="6995160" y="1393063"/>
            <a:ext cx="1905000" cy="3750437"/>
            <a:chOff x="0" y="1392996"/>
            <a:chExt cx="8529833" cy="3750437"/>
          </a:xfrm>
        </p:grpSpPr>
        <p:sp>
          <p:nvSpPr>
            <p:cNvPr id="11" name="Google Shape;453;p22">
              <a:extLst>
                <a:ext uri="{FF2B5EF4-FFF2-40B4-BE49-F238E27FC236}">
                  <a16:creationId xmlns:a16="http://schemas.microsoft.com/office/drawing/2014/main" xmlns="" id="{801B93FD-710B-F906-ED41-4651C6E624CE}"/>
                </a:ext>
              </a:extLst>
            </p:cNvPr>
            <p:cNvSpPr/>
            <p:nvPr/>
          </p:nvSpPr>
          <p:spPr>
            <a:xfrm>
              <a:off x="0" y="1392996"/>
              <a:ext cx="8529833" cy="3750427"/>
            </a:xfrm>
            <a:custGeom>
              <a:avLst/>
              <a:gdLst/>
              <a:ahLst/>
              <a:cxnLst/>
              <a:rect l="l" t="t" r="r" b="b"/>
              <a:pathLst>
                <a:path w="267058" h="117421" extrusionOk="0">
                  <a:moveTo>
                    <a:pt x="1" y="1"/>
                  </a:moveTo>
                  <a:lnTo>
                    <a:pt x="1" y="17027"/>
                  </a:lnTo>
                  <a:lnTo>
                    <a:pt x="242198" y="17027"/>
                  </a:lnTo>
                  <a:cubicBezTo>
                    <a:pt x="246520" y="17027"/>
                    <a:pt x="250020" y="20539"/>
                    <a:pt x="250020" y="24849"/>
                  </a:cubicBezTo>
                  <a:lnTo>
                    <a:pt x="250020" y="117420"/>
                  </a:lnTo>
                  <a:lnTo>
                    <a:pt x="267058" y="117420"/>
                  </a:lnTo>
                  <a:lnTo>
                    <a:pt x="267058" y="24849"/>
                  </a:lnTo>
                  <a:cubicBezTo>
                    <a:pt x="267058" y="11121"/>
                    <a:pt x="255926" y="1"/>
                    <a:pt x="242198" y="1"/>
                  </a:cubicBezTo>
                  <a:close/>
                </a:path>
              </a:pathLst>
            </a:cu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54;p22">
              <a:extLst>
                <a:ext uri="{FF2B5EF4-FFF2-40B4-BE49-F238E27FC236}">
                  <a16:creationId xmlns:a16="http://schemas.microsoft.com/office/drawing/2014/main" xmlns="" id="{6E485943-1D26-ED99-5053-9AA32BD29810}"/>
                </a:ext>
              </a:extLst>
            </p:cNvPr>
            <p:cNvSpPr/>
            <p:nvPr/>
          </p:nvSpPr>
          <p:spPr>
            <a:xfrm>
              <a:off x="106873" y="1651971"/>
              <a:ext cx="8163992" cy="3384203"/>
            </a:xfrm>
            <a:custGeom>
              <a:avLst/>
              <a:gdLst/>
              <a:ahLst/>
              <a:cxnLst/>
              <a:rect l="l" t="t" r="r" b="b"/>
              <a:pathLst>
                <a:path w="255604" h="105955" extrusionOk="0">
                  <a:moveTo>
                    <a:pt x="0" y="1"/>
                  </a:moveTo>
                  <a:lnTo>
                    <a:pt x="0" y="811"/>
                  </a:lnTo>
                  <a:lnTo>
                    <a:pt x="2310" y="811"/>
                  </a:lnTo>
                  <a:lnTo>
                    <a:pt x="2310" y="1"/>
                  </a:lnTo>
                  <a:close/>
                  <a:moveTo>
                    <a:pt x="4513" y="1"/>
                  </a:moveTo>
                  <a:lnTo>
                    <a:pt x="4513" y="811"/>
                  </a:lnTo>
                  <a:lnTo>
                    <a:pt x="6811" y="811"/>
                  </a:lnTo>
                  <a:lnTo>
                    <a:pt x="6811" y="1"/>
                  </a:lnTo>
                  <a:close/>
                  <a:moveTo>
                    <a:pt x="9013" y="1"/>
                  </a:moveTo>
                  <a:lnTo>
                    <a:pt x="9013" y="811"/>
                  </a:lnTo>
                  <a:lnTo>
                    <a:pt x="11323" y="811"/>
                  </a:lnTo>
                  <a:lnTo>
                    <a:pt x="11323" y="1"/>
                  </a:lnTo>
                  <a:close/>
                  <a:moveTo>
                    <a:pt x="13514" y="1"/>
                  </a:moveTo>
                  <a:lnTo>
                    <a:pt x="13514" y="811"/>
                  </a:lnTo>
                  <a:lnTo>
                    <a:pt x="15824" y="811"/>
                  </a:lnTo>
                  <a:lnTo>
                    <a:pt x="15824" y="1"/>
                  </a:lnTo>
                  <a:close/>
                  <a:moveTo>
                    <a:pt x="18015" y="1"/>
                  </a:moveTo>
                  <a:lnTo>
                    <a:pt x="18015" y="811"/>
                  </a:lnTo>
                  <a:lnTo>
                    <a:pt x="20324" y="811"/>
                  </a:lnTo>
                  <a:lnTo>
                    <a:pt x="20324" y="1"/>
                  </a:lnTo>
                  <a:close/>
                  <a:moveTo>
                    <a:pt x="22515" y="1"/>
                  </a:moveTo>
                  <a:lnTo>
                    <a:pt x="22515" y="811"/>
                  </a:lnTo>
                  <a:lnTo>
                    <a:pt x="24825" y="811"/>
                  </a:lnTo>
                  <a:lnTo>
                    <a:pt x="24825" y="1"/>
                  </a:lnTo>
                  <a:close/>
                  <a:moveTo>
                    <a:pt x="27016" y="1"/>
                  </a:moveTo>
                  <a:lnTo>
                    <a:pt x="27016" y="811"/>
                  </a:lnTo>
                  <a:lnTo>
                    <a:pt x="29325" y="811"/>
                  </a:lnTo>
                  <a:lnTo>
                    <a:pt x="29325" y="1"/>
                  </a:lnTo>
                  <a:close/>
                  <a:moveTo>
                    <a:pt x="31516" y="1"/>
                  </a:moveTo>
                  <a:lnTo>
                    <a:pt x="31516" y="811"/>
                  </a:lnTo>
                  <a:lnTo>
                    <a:pt x="33826" y="811"/>
                  </a:lnTo>
                  <a:lnTo>
                    <a:pt x="33826" y="1"/>
                  </a:lnTo>
                  <a:close/>
                  <a:moveTo>
                    <a:pt x="36017" y="1"/>
                  </a:moveTo>
                  <a:lnTo>
                    <a:pt x="36017" y="811"/>
                  </a:lnTo>
                  <a:lnTo>
                    <a:pt x="38327" y="811"/>
                  </a:lnTo>
                  <a:lnTo>
                    <a:pt x="38327" y="1"/>
                  </a:lnTo>
                  <a:close/>
                  <a:moveTo>
                    <a:pt x="40517" y="1"/>
                  </a:moveTo>
                  <a:lnTo>
                    <a:pt x="40517" y="811"/>
                  </a:lnTo>
                  <a:lnTo>
                    <a:pt x="42827" y="811"/>
                  </a:lnTo>
                  <a:lnTo>
                    <a:pt x="42827" y="1"/>
                  </a:lnTo>
                  <a:close/>
                  <a:moveTo>
                    <a:pt x="45030" y="1"/>
                  </a:moveTo>
                  <a:lnTo>
                    <a:pt x="45030" y="811"/>
                  </a:lnTo>
                  <a:lnTo>
                    <a:pt x="47328" y="811"/>
                  </a:lnTo>
                  <a:lnTo>
                    <a:pt x="47328" y="1"/>
                  </a:lnTo>
                  <a:close/>
                  <a:moveTo>
                    <a:pt x="49530" y="1"/>
                  </a:moveTo>
                  <a:lnTo>
                    <a:pt x="49530" y="811"/>
                  </a:lnTo>
                  <a:lnTo>
                    <a:pt x="51840" y="811"/>
                  </a:lnTo>
                  <a:lnTo>
                    <a:pt x="51840" y="1"/>
                  </a:lnTo>
                  <a:close/>
                  <a:moveTo>
                    <a:pt x="54031" y="1"/>
                  </a:moveTo>
                  <a:lnTo>
                    <a:pt x="54031" y="811"/>
                  </a:lnTo>
                  <a:lnTo>
                    <a:pt x="56341" y="811"/>
                  </a:lnTo>
                  <a:lnTo>
                    <a:pt x="56341" y="1"/>
                  </a:lnTo>
                  <a:close/>
                  <a:moveTo>
                    <a:pt x="58531" y="1"/>
                  </a:moveTo>
                  <a:lnTo>
                    <a:pt x="58531" y="811"/>
                  </a:lnTo>
                  <a:lnTo>
                    <a:pt x="60841" y="811"/>
                  </a:lnTo>
                  <a:lnTo>
                    <a:pt x="60841" y="1"/>
                  </a:lnTo>
                  <a:close/>
                  <a:moveTo>
                    <a:pt x="63032" y="1"/>
                  </a:moveTo>
                  <a:lnTo>
                    <a:pt x="63032" y="811"/>
                  </a:lnTo>
                  <a:lnTo>
                    <a:pt x="65342" y="811"/>
                  </a:lnTo>
                  <a:lnTo>
                    <a:pt x="65342" y="1"/>
                  </a:lnTo>
                  <a:close/>
                  <a:moveTo>
                    <a:pt x="67533" y="1"/>
                  </a:moveTo>
                  <a:lnTo>
                    <a:pt x="67533" y="811"/>
                  </a:lnTo>
                  <a:lnTo>
                    <a:pt x="69842" y="811"/>
                  </a:lnTo>
                  <a:lnTo>
                    <a:pt x="69842" y="1"/>
                  </a:lnTo>
                  <a:close/>
                  <a:moveTo>
                    <a:pt x="72033" y="1"/>
                  </a:moveTo>
                  <a:lnTo>
                    <a:pt x="72033" y="811"/>
                  </a:lnTo>
                  <a:lnTo>
                    <a:pt x="74343" y="811"/>
                  </a:lnTo>
                  <a:lnTo>
                    <a:pt x="74343" y="1"/>
                  </a:lnTo>
                  <a:close/>
                  <a:moveTo>
                    <a:pt x="76534" y="1"/>
                  </a:moveTo>
                  <a:lnTo>
                    <a:pt x="76534" y="811"/>
                  </a:lnTo>
                  <a:lnTo>
                    <a:pt x="78844" y="811"/>
                  </a:lnTo>
                  <a:lnTo>
                    <a:pt x="78844" y="1"/>
                  </a:lnTo>
                  <a:close/>
                  <a:moveTo>
                    <a:pt x="81034" y="1"/>
                  </a:moveTo>
                  <a:lnTo>
                    <a:pt x="81034" y="811"/>
                  </a:lnTo>
                  <a:lnTo>
                    <a:pt x="83344" y="811"/>
                  </a:lnTo>
                  <a:lnTo>
                    <a:pt x="83344" y="1"/>
                  </a:lnTo>
                  <a:close/>
                  <a:moveTo>
                    <a:pt x="85535" y="1"/>
                  </a:moveTo>
                  <a:lnTo>
                    <a:pt x="85535" y="811"/>
                  </a:lnTo>
                  <a:lnTo>
                    <a:pt x="87845" y="811"/>
                  </a:lnTo>
                  <a:lnTo>
                    <a:pt x="87845" y="1"/>
                  </a:lnTo>
                  <a:close/>
                  <a:moveTo>
                    <a:pt x="90047" y="1"/>
                  </a:moveTo>
                  <a:lnTo>
                    <a:pt x="90047" y="811"/>
                  </a:lnTo>
                  <a:lnTo>
                    <a:pt x="92357" y="811"/>
                  </a:lnTo>
                  <a:lnTo>
                    <a:pt x="92357" y="1"/>
                  </a:lnTo>
                  <a:close/>
                  <a:moveTo>
                    <a:pt x="94548" y="1"/>
                  </a:moveTo>
                  <a:lnTo>
                    <a:pt x="94548" y="811"/>
                  </a:lnTo>
                  <a:lnTo>
                    <a:pt x="96858" y="811"/>
                  </a:lnTo>
                  <a:lnTo>
                    <a:pt x="96858" y="1"/>
                  </a:lnTo>
                  <a:close/>
                  <a:moveTo>
                    <a:pt x="99048" y="1"/>
                  </a:moveTo>
                  <a:lnTo>
                    <a:pt x="99048" y="811"/>
                  </a:lnTo>
                  <a:lnTo>
                    <a:pt x="101358" y="811"/>
                  </a:lnTo>
                  <a:lnTo>
                    <a:pt x="101358" y="1"/>
                  </a:lnTo>
                  <a:close/>
                  <a:moveTo>
                    <a:pt x="103549" y="1"/>
                  </a:moveTo>
                  <a:lnTo>
                    <a:pt x="103549" y="811"/>
                  </a:lnTo>
                  <a:lnTo>
                    <a:pt x="105859" y="811"/>
                  </a:lnTo>
                  <a:lnTo>
                    <a:pt x="105859" y="1"/>
                  </a:lnTo>
                  <a:close/>
                  <a:moveTo>
                    <a:pt x="108050" y="1"/>
                  </a:moveTo>
                  <a:lnTo>
                    <a:pt x="108050" y="811"/>
                  </a:lnTo>
                  <a:lnTo>
                    <a:pt x="110359" y="811"/>
                  </a:lnTo>
                  <a:lnTo>
                    <a:pt x="110359" y="1"/>
                  </a:lnTo>
                  <a:close/>
                  <a:moveTo>
                    <a:pt x="112550" y="1"/>
                  </a:moveTo>
                  <a:lnTo>
                    <a:pt x="112550" y="811"/>
                  </a:lnTo>
                  <a:lnTo>
                    <a:pt x="114860" y="811"/>
                  </a:lnTo>
                  <a:lnTo>
                    <a:pt x="114860" y="1"/>
                  </a:lnTo>
                  <a:close/>
                  <a:moveTo>
                    <a:pt x="117051" y="1"/>
                  </a:moveTo>
                  <a:lnTo>
                    <a:pt x="117051" y="811"/>
                  </a:lnTo>
                  <a:lnTo>
                    <a:pt x="119361" y="811"/>
                  </a:lnTo>
                  <a:lnTo>
                    <a:pt x="119361" y="1"/>
                  </a:lnTo>
                  <a:close/>
                  <a:moveTo>
                    <a:pt x="121551" y="1"/>
                  </a:moveTo>
                  <a:lnTo>
                    <a:pt x="121551" y="811"/>
                  </a:lnTo>
                  <a:lnTo>
                    <a:pt x="123861" y="811"/>
                  </a:lnTo>
                  <a:lnTo>
                    <a:pt x="123861" y="1"/>
                  </a:lnTo>
                  <a:close/>
                  <a:moveTo>
                    <a:pt x="126052" y="1"/>
                  </a:moveTo>
                  <a:lnTo>
                    <a:pt x="126052" y="811"/>
                  </a:lnTo>
                  <a:lnTo>
                    <a:pt x="128362" y="811"/>
                  </a:lnTo>
                  <a:lnTo>
                    <a:pt x="128362" y="1"/>
                  </a:lnTo>
                  <a:close/>
                  <a:moveTo>
                    <a:pt x="130564" y="1"/>
                  </a:moveTo>
                  <a:lnTo>
                    <a:pt x="130564" y="811"/>
                  </a:lnTo>
                  <a:lnTo>
                    <a:pt x="132862" y="811"/>
                  </a:lnTo>
                  <a:lnTo>
                    <a:pt x="132862" y="1"/>
                  </a:lnTo>
                  <a:close/>
                  <a:moveTo>
                    <a:pt x="135065" y="1"/>
                  </a:moveTo>
                  <a:lnTo>
                    <a:pt x="135065" y="811"/>
                  </a:lnTo>
                  <a:lnTo>
                    <a:pt x="137375" y="811"/>
                  </a:lnTo>
                  <a:lnTo>
                    <a:pt x="137375" y="1"/>
                  </a:lnTo>
                  <a:close/>
                  <a:moveTo>
                    <a:pt x="139565" y="1"/>
                  </a:moveTo>
                  <a:lnTo>
                    <a:pt x="139565" y="811"/>
                  </a:lnTo>
                  <a:lnTo>
                    <a:pt x="141875" y="811"/>
                  </a:lnTo>
                  <a:lnTo>
                    <a:pt x="141875" y="1"/>
                  </a:lnTo>
                  <a:close/>
                  <a:moveTo>
                    <a:pt x="144066" y="1"/>
                  </a:moveTo>
                  <a:lnTo>
                    <a:pt x="144066" y="811"/>
                  </a:lnTo>
                  <a:lnTo>
                    <a:pt x="146376" y="811"/>
                  </a:lnTo>
                  <a:lnTo>
                    <a:pt x="146376" y="1"/>
                  </a:lnTo>
                  <a:close/>
                  <a:moveTo>
                    <a:pt x="148567" y="1"/>
                  </a:moveTo>
                  <a:lnTo>
                    <a:pt x="148567" y="811"/>
                  </a:lnTo>
                  <a:lnTo>
                    <a:pt x="150876" y="811"/>
                  </a:lnTo>
                  <a:lnTo>
                    <a:pt x="150876" y="1"/>
                  </a:lnTo>
                  <a:close/>
                  <a:moveTo>
                    <a:pt x="153067" y="1"/>
                  </a:moveTo>
                  <a:lnTo>
                    <a:pt x="153067" y="811"/>
                  </a:lnTo>
                  <a:lnTo>
                    <a:pt x="155377" y="811"/>
                  </a:lnTo>
                  <a:lnTo>
                    <a:pt x="155377" y="1"/>
                  </a:lnTo>
                  <a:close/>
                  <a:moveTo>
                    <a:pt x="157568" y="1"/>
                  </a:moveTo>
                  <a:lnTo>
                    <a:pt x="157568" y="811"/>
                  </a:lnTo>
                  <a:lnTo>
                    <a:pt x="159877" y="811"/>
                  </a:lnTo>
                  <a:lnTo>
                    <a:pt x="159877" y="1"/>
                  </a:lnTo>
                  <a:close/>
                  <a:moveTo>
                    <a:pt x="162068" y="1"/>
                  </a:moveTo>
                  <a:lnTo>
                    <a:pt x="162068" y="811"/>
                  </a:lnTo>
                  <a:lnTo>
                    <a:pt x="164378" y="811"/>
                  </a:lnTo>
                  <a:lnTo>
                    <a:pt x="164378" y="1"/>
                  </a:lnTo>
                  <a:close/>
                  <a:moveTo>
                    <a:pt x="166569" y="1"/>
                  </a:moveTo>
                  <a:lnTo>
                    <a:pt x="166569" y="811"/>
                  </a:lnTo>
                  <a:lnTo>
                    <a:pt x="168879" y="811"/>
                  </a:lnTo>
                  <a:lnTo>
                    <a:pt x="168879" y="1"/>
                  </a:lnTo>
                  <a:close/>
                  <a:moveTo>
                    <a:pt x="171081" y="1"/>
                  </a:moveTo>
                  <a:lnTo>
                    <a:pt x="171081" y="811"/>
                  </a:lnTo>
                  <a:lnTo>
                    <a:pt x="173379" y="811"/>
                  </a:lnTo>
                  <a:lnTo>
                    <a:pt x="173379" y="1"/>
                  </a:lnTo>
                  <a:close/>
                  <a:moveTo>
                    <a:pt x="175582" y="1"/>
                  </a:moveTo>
                  <a:lnTo>
                    <a:pt x="175582" y="811"/>
                  </a:lnTo>
                  <a:lnTo>
                    <a:pt x="177892" y="811"/>
                  </a:lnTo>
                  <a:lnTo>
                    <a:pt x="177892" y="1"/>
                  </a:lnTo>
                  <a:close/>
                  <a:moveTo>
                    <a:pt x="180082" y="1"/>
                  </a:moveTo>
                  <a:lnTo>
                    <a:pt x="180082" y="811"/>
                  </a:lnTo>
                  <a:lnTo>
                    <a:pt x="182392" y="811"/>
                  </a:lnTo>
                  <a:lnTo>
                    <a:pt x="182392" y="1"/>
                  </a:lnTo>
                  <a:close/>
                  <a:moveTo>
                    <a:pt x="184583" y="1"/>
                  </a:moveTo>
                  <a:lnTo>
                    <a:pt x="184583" y="811"/>
                  </a:lnTo>
                  <a:lnTo>
                    <a:pt x="186893" y="811"/>
                  </a:lnTo>
                  <a:lnTo>
                    <a:pt x="186893" y="1"/>
                  </a:lnTo>
                  <a:close/>
                  <a:moveTo>
                    <a:pt x="189084" y="1"/>
                  </a:moveTo>
                  <a:lnTo>
                    <a:pt x="189084" y="811"/>
                  </a:lnTo>
                  <a:lnTo>
                    <a:pt x="191393" y="811"/>
                  </a:lnTo>
                  <a:lnTo>
                    <a:pt x="191393" y="1"/>
                  </a:lnTo>
                  <a:close/>
                  <a:moveTo>
                    <a:pt x="193584" y="1"/>
                  </a:moveTo>
                  <a:lnTo>
                    <a:pt x="193584" y="811"/>
                  </a:lnTo>
                  <a:lnTo>
                    <a:pt x="195894" y="811"/>
                  </a:lnTo>
                  <a:lnTo>
                    <a:pt x="195894" y="1"/>
                  </a:lnTo>
                  <a:close/>
                  <a:moveTo>
                    <a:pt x="198085" y="1"/>
                  </a:moveTo>
                  <a:lnTo>
                    <a:pt x="198085" y="811"/>
                  </a:lnTo>
                  <a:lnTo>
                    <a:pt x="200394" y="811"/>
                  </a:lnTo>
                  <a:lnTo>
                    <a:pt x="200394" y="1"/>
                  </a:lnTo>
                  <a:close/>
                  <a:moveTo>
                    <a:pt x="202585" y="1"/>
                  </a:moveTo>
                  <a:lnTo>
                    <a:pt x="202585" y="811"/>
                  </a:lnTo>
                  <a:lnTo>
                    <a:pt x="204895" y="811"/>
                  </a:lnTo>
                  <a:lnTo>
                    <a:pt x="204895" y="1"/>
                  </a:lnTo>
                  <a:close/>
                  <a:moveTo>
                    <a:pt x="207086" y="1"/>
                  </a:moveTo>
                  <a:lnTo>
                    <a:pt x="207086" y="811"/>
                  </a:lnTo>
                  <a:lnTo>
                    <a:pt x="209396" y="811"/>
                  </a:lnTo>
                  <a:lnTo>
                    <a:pt x="209396" y="1"/>
                  </a:lnTo>
                  <a:close/>
                  <a:moveTo>
                    <a:pt x="211598" y="1"/>
                  </a:moveTo>
                  <a:lnTo>
                    <a:pt x="211598" y="811"/>
                  </a:lnTo>
                  <a:lnTo>
                    <a:pt x="213896" y="811"/>
                  </a:lnTo>
                  <a:lnTo>
                    <a:pt x="213896" y="1"/>
                  </a:lnTo>
                  <a:close/>
                  <a:moveTo>
                    <a:pt x="216099" y="1"/>
                  </a:moveTo>
                  <a:lnTo>
                    <a:pt x="216099" y="811"/>
                  </a:lnTo>
                  <a:lnTo>
                    <a:pt x="218409" y="811"/>
                  </a:lnTo>
                  <a:lnTo>
                    <a:pt x="218409" y="1"/>
                  </a:lnTo>
                  <a:close/>
                  <a:moveTo>
                    <a:pt x="220599" y="1"/>
                  </a:moveTo>
                  <a:lnTo>
                    <a:pt x="220599" y="811"/>
                  </a:lnTo>
                  <a:lnTo>
                    <a:pt x="222909" y="811"/>
                  </a:lnTo>
                  <a:lnTo>
                    <a:pt x="222909" y="1"/>
                  </a:lnTo>
                  <a:close/>
                  <a:moveTo>
                    <a:pt x="225100" y="1"/>
                  </a:moveTo>
                  <a:lnTo>
                    <a:pt x="225100" y="811"/>
                  </a:lnTo>
                  <a:lnTo>
                    <a:pt x="227410" y="811"/>
                  </a:lnTo>
                  <a:lnTo>
                    <a:pt x="227410" y="1"/>
                  </a:lnTo>
                  <a:close/>
                  <a:moveTo>
                    <a:pt x="229600" y="1"/>
                  </a:moveTo>
                  <a:lnTo>
                    <a:pt x="229600" y="811"/>
                  </a:lnTo>
                  <a:lnTo>
                    <a:pt x="231910" y="811"/>
                  </a:lnTo>
                  <a:lnTo>
                    <a:pt x="231910" y="1"/>
                  </a:lnTo>
                  <a:close/>
                  <a:moveTo>
                    <a:pt x="234101" y="1"/>
                  </a:moveTo>
                  <a:lnTo>
                    <a:pt x="234101" y="811"/>
                  </a:lnTo>
                  <a:lnTo>
                    <a:pt x="236411" y="811"/>
                  </a:lnTo>
                  <a:lnTo>
                    <a:pt x="236411" y="1"/>
                  </a:lnTo>
                  <a:close/>
                  <a:moveTo>
                    <a:pt x="238614" y="1"/>
                  </a:moveTo>
                  <a:lnTo>
                    <a:pt x="238590" y="811"/>
                  </a:lnTo>
                  <a:cubicBezTo>
                    <a:pt x="239340" y="834"/>
                    <a:pt x="240102" y="906"/>
                    <a:pt x="240840" y="1013"/>
                  </a:cubicBezTo>
                  <a:lnTo>
                    <a:pt x="240959" y="215"/>
                  </a:lnTo>
                  <a:cubicBezTo>
                    <a:pt x="240197" y="96"/>
                    <a:pt x="239399" y="25"/>
                    <a:pt x="238614" y="1"/>
                  </a:cubicBezTo>
                  <a:close/>
                  <a:moveTo>
                    <a:pt x="243150" y="715"/>
                  </a:moveTo>
                  <a:lnTo>
                    <a:pt x="242924" y="1489"/>
                  </a:lnTo>
                  <a:cubicBezTo>
                    <a:pt x="243638" y="1704"/>
                    <a:pt x="244352" y="1966"/>
                    <a:pt x="245031" y="2275"/>
                  </a:cubicBezTo>
                  <a:lnTo>
                    <a:pt x="245364" y="1537"/>
                  </a:lnTo>
                  <a:cubicBezTo>
                    <a:pt x="244650" y="1215"/>
                    <a:pt x="243900" y="942"/>
                    <a:pt x="243150" y="715"/>
                  </a:cubicBezTo>
                  <a:close/>
                  <a:moveTo>
                    <a:pt x="247353" y="2597"/>
                  </a:moveTo>
                  <a:lnTo>
                    <a:pt x="246924" y="3287"/>
                  </a:lnTo>
                  <a:cubicBezTo>
                    <a:pt x="247555" y="3680"/>
                    <a:pt x="248174" y="4121"/>
                    <a:pt x="248758" y="4597"/>
                  </a:cubicBezTo>
                  <a:lnTo>
                    <a:pt x="249270" y="3966"/>
                  </a:lnTo>
                  <a:cubicBezTo>
                    <a:pt x="248662" y="3466"/>
                    <a:pt x="248019" y="3013"/>
                    <a:pt x="247353" y="2597"/>
                  </a:cubicBezTo>
                  <a:close/>
                  <a:moveTo>
                    <a:pt x="250901" y="5502"/>
                  </a:moveTo>
                  <a:lnTo>
                    <a:pt x="250317" y="6061"/>
                  </a:lnTo>
                  <a:cubicBezTo>
                    <a:pt x="250829" y="6609"/>
                    <a:pt x="251306" y="7192"/>
                    <a:pt x="251734" y="7800"/>
                  </a:cubicBezTo>
                  <a:lnTo>
                    <a:pt x="252401" y="7335"/>
                  </a:lnTo>
                  <a:cubicBezTo>
                    <a:pt x="251937" y="6692"/>
                    <a:pt x="251437" y="6085"/>
                    <a:pt x="250901" y="5502"/>
                  </a:cubicBezTo>
                  <a:close/>
                  <a:moveTo>
                    <a:pt x="253580" y="9240"/>
                  </a:moveTo>
                  <a:lnTo>
                    <a:pt x="252853" y="9621"/>
                  </a:lnTo>
                  <a:cubicBezTo>
                    <a:pt x="253211" y="10288"/>
                    <a:pt x="253520" y="10979"/>
                    <a:pt x="253782" y="11681"/>
                  </a:cubicBezTo>
                  <a:lnTo>
                    <a:pt x="254532" y="11395"/>
                  </a:lnTo>
                  <a:cubicBezTo>
                    <a:pt x="254270" y="10657"/>
                    <a:pt x="253949" y="9931"/>
                    <a:pt x="253580" y="9240"/>
                  </a:cubicBezTo>
                  <a:close/>
                  <a:moveTo>
                    <a:pt x="255175" y="13550"/>
                  </a:moveTo>
                  <a:lnTo>
                    <a:pt x="254377" y="13729"/>
                  </a:lnTo>
                  <a:cubicBezTo>
                    <a:pt x="254544" y="14455"/>
                    <a:pt x="254663" y="15205"/>
                    <a:pt x="254723" y="15955"/>
                  </a:cubicBezTo>
                  <a:lnTo>
                    <a:pt x="255532" y="15884"/>
                  </a:lnTo>
                  <a:cubicBezTo>
                    <a:pt x="255473" y="15098"/>
                    <a:pt x="255342" y="14312"/>
                    <a:pt x="255175" y="13550"/>
                  </a:cubicBezTo>
                  <a:close/>
                  <a:moveTo>
                    <a:pt x="254794" y="18110"/>
                  </a:moveTo>
                  <a:lnTo>
                    <a:pt x="254794" y="20420"/>
                  </a:lnTo>
                  <a:lnTo>
                    <a:pt x="255604" y="20420"/>
                  </a:lnTo>
                  <a:lnTo>
                    <a:pt x="255604" y="18110"/>
                  </a:lnTo>
                  <a:close/>
                  <a:moveTo>
                    <a:pt x="254794" y="22611"/>
                  </a:moveTo>
                  <a:lnTo>
                    <a:pt x="254794" y="24921"/>
                  </a:lnTo>
                  <a:lnTo>
                    <a:pt x="255604" y="24921"/>
                  </a:lnTo>
                  <a:lnTo>
                    <a:pt x="255604" y="22611"/>
                  </a:lnTo>
                  <a:close/>
                  <a:moveTo>
                    <a:pt x="254794" y="27111"/>
                  </a:moveTo>
                  <a:lnTo>
                    <a:pt x="254794" y="29421"/>
                  </a:lnTo>
                  <a:lnTo>
                    <a:pt x="255604" y="29421"/>
                  </a:lnTo>
                  <a:lnTo>
                    <a:pt x="255604" y="27111"/>
                  </a:lnTo>
                  <a:close/>
                  <a:moveTo>
                    <a:pt x="254794" y="31612"/>
                  </a:moveTo>
                  <a:lnTo>
                    <a:pt x="254794" y="33922"/>
                  </a:lnTo>
                  <a:lnTo>
                    <a:pt x="255604" y="33922"/>
                  </a:lnTo>
                  <a:lnTo>
                    <a:pt x="255604" y="31612"/>
                  </a:lnTo>
                  <a:close/>
                  <a:moveTo>
                    <a:pt x="254794" y="36113"/>
                  </a:moveTo>
                  <a:lnTo>
                    <a:pt x="254794" y="38422"/>
                  </a:lnTo>
                  <a:lnTo>
                    <a:pt x="255604" y="38422"/>
                  </a:lnTo>
                  <a:lnTo>
                    <a:pt x="255604" y="36113"/>
                  </a:lnTo>
                  <a:close/>
                  <a:moveTo>
                    <a:pt x="254794" y="40613"/>
                  </a:moveTo>
                  <a:lnTo>
                    <a:pt x="254794" y="42923"/>
                  </a:lnTo>
                  <a:lnTo>
                    <a:pt x="255604" y="42923"/>
                  </a:lnTo>
                  <a:lnTo>
                    <a:pt x="255604" y="40613"/>
                  </a:lnTo>
                  <a:close/>
                  <a:moveTo>
                    <a:pt x="254794" y="45126"/>
                  </a:moveTo>
                  <a:lnTo>
                    <a:pt x="254794" y="47423"/>
                  </a:lnTo>
                  <a:lnTo>
                    <a:pt x="255604" y="47423"/>
                  </a:lnTo>
                  <a:lnTo>
                    <a:pt x="255604" y="45126"/>
                  </a:lnTo>
                  <a:close/>
                  <a:moveTo>
                    <a:pt x="254794" y="49626"/>
                  </a:moveTo>
                  <a:lnTo>
                    <a:pt x="254794" y="51936"/>
                  </a:lnTo>
                  <a:lnTo>
                    <a:pt x="255604" y="51936"/>
                  </a:lnTo>
                  <a:lnTo>
                    <a:pt x="255604" y="49626"/>
                  </a:lnTo>
                  <a:close/>
                  <a:moveTo>
                    <a:pt x="254794" y="54127"/>
                  </a:moveTo>
                  <a:lnTo>
                    <a:pt x="254794" y="56436"/>
                  </a:lnTo>
                  <a:lnTo>
                    <a:pt x="255604" y="56436"/>
                  </a:lnTo>
                  <a:lnTo>
                    <a:pt x="255604" y="54127"/>
                  </a:lnTo>
                  <a:close/>
                  <a:moveTo>
                    <a:pt x="254794" y="58627"/>
                  </a:moveTo>
                  <a:lnTo>
                    <a:pt x="254794" y="60937"/>
                  </a:lnTo>
                  <a:lnTo>
                    <a:pt x="255604" y="60937"/>
                  </a:lnTo>
                  <a:lnTo>
                    <a:pt x="255604" y="58627"/>
                  </a:lnTo>
                  <a:close/>
                  <a:moveTo>
                    <a:pt x="254794" y="63128"/>
                  </a:moveTo>
                  <a:lnTo>
                    <a:pt x="254794" y="65438"/>
                  </a:lnTo>
                  <a:lnTo>
                    <a:pt x="255604" y="65438"/>
                  </a:lnTo>
                  <a:lnTo>
                    <a:pt x="255604" y="63128"/>
                  </a:lnTo>
                  <a:close/>
                  <a:moveTo>
                    <a:pt x="254794" y="67628"/>
                  </a:moveTo>
                  <a:lnTo>
                    <a:pt x="254794" y="69938"/>
                  </a:lnTo>
                  <a:lnTo>
                    <a:pt x="255604" y="69938"/>
                  </a:lnTo>
                  <a:lnTo>
                    <a:pt x="255604" y="67628"/>
                  </a:lnTo>
                  <a:close/>
                  <a:moveTo>
                    <a:pt x="254794" y="72129"/>
                  </a:moveTo>
                  <a:lnTo>
                    <a:pt x="254794" y="74439"/>
                  </a:lnTo>
                  <a:lnTo>
                    <a:pt x="255604" y="74439"/>
                  </a:lnTo>
                  <a:lnTo>
                    <a:pt x="255604" y="72129"/>
                  </a:lnTo>
                  <a:close/>
                  <a:moveTo>
                    <a:pt x="254794" y="76629"/>
                  </a:moveTo>
                  <a:lnTo>
                    <a:pt x="254794" y="78939"/>
                  </a:lnTo>
                  <a:lnTo>
                    <a:pt x="255604" y="78939"/>
                  </a:lnTo>
                  <a:lnTo>
                    <a:pt x="255604" y="76629"/>
                  </a:lnTo>
                  <a:close/>
                  <a:moveTo>
                    <a:pt x="254794" y="81130"/>
                  </a:moveTo>
                  <a:lnTo>
                    <a:pt x="254794" y="83440"/>
                  </a:lnTo>
                  <a:lnTo>
                    <a:pt x="255604" y="83440"/>
                  </a:lnTo>
                  <a:lnTo>
                    <a:pt x="255604" y="81130"/>
                  </a:lnTo>
                  <a:close/>
                  <a:moveTo>
                    <a:pt x="254794" y="85642"/>
                  </a:moveTo>
                  <a:lnTo>
                    <a:pt x="254794" y="87940"/>
                  </a:lnTo>
                  <a:lnTo>
                    <a:pt x="255604" y="87940"/>
                  </a:lnTo>
                  <a:lnTo>
                    <a:pt x="255604" y="85642"/>
                  </a:lnTo>
                  <a:close/>
                  <a:moveTo>
                    <a:pt x="254794" y="90143"/>
                  </a:moveTo>
                  <a:lnTo>
                    <a:pt x="254794" y="92453"/>
                  </a:lnTo>
                  <a:lnTo>
                    <a:pt x="255604" y="92453"/>
                  </a:lnTo>
                  <a:lnTo>
                    <a:pt x="255604" y="90143"/>
                  </a:lnTo>
                  <a:close/>
                  <a:moveTo>
                    <a:pt x="254794" y="94644"/>
                  </a:moveTo>
                  <a:lnTo>
                    <a:pt x="254794" y="96953"/>
                  </a:lnTo>
                  <a:lnTo>
                    <a:pt x="255604" y="96953"/>
                  </a:lnTo>
                  <a:lnTo>
                    <a:pt x="255604" y="94644"/>
                  </a:lnTo>
                  <a:close/>
                  <a:moveTo>
                    <a:pt x="254794" y="99144"/>
                  </a:moveTo>
                  <a:lnTo>
                    <a:pt x="254794" y="101454"/>
                  </a:lnTo>
                  <a:lnTo>
                    <a:pt x="255604" y="101454"/>
                  </a:lnTo>
                  <a:lnTo>
                    <a:pt x="255604" y="99144"/>
                  </a:lnTo>
                  <a:close/>
                  <a:moveTo>
                    <a:pt x="254794" y="103645"/>
                  </a:moveTo>
                  <a:lnTo>
                    <a:pt x="254794" y="105954"/>
                  </a:lnTo>
                  <a:lnTo>
                    <a:pt x="255604" y="105954"/>
                  </a:lnTo>
                  <a:lnTo>
                    <a:pt x="255604" y="10364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55;p22">
              <a:extLst>
                <a:ext uri="{FF2B5EF4-FFF2-40B4-BE49-F238E27FC236}">
                  <a16:creationId xmlns:a16="http://schemas.microsoft.com/office/drawing/2014/main" xmlns="" id="{D3D55E31-A1F8-98DA-BF73-0127C39884BD}"/>
                </a:ext>
              </a:extLst>
            </p:cNvPr>
            <p:cNvSpPr/>
            <p:nvPr/>
          </p:nvSpPr>
          <p:spPr>
            <a:xfrm>
              <a:off x="0" y="1420785"/>
              <a:ext cx="8502077" cy="3722639"/>
            </a:xfrm>
            <a:custGeom>
              <a:avLst/>
              <a:gdLst/>
              <a:ahLst/>
              <a:cxnLst/>
              <a:rect l="l" t="t" r="r" b="b"/>
              <a:pathLst>
                <a:path w="266189" h="116551" extrusionOk="0">
                  <a:moveTo>
                    <a:pt x="1" y="0"/>
                  </a:moveTo>
                  <a:lnTo>
                    <a:pt x="1" y="452"/>
                  </a:lnTo>
                  <a:lnTo>
                    <a:pt x="241174" y="452"/>
                  </a:lnTo>
                  <a:cubicBezTo>
                    <a:pt x="254711" y="452"/>
                    <a:pt x="265724" y="11478"/>
                    <a:pt x="265724" y="25015"/>
                  </a:cubicBezTo>
                  <a:lnTo>
                    <a:pt x="265724" y="116550"/>
                  </a:lnTo>
                  <a:lnTo>
                    <a:pt x="266189" y="116550"/>
                  </a:lnTo>
                  <a:lnTo>
                    <a:pt x="266189" y="25015"/>
                  </a:lnTo>
                  <a:cubicBezTo>
                    <a:pt x="266189" y="11216"/>
                    <a:pt x="254961" y="0"/>
                    <a:pt x="2411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56;p22">
              <a:extLst>
                <a:ext uri="{FF2B5EF4-FFF2-40B4-BE49-F238E27FC236}">
                  <a16:creationId xmlns:a16="http://schemas.microsoft.com/office/drawing/2014/main" xmlns="" id="{E9033297-BD60-E0B6-3A46-0808C6EB2501}"/>
                </a:ext>
              </a:extLst>
            </p:cNvPr>
            <p:cNvSpPr/>
            <p:nvPr/>
          </p:nvSpPr>
          <p:spPr>
            <a:xfrm>
              <a:off x="0" y="1893474"/>
              <a:ext cx="8029397" cy="3249959"/>
            </a:xfrm>
            <a:custGeom>
              <a:avLst/>
              <a:gdLst/>
              <a:ahLst/>
              <a:cxnLst/>
              <a:rect l="l" t="t" r="r" b="b"/>
              <a:pathLst>
                <a:path w="251390" h="101752" extrusionOk="0">
                  <a:moveTo>
                    <a:pt x="1" y="0"/>
                  </a:moveTo>
                  <a:lnTo>
                    <a:pt x="1" y="453"/>
                  </a:lnTo>
                  <a:lnTo>
                    <a:pt x="242483" y="453"/>
                  </a:lnTo>
                  <a:cubicBezTo>
                    <a:pt x="247139" y="453"/>
                    <a:pt x="250925" y="4251"/>
                    <a:pt x="250925" y="8906"/>
                  </a:cubicBezTo>
                  <a:lnTo>
                    <a:pt x="250925" y="101751"/>
                  </a:lnTo>
                  <a:lnTo>
                    <a:pt x="251389" y="101751"/>
                  </a:lnTo>
                  <a:lnTo>
                    <a:pt x="251389" y="8906"/>
                  </a:lnTo>
                  <a:cubicBezTo>
                    <a:pt x="251389" y="3989"/>
                    <a:pt x="247389" y="0"/>
                    <a:pt x="242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xmlns="" id="{A760FB07-16DC-8299-2E06-1F30853EFCDB}"/>
              </a:ext>
            </a:extLst>
          </p:cNvPr>
          <p:cNvSpPr txBox="1"/>
          <p:nvPr/>
        </p:nvSpPr>
        <p:spPr>
          <a:xfrm>
            <a:off x="161635" y="2636165"/>
            <a:ext cx="2849880" cy="307777"/>
          </a:xfrm>
          <a:prstGeom prst="rect">
            <a:avLst/>
          </a:prstGeom>
          <a:noFill/>
        </p:spPr>
        <p:txBody>
          <a:bodyPr wrap="square" rtlCol="0">
            <a:spAutoFit/>
          </a:bodyPr>
          <a:lstStyle/>
          <a:p>
            <a:r>
              <a:rPr lang="en-IN" b="1" dirty="0"/>
              <a:t>ADVANTAGES:-</a:t>
            </a:r>
          </a:p>
        </p:txBody>
      </p:sp>
      <p:sp>
        <p:nvSpPr>
          <p:cNvPr id="17" name="TextBox 16">
            <a:extLst>
              <a:ext uri="{FF2B5EF4-FFF2-40B4-BE49-F238E27FC236}">
                <a16:creationId xmlns:a16="http://schemas.microsoft.com/office/drawing/2014/main" xmlns="" id="{14600B9D-1D03-7C6F-EC65-053D18CED3C8}"/>
              </a:ext>
            </a:extLst>
          </p:cNvPr>
          <p:cNvSpPr txBox="1"/>
          <p:nvPr/>
        </p:nvSpPr>
        <p:spPr>
          <a:xfrm>
            <a:off x="161635" y="3075871"/>
            <a:ext cx="8372765" cy="1815882"/>
          </a:xfrm>
          <a:prstGeom prst="rect">
            <a:avLst/>
          </a:prstGeom>
          <a:noFill/>
        </p:spPr>
        <p:txBody>
          <a:bodyPr wrap="square" rtlCol="0">
            <a:spAutoFit/>
          </a:bodyPr>
          <a:lstStyle/>
          <a:p>
            <a:r>
              <a:rPr lang="en-US" dirty="0"/>
              <a:t> By leveraging machine learning algorithms such as CNN and SVM, the system can identify complex patterns and relationships within the numerical dataset that may not be apparent through traditional analysis methods. </a:t>
            </a:r>
          </a:p>
          <a:p>
            <a:r>
              <a:rPr lang="en-US" dirty="0"/>
              <a:t> The integration of various factors such as weather conditions, road infrastructure, and historical accident data into the numerical dataset allows for a more comprehensive analysis of the factors influencing road accidents.</a:t>
            </a:r>
          </a:p>
          <a:p>
            <a:r>
              <a:rPr lang="en-US" dirty="0"/>
              <a:t>  Machine learning models trained on the numerical dataset can adapt to changing road conditions and traffic dynamics over time.</a:t>
            </a:r>
            <a:endParaRPr lang="en-IN" dirty="0"/>
          </a:p>
        </p:txBody>
      </p:sp>
    </p:spTree>
    <p:extLst>
      <p:ext uri="{BB962C8B-B14F-4D97-AF65-F5344CB8AC3E}">
        <p14:creationId xmlns:p14="http://schemas.microsoft.com/office/powerpoint/2010/main" val="2485953387"/>
      </p:ext>
    </p:extLst>
  </p:cSld>
  <p:clrMapOvr>
    <a:masterClrMapping/>
  </p:clrMapOvr>
</p:sld>
</file>

<file path=ppt/theme/theme1.xml><?xml version="1.0" encoding="utf-8"?>
<a:theme xmlns:a="http://schemas.openxmlformats.org/drawingml/2006/main" name="Roadmap Infographics by Slidesgo">
  <a:themeElements>
    <a:clrScheme name="Simple Light">
      <a:dk1>
        <a:srgbClr val="000000"/>
      </a:dk1>
      <a:lt1>
        <a:srgbClr val="FFFFFF"/>
      </a:lt1>
      <a:dk2>
        <a:srgbClr val="595959"/>
      </a:dk2>
      <a:lt2>
        <a:srgbClr val="EEEEEE"/>
      </a:lt2>
      <a:accent1>
        <a:srgbClr val="5EB2FC"/>
      </a:accent1>
      <a:accent2>
        <a:srgbClr val="69E781"/>
      </a:accent2>
      <a:accent3>
        <a:srgbClr val="869FB2"/>
      </a:accent3>
      <a:accent4>
        <a:srgbClr val="4949E7"/>
      </a:accent4>
      <a:accent5>
        <a:srgbClr val="FCBD24"/>
      </a:accent5>
      <a:accent6>
        <a:srgbClr val="EC3A3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1312</Words>
  <Application>Microsoft Office PowerPoint</Application>
  <PresentationFormat>On-screen Show (16:9)</PresentationFormat>
  <Paragraphs>113</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Impact</vt:lpstr>
      <vt:lpstr>Fira Sans Extra Condensed SemiBold</vt:lpstr>
      <vt:lpstr>Roboto</vt:lpstr>
      <vt:lpstr>Wingdings</vt:lpstr>
      <vt:lpstr>Fira Sans Extra Condensed Medium</vt:lpstr>
      <vt:lpstr>Fira Sans Extra Condensed</vt:lpstr>
      <vt:lpstr>Roadmap Infographics by Slidesgo</vt:lpstr>
      <vt:lpstr>ROAD ACCIDENT PREDICTION USING DATA MINING</vt:lpstr>
      <vt:lpstr>INTRODUCTION</vt:lpstr>
      <vt:lpstr>OBJECTIVES</vt:lpstr>
      <vt:lpstr>PROBLEM STATEMENT</vt:lpstr>
      <vt:lpstr>LITERATURE SURVEY</vt:lpstr>
      <vt:lpstr>EXISTING SYSTEM</vt:lpstr>
      <vt:lpstr>PROPOSED SYSTEM</vt:lpstr>
      <vt:lpstr>PowerPoint Presentation</vt:lpstr>
      <vt:lpstr>METHODOLOGY</vt:lpstr>
      <vt:lpstr>IMPLEMENTATION</vt:lpstr>
      <vt:lpstr>PowerPoint Presentation</vt:lpstr>
      <vt:lpstr>RESULT</vt:lpstr>
      <vt:lpstr>PowerPoint Presentation</vt:lpstr>
      <vt:lpstr>CONCLUSION</vt:lpstr>
      <vt:lpstr>FUTURE ENHANCEMENT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ACCIDENT PREDICTION USING DATA MINING</dc:title>
  <dc:creator>Vishwas P R</dc:creator>
  <cp:lastModifiedBy>LENOVO</cp:lastModifiedBy>
  <cp:revision>2</cp:revision>
  <dcterms:modified xsi:type="dcterms:W3CDTF">2024-08-07T14:02:10Z</dcterms:modified>
</cp:coreProperties>
</file>