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75" r:id="rId5"/>
    <p:sldId id="278" r:id="rId6"/>
    <p:sldId id="279" r:id="rId7"/>
    <p:sldId id="258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704798-5B39-4E5F-8BEE-2608F52F6CC1}">
          <p14:sldIdLst>
            <p14:sldId id="256"/>
            <p14:sldId id="257"/>
            <p14:sldId id="274"/>
            <p14:sldId id="275"/>
            <p14:sldId id="278"/>
            <p14:sldId id="279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AB806-6BFD-4A7C-A590-05AAE65102F4}" v="29" dt="2025-03-11T00:30:20.454"/>
  </p1510:revLst>
</p1510:revInfo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32" d="100"/>
          <a:sy n="32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run muniganti" userId="90b49ad5427d2963" providerId="LiveId" clId="{878AB806-6BFD-4A7C-A590-05AAE65102F4}"/>
    <pc:docChg chg="undo redo custSel addSld delSld modSld modSection">
      <pc:chgData name="varun muniganti" userId="90b49ad5427d2963" providerId="LiveId" clId="{878AB806-6BFD-4A7C-A590-05AAE65102F4}" dt="2025-03-11T00:30:07.483" v="2115"/>
      <pc:docMkLst>
        <pc:docMk/>
      </pc:docMkLst>
      <pc:sldChg chg="modSp mod">
        <pc:chgData name="varun muniganti" userId="90b49ad5427d2963" providerId="LiveId" clId="{878AB806-6BFD-4A7C-A590-05AAE65102F4}" dt="2025-03-10T23:33:07.228" v="2113"/>
        <pc:sldMkLst>
          <pc:docMk/>
          <pc:sldMk cId="2417947984" sldId="256"/>
        </pc:sldMkLst>
        <pc:spChg chg="mod">
          <ac:chgData name="varun muniganti" userId="90b49ad5427d2963" providerId="LiveId" clId="{878AB806-6BFD-4A7C-A590-05AAE65102F4}" dt="2025-03-10T23:33:07.228" v="2113"/>
          <ac:spMkLst>
            <pc:docMk/>
            <pc:sldMk cId="2417947984" sldId="256"/>
            <ac:spMk id="2" creationId="{3C38AE5D-5C86-048C-1B35-8CBE1380CC55}"/>
          </ac:spMkLst>
        </pc:spChg>
        <pc:spChg chg="mod">
          <ac:chgData name="varun muniganti" userId="90b49ad5427d2963" providerId="LiveId" clId="{878AB806-6BFD-4A7C-A590-05AAE65102F4}" dt="2025-02-19T01:36:37.772" v="94" actId="1076"/>
          <ac:spMkLst>
            <pc:docMk/>
            <pc:sldMk cId="2417947984" sldId="256"/>
            <ac:spMk id="3" creationId="{AD8D53E6-50EF-2392-AFC7-EA27B70DFDA1}"/>
          </ac:spMkLst>
        </pc:spChg>
      </pc:sldChg>
      <pc:sldChg chg="addSp delSp modSp mod">
        <pc:chgData name="varun muniganti" userId="90b49ad5427d2963" providerId="LiveId" clId="{878AB806-6BFD-4A7C-A590-05AAE65102F4}" dt="2025-03-10T23:33:07.029" v="2112" actId="20577"/>
        <pc:sldMkLst>
          <pc:docMk/>
          <pc:sldMk cId="1988359813" sldId="257"/>
        </pc:sldMkLst>
        <pc:spChg chg="add">
          <ac:chgData name="varun muniganti" userId="90b49ad5427d2963" providerId="LiveId" clId="{878AB806-6BFD-4A7C-A590-05AAE65102F4}" dt="2025-03-10T23:30:55.627" v="2042"/>
          <ac:spMkLst>
            <pc:docMk/>
            <pc:sldMk cId="1988359813" sldId="257"/>
            <ac:spMk id="2" creationId="{86D95EBD-70EB-72BF-B919-13362C481B5F}"/>
          </ac:spMkLst>
        </pc:spChg>
        <pc:spChg chg="add mod">
          <ac:chgData name="varun muniganti" userId="90b49ad5427d2963" providerId="LiveId" clId="{878AB806-6BFD-4A7C-A590-05AAE65102F4}" dt="2025-03-10T23:31:30.654" v="2046"/>
          <ac:spMkLst>
            <pc:docMk/>
            <pc:sldMk cId="1988359813" sldId="257"/>
            <ac:spMk id="3" creationId="{9C487980-3177-2E3B-4C99-8EFD069D63DC}"/>
          </ac:spMkLst>
        </pc:spChg>
        <pc:spChg chg="add mod">
          <ac:chgData name="varun muniganti" userId="90b49ad5427d2963" providerId="LiveId" clId="{878AB806-6BFD-4A7C-A590-05AAE65102F4}" dt="2025-03-10T23:31:55.975" v="2048"/>
          <ac:spMkLst>
            <pc:docMk/>
            <pc:sldMk cId="1988359813" sldId="257"/>
            <ac:spMk id="5" creationId="{97B8D1B0-4524-F457-BDDF-00677657B844}"/>
          </ac:spMkLst>
        </pc:spChg>
        <pc:spChg chg="add mod">
          <ac:chgData name="varun muniganti" userId="90b49ad5427d2963" providerId="LiveId" clId="{878AB806-6BFD-4A7C-A590-05AAE65102F4}" dt="2025-03-10T23:33:03.898" v="2109" actId="20577"/>
          <ac:spMkLst>
            <pc:docMk/>
            <pc:sldMk cId="1988359813" sldId="257"/>
            <ac:spMk id="6" creationId="{8AFDE15E-4A52-F648-B116-105662BF2F15}"/>
          </ac:spMkLst>
        </pc:spChg>
        <pc:spChg chg="add del mod">
          <ac:chgData name="varun muniganti" userId="90b49ad5427d2963" providerId="LiveId" clId="{878AB806-6BFD-4A7C-A590-05AAE65102F4}" dt="2025-03-10T23:33:07.029" v="2112" actId="20577"/>
          <ac:spMkLst>
            <pc:docMk/>
            <pc:sldMk cId="1988359813" sldId="257"/>
            <ac:spMk id="8" creationId="{0718791A-4816-2AFB-EA19-F448D667E8EC}"/>
          </ac:spMkLst>
        </pc:spChg>
      </pc:sldChg>
      <pc:sldChg chg="addSp delSp modSp mod">
        <pc:chgData name="varun muniganti" userId="90b49ad5427d2963" providerId="LiveId" clId="{878AB806-6BFD-4A7C-A590-05AAE65102F4}" dt="2025-02-19T04:51:09.578" v="2027" actId="14100"/>
        <pc:sldMkLst>
          <pc:docMk/>
          <pc:sldMk cId="648909460" sldId="258"/>
        </pc:sldMkLst>
        <pc:graphicFrameChg chg="add mod modGraphic">
          <ac:chgData name="varun muniganti" userId="90b49ad5427d2963" providerId="LiveId" clId="{878AB806-6BFD-4A7C-A590-05AAE65102F4}" dt="2025-02-19T04:45:27.672" v="2013" actId="12385"/>
          <ac:graphicFrameMkLst>
            <pc:docMk/>
            <pc:sldMk cId="648909460" sldId="258"/>
            <ac:graphicFrameMk id="6" creationId="{D05A8724-4FC0-D533-3489-F1D06695A6F8}"/>
          </ac:graphicFrameMkLst>
        </pc:graphicFrameChg>
        <pc:picChg chg="add mod">
          <ac:chgData name="varun muniganti" userId="90b49ad5427d2963" providerId="LiveId" clId="{878AB806-6BFD-4A7C-A590-05AAE65102F4}" dt="2025-02-19T04:51:09.578" v="2027" actId="14100"/>
          <ac:picMkLst>
            <pc:docMk/>
            <pc:sldMk cId="648909460" sldId="258"/>
            <ac:picMk id="10" creationId="{76466984-7D0D-ACA6-8554-1BB78EDC204C}"/>
          </ac:picMkLst>
        </pc:picChg>
      </pc:sldChg>
      <pc:sldChg chg="addSp delSp modSp mod">
        <pc:chgData name="varun muniganti" userId="90b49ad5427d2963" providerId="LiveId" clId="{878AB806-6BFD-4A7C-A590-05AAE65102F4}" dt="2025-02-19T04:25:05.277" v="1959" actId="14100"/>
        <pc:sldMkLst>
          <pc:docMk/>
          <pc:sldMk cId="414630468" sldId="260"/>
        </pc:sldMkLst>
        <pc:picChg chg="add mod">
          <ac:chgData name="varun muniganti" userId="90b49ad5427d2963" providerId="LiveId" clId="{878AB806-6BFD-4A7C-A590-05AAE65102F4}" dt="2025-02-19T04:25:05.277" v="1959" actId="14100"/>
          <ac:picMkLst>
            <pc:docMk/>
            <pc:sldMk cId="414630468" sldId="260"/>
            <ac:picMk id="7" creationId="{7AE9ECF6-4EFC-5082-F9CF-D5AEF487D58B}"/>
          </ac:picMkLst>
        </pc:picChg>
      </pc:sldChg>
      <pc:sldChg chg="addSp modSp mod">
        <pc:chgData name="varun muniganti" userId="90b49ad5427d2963" providerId="LiveId" clId="{878AB806-6BFD-4A7C-A590-05AAE65102F4}" dt="2025-02-19T04:24:16.760" v="1954" actId="2710"/>
        <pc:sldMkLst>
          <pc:docMk/>
          <pc:sldMk cId="445775200" sldId="261"/>
        </pc:sldMkLst>
        <pc:spChg chg="mod">
          <ac:chgData name="varun muniganti" userId="90b49ad5427d2963" providerId="LiveId" clId="{878AB806-6BFD-4A7C-A590-05AAE65102F4}" dt="2025-02-19T04:24:16.760" v="1954" actId="2710"/>
          <ac:spMkLst>
            <pc:docMk/>
            <pc:sldMk cId="445775200" sldId="261"/>
            <ac:spMk id="3" creationId="{FA5E96CE-F43D-2097-8A8F-0B565C2DA7D6}"/>
          </ac:spMkLst>
        </pc:spChg>
      </pc:sldChg>
      <pc:sldChg chg="addSp delSp modSp mod">
        <pc:chgData name="varun muniganti" userId="90b49ad5427d2963" providerId="LiveId" clId="{878AB806-6BFD-4A7C-A590-05AAE65102F4}" dt="2025-03-11T00:30:07.483" v="2115"/>
        <pc:sldMkLst>
          <pc:docMk/>
          <pc:sldMk cId="683009366" sldId="274"/>
        </pc:sldMkLst>
        <pc:spChg chg="add mod">
          <ac:chgData name="varun muniganti" userId="90b49ad5427d2963" providerId="LiveId" clId="{878AB806-6BFD-4A7C-A590-05AAE65102F4}" dt="2025-02-19T03:10:13.899" v="987" actId="1076"/>
          <ac:spMkLst>
            <pc:docMk/>
            <pc:sldMk cId="683009366" sldId="274"/>
            <ac:spMk id="15" creationId="{8B05F675-7573-9D9A-3276-2F8730EA9F65}"/>
          </ac:spMkLst>
        </pc:spChg>
        <pc:spChg chg="add mod">
          <ac:chgData name="varun muniganti" userId="90b49ad5427d2963" providerId="LiveId" clId="{878AB806-6BFD-4A7C-A590-05AAE65102F4}" dt="2025-02-19T03:09:37.803" v="978" actId="20577"/>
          <ac:spMkLst>
            <pc:docMk/>
            <pc:sldMk cId="683009366" sldId="274"/>
            <ac:spMk id="22" creationId="{B4587C30-4602-53E9-5CA2-80797C0B6283}"/>
          </ac:spMkLst>
        </pc:spChg>
        <pc:spChg chg="add mod">
          <ac:chgData name="varun muniganti" userId="90b49ad5427d2963" providerId="LiveId" clId="{878AB806-6BFD-4A7C-A590-05AAE65102F4}" dt="2025-02-19T03:09:07.939" v="970" actId="1076"/>
          <ac:spMkLst>
            <pc:docMk/>
            <pc:sldMk cId="683009366" sldId="274"/>
            <ac:spMk id="23" creationId="{381EE904-E0B7-A64A-22D3-A2ABBFC3A8FA}"/>
          </ac:spMkLst>
        </pc:spChg>
        <pc:picChg chg="add mod">
          <ac:chgData name="varun muniganti" userId="90b49ad5427d2963" providerId="LiveId" clId="{878AB806-6BFD-4A7C-A590-05AAE65102F4}" dt="2025-03-11T00:30:07.483" v="2115"/>
          <ac:picMkLst>
            <pc:docMk/>
            <pc:sldMk cId="683009366" sldId="274"/>
            <ac:picMk id="3" creationId="{10F27B9E-FC35-E37E-A1FF-2C66963B49D2}"/>
          </ac:picMkLst>
        </pc:picChg>
        <pc:picChg chg="add del mod">
          <ac:chgData name="varun muniganti" userId="90b49ad5427d2963" providerId="LiveId" clId="{878AB806-6BFD-4A7C-A590-05AAE65102F4}" dt="2025-03-11T00:29:34.978" v="2114" actId="478"/>
          <ac:picMkLst>
            <pc:docMk/>
            <pc:sldMk cId="683009366" sldId="274"/>
            <ac:picMk id="5" creationId="{25335729-8823-A44C-FDE8-9E6ED1CE3506}"/>
          </ac:picMkLst>
        </pc:picChg>
        <pc:picChg chg="add mod">
          <ac:chgData name="varun muniganti" userId="90b49ad5427d2963" providerId="LiveId" clId="{878AB806-6BFD-4A7C-A590-05AAE65102F4}" dt="2025-02-19T02:50:14.025" v="260" actId="1076"/>
          <ac:picMkLst>
            <pc:docMk/>
            <pc:sldMk cId="683009366" sldId="274"/>
            <ac:picMk id="19" creationId="{3F66AE69-0DE2-F86F-DC10-0E5402734B4F}"/>
          </ac:picMkLst>
        </pc:picChg>
        <pc:picChg chg="add mod">
          <ac:chgData name="varun muniganti" userId="90b49ad5427d2963" providerId="LiveId" clId="{878AB806-6BFD-4A7C-A590-05AAE65102F4}" dt="2025-02-19T02:51:14.346" v="267" actId="14100"/>
          <ac:picMkLst>
            <pc:docMk/>
            <pc:sldMk cId="683009366" sldId="274"/>
            <ac:picMk id="21" creationId="{CA1E05C5-97CD-B621-D723-EBD2891C21B4}"/>
          </ac:picMkLst>
        </pc:picChg>
      </pc:sldChg>
      <pc:sldChg chg="addSp delSp modSp mod">
        <pc:chgData name="varun muniganti" userId="90b49ad5427d2963" providerId="LiveId" clId="{878AB806-6BFD-4A7C-A590-05AAE65102F4}" dt="2025-02-19T03:33:43.844" v="1361" actId="120"/>
        <pc:sldMkLst>
          <pc:docMk/>
          <pc:sldMk cId="2664306890" sldId="275"/>
        </pc:sldMkLst>
        <pc:spChg chg="mod">
          <ac:chgData name="varun muniganti" userId="90b49ad5427d2963" providerId="LiveId" clId="{878AB806-6BFD-4A7C-A590-05AAE65102F4}" dt="2025-02-19T01:51:50.751" v="133" actId="1076"/>
          <ac:spMkLst>
            <pc:docMk/>
            <pc:sldMk cId="2664306890" sldId="275"/>
            <ac:spMk id="2" creationId="{FA813FA8-E30C-06DB-3C73-CB73DBE1BF84}"/>
          </ac:spMkLst>
        </pc:spChg>
        <pc:spChg chg="add mod">
          <ac:chgData name="varun muniganti" userId="90b49ad5427d2963" providerId="LiveId" clId="{878AB806-6BFD-4A7C-A590-05AAE65102F4}" dt="2025-02-19T03:33:43.844" v="1361" actId="120"/>
          <ac:spMkLst>
            <pc:docMk/>
            <pc:sldMk cId="2664306890" sldId="275"/>
            <ac:spMk id="12" creationId="{75672C33-7D55-7567-C0F6-FD75874CD88F}"/>
          </ac:spMkLst>
        </pc:spChg>
        <pc:picChg chg="add mod">
          <ac:chgData name="varun muniganti" userId="90b49ad5427d2963" providerId="LiveId" clId="{878AB806-6BFD-4A7C-A590-05AAE65102F4}" dt="2025-02-19T01:58:58.774" v="154" actId="14100"/>
          <ac:picMkLst>
            <pc:docMk/>
            <pc:sldMk cId="2664306890" sldId="275"/>
            <ac:picMk id="7" creationId="{CC821949-D5E3-034E-B0BC-74D484842CEB}"/>
          </ac:picMkLst>
        </pc:picChg>
        <pc:picChg chg="add mod">
          <ac:chgData name="varun muniganti" userId="90b49ad5427d2963" providerId="LiveId" clId="{878AB806-6BFD-4A7C-A590-05AAE65102F4}" dt="2025-02-19T01:58:54.639" v="153" actId="14100"/>
          <ac:picMkLst>
            <pc:docMk/>
            <pc:sldMk cId="2664306890" sldId="275"/>
            <ac:picMk id="9" creationId="{C83BB041-C34E-32C2-BA9A-BE32F8A41CFF}"/>
          </ac:picMkLst>
        </pc:picChg>
        <pc:picChg chg="add mod">
          <ac:chgData name="varun muniganti" userId="90b49ad5427d2963" providerId="LiveId" clId="{878AB806-6BFD-4A7C-A590-05AAE65102F4}" dt="2025-02-19T01:59:08.534" v="155" actId="208"/>
          <ac:picMkLst>
            <pc:docMk/>
            <pc:sldMk cId="2664306890" sldId="275"/>
            <ac:picMk id="11" creationId="{07FCD76C-2091-68C3-B1B2-A25A5477BFA0}"/>
          </ac:picMkLst>
        </pc:picChg>
      </pc:sldChg>
      <pc:sldChg chg="addSp delSp modSp mod">
        <pc:chgData name="varun muniganti" userId="90b49ad5427d2963" providerId="LiveId" clId="{878AB806-6BFD-4A7C-A590-05AAE65102F4}" dt="2025-02-19T03:44:24.421" v="1528" actId="113"/>
        <pc:sldMkLst>
          <pc:docMk/>
          <pc:sldMk cId="931031528" sldId="278"/>
        </pc:sldMkLst>
        <pc:spChg chg="mod">
          <ac:chgData name="varun muniganti" userId="90b49ad5427d2963" providerId="LiveId" clId="{878AB806-6BFD-4A7C-A590-05AAE65102F4}" dt="2025-02-19T03:43:11.069" v="1453" actId="1076"/>
          <ac:spMkLst>
            <pc:docMk/>
            <pc:sldMk cId="931031528" sldId="278"/>
            <ac:spMk id="2" creationId="{48AB91D4-EFD2-13CD-9240-7B180AE595A0}"/>
          </ac:spMkLst>
        </pc:spChg>
        <pc:spChg chg="add mod">
          <ac:chgData name="varun muniganti" userId="90b49ad5427d2963" providerId="LiveId" clId="{878AB806-6BFD-4A7C-A590-05AAE65102F4}" dt="2025-02-19T03:44:24.421" v="1528" actId="113"/>
          <ac:spMkLst>
            <pc:docMk/>
            <pc:sldMk cId="931031528" sldId="278"/>
            <ac:spMk id="13" creationId="{FC0F852C-C7B6-132A-C367-1EFCBFE971C8}"/>
          </ac:spMkLst>
        </pc:spChg>
        <pc:picChg chg="add mod">
          <ac:chgData name="varun muniganti" userId="90b49ad5427d2963" providerId="LiveId" clId="{878AB806-6BFD-4A7C-A590-05AAE65102F4}" dt="2025-02-19T02:01:11.389" v="162" actId="1076"/>
          <ac:picMkLst>
            <pc:docMk/>
            <pc:sldMk cId="931031528" sldId="278"/>
            <ac:picMk id="8" creationId="{63EA1EDA-6A5E-771F-0497-40F92CD021C2}"/>
          </ac:picMkLst>
        </pc:picChg>
        <pc:picChg chg="add mod">
          <ac:chgData name="varun muniganti" userId="90b49ad5427d2963" providerId="LiveId" clId="{878AB806-6BFD-4A7C-A590-05AAE65102F4}" dt="2025-02-19T02:02:50.131" v="168" actId="1076"/>
          <ac:picMkLst>
            <pc:docMk/>
            <pc:sldMk cId="931031528" sldId="278"/>
            <ac:picMk id="10" creationId="{FF1F5047-95E0-C94A-996F-2F43C196389A}"/>
          </ac:picMkLst>
        </pc:picChg>
        <pc:picChg chg="add mod">
          <ac:chgData name="varun muniganti" userId="90b49ad5427d2963" providerId="LiveId" clId="{878AB806-6BFD-4A7C-A590-05AAE65102F4}" dt="2025-02-19T02:03:47.301" v="174" actId="14100"/>
          <ac:picMkLst>
            <pc:docMk/>
            <pc:sldMk cId="931031528" sldId="278"/>
            <ac:picMk id="12" creationId="{9D5C8541-D956-B654-96F0-FEB8259EA9C4}"/>
          </ac:picMkLst>
        </pc:picChg>
      </pc:sldChg>
      <pc:sldChg chg="addSp delSp modSp mod">
        <pc:chgData name="varun muniganti" userId="90b49ad5427d2963" providerId="LiveId" clId="{878AB806-6BFD-4A7C-A590-05AAE65102F4}" dt="2025-02-19T04:08:21.951" v="1895" actId="1076"/>
        <pc:sldMkLst>
          <pc:docMk/>
          <pc:sldMk cId="553160407" sldId="279"/>
        </pc:sldMkLst>
        <pc:spChg chg="mod">
          <ac:chgData name="varun muniganti" userId="90b49ad5427d2963" providerId="LiveId" clId="{878AB806-6BFD-4A7C-A590-05AAE65102F4}" dt="2025-02-19T03:57:25.047" v="1561" actId="1076"/>
          <ac:spMkLst>
            <pc:docMk/>
            <pc:sldMk cId="553160407" sldId="279"/>
            <ac:spMk id="2" creationId="{636B9476-41A8-9A8E-22C9-FCBE5BBA72A8}"/>
          </ac:spMkLst>
        </pc:spChg>
        <pc:spChg chg="add mod">
          <ac:chgData name="varun muniganti" userId="90b49ad5427d2963" providerId="LiveId" clId="{878AB806-6BFD-4A7C-A590-05AAE65102F4}" dt="2025-02-19T03:57:19.455" v="1560" actId="1076"/>
          <ac:spMkLst>
            <pc:docMk/>
            <pc:sldMk cId="553160407" sldId="279"/>
            <ac:spMk id="10" creationId="{07C69295-2B6B-22B0-8AB9-93D8B2842E27}"/>
          </ac:spMkLst>
        </pc:spChg>
        <pc:spChg chg="add mod">
          <ac:chgData name="varun muniganti" userId="90b49ad5427d2963" providerId="LiveId" clId="{878AB806-6BFD-4A7C-A590-05AAE65102F4}" dt="2025-02-19T04:08:21.951" v="1895" actId="1076"/>
          <ac:spMkLst>
            <pc:docMk/>
            <pc:sldMk cId="553160407" sldId="279"/>
            <ac:spMk id="11" creationId="{3BF8737C-1930-0034-C778-80F3BCBCF172}"/>
          </ac:spMkLst>
        </pc:spChg>
        <pc:picChg chg="add mod">
          <ac:chgData name="varun muniganti" userId="90b49ad5427d2963" providerId="LiveId" clId="{878AB806-6BFD-4A7C-A590-05AAE65102F4}" dt="2025-02-19T02:13:43.478" v="226" actId="14100"/>
          <ac:picMkLst>
            <pc:docMk/>
            <pc:sldMk cId="553160407" sldId="279"/>
            <ac:picMk id="6" creationId="{0AD82326-254A-11D9-F2AA-79F9C8FA4D96}"/>
          </ac:picMkLst>
        </pc:picChg>
        <pc:picChg chg="add mod">
          <ac:chgData name="varun muniganti" userId="90b49ad5427d2963" providerId="LiveId" clId="{878AB806-6BFD-4A7C-A590-05AAE65102F4}" dt="2025-02-19T03:54:31.614" v="1535" actId="1076"/>
          <ac:picMkLst>
            <pc:docMk/>
            <pc:sldMk cId="553160407" sldId="279"/>
            <ac:picMk id="8" creationId="{9084747D-043D-FB72-EB31-6B87A2596886}"/>
          </ac:picMkLst>
        </pc:picChg>
      </pc:sldChg>
      <pc:sldChg chg="addSp delSp modSp new del mod setBg">
        <pc:chgData name="varun muniganti" userId="90b49ad5427d2963" providerId="LiveId" clId="{878AB806-6BFD-4A7C-A590-05AAE65102F4}" dt="2025-02-19T04:37:20.676" v="1972" actId="680"/>
        <pc:sldMkLst>
          <pc:docMk/>
          <pc:sldMk cId="1777486039" sldId="280"/>
        </pc:sldMkLst>
      </pc:sldChg>
      <pc:sldChg chg="addSp delSp new del mod">
        <pc:chgData name="varun muniganti" userId="90b49ad5427d2963" providerId="LiveId" clId="{878AB806-6BFD-4A7C-A590-05AAE65102F4}" dt="2025-02-19T04:32:13.251" v="1965" actId="2696"/>
        <pc:sldMkLst>
          <pc:docMk/>
          <pc:sldMk cId="3804910968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7D2DB-C23B-4CF1-942D-EC1BA9DB2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A6C21-D5AB-C9D8-83B1-6B436F21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23B86-1336-6118-3891-7A53C1F3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2FF83-A283-2008-045E-4E4E149A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6DF56-FB9D-091B-486A-149DB7FA0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87B8-2E08-E635-B120-28B43CD5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3417F-113C-6DFC-DF21-DAF0889E9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2A4B-9178-956E-34CB-4E636DEA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94255-B0FB-50A3-281D-801387D8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2A8E-1359-6633-D8A7-098DAC9F5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24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7171D-0C5E-EAD0-4DF2-AA6DB25FC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1EF89-265F-A776-1F06-A299AD3CF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B77B0-31F8-A66F-ADE4-399205AF5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25281-2835-27B4-9299-AE6F067A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59B3E-E169-F9C6-2B04-4EDFADCD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4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877ED-DFCC-C6D8-760F-23DEF64D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3525-F636-5EE8-93D0-021B17115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0CBEB-16F9-B043-E352-0A55506E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8BC0-EAFA-89A6-7957-7672225C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80EF-66BD-8DCF-9537-C6BDE2F6E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1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03FE-0203-B70F-BDC0-A35E6A51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84B7D-2FAE-B68D-3416-ACE115FE7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FCD41-8F8D-42CF-693A-8AD8CB6A3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4865E-782C-7C25-4A0A-4D16C1FB1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679D-F23E-9D2C-DB5A-99C22B37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7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A2DA-4873-ED47-DEF0-995ED7C4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3D0A-EC0F-08C8-B4C0-3054B7C5C9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51E42-FC62-C2B1-4687-C59ACEDE2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51B52-43A7-38A4-C01A-14CFB588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5A195-8C47-589E-320D-D4A215AC9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C079-3498-3D0E-55B8-03EB0B941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49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E511-6A44-3AA3-A558-F0136D33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4ED82-CBC3-B2AE-8229-7046B743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86DD3-26AA-4D7A-A31C-FCA430ACE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3BAB21-FBFA-3736-F2C3-D940E2AF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C312BD-6E53-7AE4-5B8B-5617EC72E5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EF11C-27AA-5EE4-772B-AA03FF89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8D509-1816-5BA9-2312-C4AC4E5A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80814-F75C-A276-2A4F-1292EAFD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2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8296-7A35-1FB2-0EB5-559CEAC0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6" y="365125"/>
            <a:ext cx="10515600" cy="591671"/>
          </a:xfrm>
        </p:spPr>
        <p:txBody>
          <a:bodyPr>
            <a:normAutofit/>
          </a:bodyPr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FEF92E-0528-1930-A8C6-6FD5F12F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4872D-D430-8786-9657-8932BBEB3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93194-9F99-654D-AB49-9855AF0E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84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684DCF-6E62-64E2-906E-CAAB7A24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39377-37A6-0B7B-34FE-36A70E7E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8D54D-BC49-15AC-04E8-1CAE5FF5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7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FABA-CF22-0E14-E0B7-9797D92E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7D01-351A-45E7-D4B0-4AB5862A7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F9481-61CE-4138-69F8-9902EBC81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ED9D5-63B0-0B2F-3F1E-71D95B29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95B45-EA91-6752-D0A4-05BE341E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FCC17-47E0-9628-D3DA-8785FD14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73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92532-2EEE-7448-60AB-94E5B32D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4FDAB-95AA-79AF-1DB5-541104283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20E639-56D0-3505-C8FB-20F33F27B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AAF10-C43F-7B7B-AC21-7410B4AD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083A-77FC-4126-8703-1720D44E7D7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340E1-5722-5B9E-3FF8-FB302998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FC399-646E-B0B0-3144-283ED2EC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1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E9A54-D0DC-0286-7061-25A0C7DF3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DE89E-1B33-6C3F-C837-CD1133BE0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6440A-2DEB-D493-3638-9E043B43CD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083A-77FC-4126-8703-1720D44E7D7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051FB-6151-7300-E478-B8A3D36EB7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C51C1-62EE-7C10-733E-24AA85B850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B55D-1722-4760-B461-6D8ED1094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6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AE5D-5C86-048C-1B35-8CBE1380CC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+mn-lt"/>
              </a:rPr>
              <a:t>Assignment </a:t>
            </a:r>
            <a:r>
              <a:rPr lang="en-US" sz="4000" b="1">
                <a:latin typeface="+mn-lt"/>
              </a:rPr>
              <a:t>2:</a:t>
            </a:r>
            <a:endParaRPr lang="en-US" sz="4000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D53E6-50EF-2392-AFC7-EA27B70DF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2410" y="5487988"/>
            <a:ext cx="4339590" cy="1370012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Varun Muniganti</a:t>
            </a:r>
          </a:p>
          <a:p>
            <a:pPr algn="r"/>
            <a:r>
              <a:rPr lang="en-US" dirty="0"/>
              <a:t>DS-598-51 : Low code No code</a:t>
            </a:r>
          </a:p>
          <a:p>
            <a:pPr algn="r"/>
            <a:r>
              <a:rPr lang="en-US" dirty="0"/>
              <a:t>1365299</a:t>
            </a:r>
          </a:p>
        </p:txBody>
      </p:sp>
    </p:spTree>
    <p:extLst>
      <p:ext uri="{BB962C8B-B14F-4D97-AF65-F5344CB8AC3E}">
        <p14:creationId xmlns:p14="http://schemas.microsoft.com/office/powerpoint/2010/main" val="241794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070DC-F5D4-E030-EFB9-3627E4BF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18791A-4816-2AFB-EA19-F448D667E8EC}"/>
              </a:ext>
            </a:extLst>
          </p:cNvPr>
          <p:cNvSpPr txBox="1"/>
          <p:nvPr/>
        </p:nvSpPr>
        <p:spPr>
          <a:xfrm>
            <a:off x="524436" y="956796"/>
            <a:ext cx="9961667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Which factors contribute to customer satisfaction and dissatisfaction?</a:t>
            </a:r>
          </a:p>
          <a:p>
            <a:r>
              <a:rPr lang="en-US" b="1" dirty="0"/>
              <a:t>Introduction: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Airlines compete with each other to provide the best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Keeping passengers happy is very important for their success.</a:t>
            </a:r>
          </a:p>
          <a:p>
            <a:endParaRPr lang="en-US" dirty="0"/>
          </a:p>
          <a:p>
            <a:r>
              <a:rPr lang="en-US" b="1" dirty="0"/>
              <a:t>Key Problems in Passenger Satisfaction and Dissatisfaction: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Delays – Passengers don’t like waiting for long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Service Quality – Good staff behavior and clean planes matter a 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Seat Comfort &amp; Travel Class – Business class passengers may have a different experience than economy class passengers.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Flight Distance &amp; Purpose – Business and holiday travelers may have different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Loyal Customers vs. New Passengers – Some passengers fly often, while others travel rarely. Understanding them helps improve service.</a:t>
            </a:r>
          </a:p>
          <a:p>
            <a:endParaRPr lang="en-US" dirty="0"/>
          </a:p>
          <a:p>
            <a:r>
              <a:rPr lang="en-US" b="1" dirty="0"/>
              <a:t>Why This Matters?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Airlines can use this study to improve their service, increase customer satisfaction, and make better business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Knowing what makes passengers happy can help airlines gain more loyal customers.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5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2B23-BAB1-3125-430C-D98BABF4D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percentage of airline passengers are satisfied? Does it vary by customer type? What about the kind of travel?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05F675-7573-9D9A-3276-2F8730EA9F65}"/>
              </a:ext>
            </a:extLst>
          </p:cNvPr>
          <p:cNvSpPr txBox="1"/>
          <p:nvPr/>
        </p:nvSpPr>
        <p:spPr>
          <a:xfrm>
            <a:off x="377190" y="4194942"/>
            <a:ext cx="3520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Airline Passengers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Less than half of the passengers (about 44%) are satisfied, while the majority (56%) are neutral or dissatisfied.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More passengers had an average or bad experience rather than a good one.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The difference between the two groups suggests that there’s room for improvement in 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F66AE69-0DE2-F86F-DC10-0E5402734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506" y="1316394"/>
            <a:ext cx="4093772" cy="25189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1E05C5-97CD-B621-D723-EBD2891C2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153" y="1275811"/>
            <a:ext cx="3405020" cy="25595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587C30-4602-53E9-5CA2-80797C0B6283}"/>
              </a:ext>
            </a:extLst>
          </p:cNvPr>
          <p:cNvSpPr txBox="1"/>
          <p:nvPr/>
        </p:nvSpPr>
        <p:spPr>
          <a:xfrm>
            <a:off x="8571153" y="4154359"/>
            <a:ext cx="352044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Satisfaction by Travel Type (Business vs. Personal):</a:t>
            </a:r>
          </a:p>
          <a:p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58.37 % of customers traveling in business are satisfied, whereas 10.13 % of customers traveling in personal are dissatisfied.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shows personal travelers have a much lower satisfaction rate than business travelers.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suggests that airlines provide better service for business travelers, while personal travelers may not receive the same level of attention.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1EE904-E0B7-A64A-22D3-A2ABBFC3A8FA}"/>
              </a:ext>
            </a:extLst>
          </p:cNvPr>
          <p:cNvSpPr txBox="1"/>
          <p:nvPr/>
        </p:nvSpPr>
        <p:spPr>
          <a:xfrm>
            <a:off x="4410634" y="4194942"/>
            <a:ext cx="387064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Satisfaction by Customer Type (First-Time vs. Returning Passengers):</a:t>
            </a:r>
          </a:p>
          <a:p>
            <a:endParaRPr lang="en-US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47.81 % of repeat traveling customers are satisfied and customers who are traveling for the first time are 23.97 % satisfied.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Returning passengers have a much higher satisfaction rate than first-time passengers.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This shows that returning customers have more trust in airline than the first-time traveling customers due to better loyalty services.</a:t>
            </a:r>
          </a:p>
        </p:txBody>
      </p:sp>
    </p:spTree>
    <p:extLst>
      <p:ext uri="{BB962C8B-B14F-4D97-AF65-F5344CB8AC3E}">
        <p14:creationId xmlns:p14="http://schemas.microsoft.com/office/powerpoint/2010/main" val="68300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3FA8-E30C-06DB-3C73-CB73DBE1B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9415"/>
            <a:ext cx="10515600" cy="591671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the customer profile for a repeating airline passenger?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821949-D5E3-034E-B0BC-74D48484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98" y="1077033"/>
            <a:ext cx="3087557" cy="2866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BB041-C34E-32C2-BA9A-BE32F8A41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069" y="1077032"/>
            <a:ext cx="3504417" cy="2866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FCD76C-2091-68C3-B1B2-A25A5477B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0999" y="1077032"/>
            <a:ext cx="3797001" cy="2866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672C33-7D55-7567-C0F6-FD75874CD88F}"/>
              </a:ext>
            </a:extLst>
          </p:cNvPr>
          <p:cNvSpPr txBox="1"/>
          <p:nvPr/>
        </p:nvSpPr>
        <p:spPr>
          <a:xfrm>
            <a:off x="3045534" y="4356847"/>
            <a:ext cx="6100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Customer profile for a repeating airline passenger: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Customers between 31 to 53 years old are returning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average age of returning passengers is around 43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Most returning passengers travel in Business or Economy class.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large portion of returning passengers are business travelers.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Some return for personal travel, but the majority are flying for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Business travelers are more loyal to the airline than the personal travelers.</a:t>
            </a:r>
          </a:p>
        </p:txBody>
      </p:sp>
    </p:spTree>
    <p:extLst>
      <p:ext uri="{BB962C8B-B14F-4D97-AF65-F5344CB8AC3E}">
        <p14:creationId xmlns:p14="http://schemas.microsoft.com/office/powerpoint/2010/main" val="2664306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91D4-EFD2-13CD-9240-7B180AE5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55" y="185458"/>
            <a:ext cx="10515600" cy="591671"/>
          </a:xfrm>
        </p:spPr>
        <p:txBody>
          <a:bodyPr>
            <a:normAutofit fontScale="90000"/>
          </a:bodyPr>
          <a:lstStyle/>
          <a:p>
            <a:r>
              <a:rPr lang="en-US" dirty="0"/>
              <a:t>Does flight distance affect customer preferences or flight patterns?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A1EDA-6A5E-771F-0497-40F92CD0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3794287"/>
            <a:ext cx="3555187" cy="2893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1F5047-95E0-C94A-996F-2F43C1963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372" y="3794286"/>
            <a:ext cx="3713256" cy="28937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5C8541-D956-B654-96F0-FEB8259EA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063" y="3794286"/>
            <a:ext cx="3713256" cy="26985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C0F852C-C7B6-132A-C367-1EFCBFE971C8}"/>
              </a:ext>
            </a:extLst>
          </p:cNvPr>
          <p:cNvSpPr txBox="1"/>
          <p:nvPr/>
        </p:nvSpPr>
        <p:spPr>
          <a:xfrm>
            <a:off x="524655" y="777129"/>
            <a:ext cx="111426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/>
              <a:t>Age and Satisfaction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Younger passengers (20-40 years) have both satisfied and dissatisfied groups, but more dissatisfaction is seen in younger travelers.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Older passengers (40-60 years) are more likely to be satisfied, meaning they may have different expectations or experiences.</a:t>
            </a:r>
          </a:p>
          <a:p>
            <a:endParaRPr lang="en-US" sz="1400" dirty="0"/>
          </a:p>
          <a:p>
            <a:r>
              <a:rPr lang="en-US" sz="1400" b="1" dirty="0"/>
              <a:t>2. Impact of Flight Distance on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Shorter flights (less than 2000 km) have a mix of satisfied and dissatisfied passengers.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 flight distance increases beyond 3000 km, satisfaction improves, with more points appearing.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suggests longer flights may offer better services, comfort, or perks, leading to higher satisfaction.</a:t>
            </a:r>
          </a:p>
          <a:p>
            <a:endParaRPr lang="en-US" sz="1400" dirty="0"/>
          </a:p>
          <a:p>
            <a:r>
              <a:rPr lang="en-US" sz="1400" b="1" dirty="0"/>
              <a:t>3. Impact of Delays on Satisfaction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Departure and arrival delays strongly impact satisfaction—flights with high delays (more than 500 minutes) show more dissatisfaction (red).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Shorter delays (under 200 minutes) still have a mix, but more passengers remain satisfied.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Dissatisfaction is highest when both departure and arrival delays are long, showing that timely service is critical.</a:t>
            </a:r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93103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9476-41A8-9A8E-22C9-FCBE5BBA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436" y="228154"/>
            <a:ext cx="10515600" cy="591671"/>
          </a:xfrm>
        </p:spPr>
        <p:txBody>
          <a:bodyPr>
            <a:normAutofit fontScale="90000"/>
          </a:bodyPr>
          <a:lstStyle/>
          <a:p>
            <a:r>
              <a:rPr lang="en-US" dirty="0"/>
              <a:t>Which factors contribute to customer satisfaction the most? What about dissatisfaction?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82326-254A-11D9-F2AA-79F9C8FA4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6" y="1164457"/>
            <a:ext cx="4927674" cy="3087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84747D-043D-FB72-EB31-6B87A2596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0" y="3185160"/>
            <a:ext cx="5741144" cy="34446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7C69295-2B6B-22B0-8AB9-93D8B2842E27}"/>
              </a:ext>
            </a:extLst>
          </p:cNvPr>
          <p:cNvSpPr txBox="1"/>
          <p:nvPr/>
        </p:nvSpPr>
        <p:spPr>
          <a:xfrm>
            <a:off x="5903259" y="958850"/>
            <a:ext cx="552748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 Factors Leading to Customer Dissatisfaction: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Poor Food Quality and Lack of Cleanliness are major reasons for passenger complaints.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Uncomfortable Seats and Limited In-Flight Entertainment contribute to dissatisfaction.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Complicated Check-in and Online Booking Issues create a frustrating experience for travelers.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Passengers who rate seat comfort and cleanliness below average (around 3 or lower) are often dissatisfied.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Flight Delays (departure and arrival) significantly increase frustration and lower satisfaction ratings</a:t>
            </a:r>
            <a:r>
              <a:rPr lang="en-US" sz="1200" b="1" dirty="0"/>
              <a:t>.</a:t>
            </a:r>
            <a:endParaRPr lang="en-US" sz="1200" dirty="0"/>
          </a:p>
          <a:p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8737C-1930-0034-C778-80F3BCBCF172}"/>
              </a:ext>
            </a:extLst>
          </p:cNvPr>
          <p:cNvSpPr txBox="1"/>
          <p:nvPr/>
        </p:nvSpPr>
        <p:spPr>
          <a:xfrm>
            <a:off x="403413" y="4596592"/>
            <a:ext cx="49276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Key Factors Leading to Customer Satisfaction: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Smooth Baggage handling and In-flight services play big roles in making passengers happy.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Entertainment options (movies, music, </a:t>
            </a:r>
            <a:r>
              <a:rPr lang="en-US" sz="1200" dirty="0" err="1"/>
              <a:t>WiFi</a:t>
            </a:r>
            <a:r>
              <a:rPr lang="en-US" sz="1200" dirty="0"/>
              <a:t>) are key to keeping customers satisfied, especially on long flights.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40-45 years old customers are mostly satisfied.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Check-in services and Food quality impact moderately on satisfaction.</a:t>
            </a:r>
          </a:p>
        </p:txBody>
      </p:sp>
    </p:spTree>
    <p:extLst>
      <p:ext uri="{BB962C8B-B14F-4D97-AF65-F5344CB8AC3E}">
        <p14:creationId xmlns:p14="http://schemas.microsoft.com/office/powerpoint/2010/main" val="553160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070DC-F5D4-E030-EFB9-3627E4BF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05A8724-4FC0-D533-3489-F1D06695A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801862"/>
              </p:ext>
            </p:extLst>
          </p:nvPr>
        </p:nvGraphicFramePr>
        <p:xfrm>
          <a:off x="4953746" y="365126"/>
          <a:ext cx="6247656" cy="5982376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1272242">
                  <a:extLst>
                    <a:ext uri="{9D8B030D-6E8A-4147-A177-3AD203B41FA5}">
                      <a16:colId xmlns:a16="http://schemas.microsoft.com/office/drawing/2014/main" val="1478945482"/>
                    </a:ext>
                  </a:extLst>
                </a:gridCol>
                <a:gridCol w="699247">
                  <a:extLst>
                    <a:ext uri="{9D8B030D-6E8A-4147-A177-3AD203B41FA5}">
                      <a16:colId xmlns:a16="http://schemas.microsoft.com/office/drawing/2014/main" val="998812412"/>
                    </a:ext>
                  </a:extLst>
                </a:gridCol>
                <a:gridCol w="161365">
                  <a:extLst>
                    <a:ext uri="{9D8B030D-6E8A-4147-A177-3AD203B41FA5}">
                      <a16:colId xmlns:a16="http://schemas.microsoft.com/office/drawing/2014/main" val="584351103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40857469"/>
                    </a:ext>
                  </a:extLst>
                </a:gridCol>
                <a:gridCol w="560668">
                  <a:extLst>
                    <a:ext uri="{9D8B030D-6E8A-4147-A177-3AD203B41FA5}">
                      <a16:colId xmlns:a16="http://schemas.microsoft.com/office/drawing/2014/main" val="3023726678"/>
                    </a:ext>
                  </a:extLst>
                </a:gridCol>
                <a:gridCol w="780957">
                  <a:extLst>
                    <a:ext uri="{9D8B030D-6E8A-4147-A177-3AD203B41FA5}">
                      <a16:colId xmlns:a16="http://schemas.microsoft.com/office/drawing/2014/main" val="4173024322"/>
                    </a:ext>
                  </a:extLst>
                </a:gridCol>
                <a:gridCol w="780957">
                  <a:extLst>
                    <a:ext uri="{9D8B030D-6E8A-4147-A177-3AD203B41FA5}">
                      <a16:colId xmlns:a16="http://schemas.microsoft.com/office/drawing/2014/main" val="4086571584"/>
                    </a:ext>
                  </a:extLst>
                </a:gridCol>
                <a:gridCol w="780957">
                  <a:extLst>
                    <a:ext uri="{9D8B030D-6E8A-4147-A177-3AD203B41FA5}">
                      <a16:colId xmlns:a16="http://schemas.microsoft.com/office/drawing/2014/main" val="3009136760"/>
                    </a:ext>
                  </a:extLst>
                </a:gridCol>
                <a:gridCol w="780957">
                  <a:extLst>
                    <a:ext uri="{9D8B030D-6E8A-4147-A177-3AD203B41FA5}">
                      <a16:colId xmlns:a16="http://schemas.microsoft.com/office/drawing/2014/main" val="2376828992"/>
                    </a:ext>
                  </a:extLst>
                </a:gridCol>
              </a:tblGrid>
              <a:tr h="3067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Name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Mean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/>
                </a:tc>
                <a:tc hMerge="1"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Mode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Mode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Median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Dispersion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Min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Max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50" u="none" strike="noStrike">
                          <a:effectLst/>
                        </a:rPr>
                        <a:t>Missing</a:t>
                      </a:r>
                      <a:endParaRPr lang="en-US" sz="105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/>
                </a:tc>
                <a:extLst>
                  <a:ext uri="{0D108BD9-81ED-4DB2-BD59-A6C34878D82A}">
                    <a16:rowId xmlns:a16="http://schemas.microsoft.com/office/drawing/2014/main" val="46951785"/>
                  </a:ext>
                </a:extLst>
              </a:tr>
              <a:tr h="155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64940.5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64940.5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0.58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129880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3391413764"/>
                  </a:ext>
                </a:extLst>
              </a:tr>
              <a:tr h="155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Age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39.43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661835683"/>
                  </a:ext>
                </a:extLst>
              </a:tr>
              <a:tr h="306766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Flight Distance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1190.32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337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844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4983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3890101531"/>
                  </a:ext>
                </a:extLst>
              </a:tr>
              <a:tr h="243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Departure Delay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14.71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2.59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1592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3752843387"/>
                  </a:ext>
                </a:extLst>
              </a:tr>
              <a:tr h="155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Arrival Delay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15.09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2.55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1584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1163948684"/>
                  </a:ext>
                </a:extLst>
              </a:tr>
              <a:tr h="483461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Departure and Arrival Time Convenience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3.06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2295039032"/>
                  </a:ext>
                </a:extLst>
              </a:tr>
              <a:tr h="363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Ease of Online Booking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2.76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0.51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2440501128"/>
                  </a:ext>
                </a:extLst>
              </a:tr>
              <a:tr h="243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Check-in Service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3.31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1308209730"/>
                  </a:ext>
                </a:extLst>
              </a:tr>
              <a:tr h="243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Online Boarding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3.25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 dirty="0">
                          <a:effectLst/>
                        </a:rPr>
                        <a:t>0.42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55568569"/>
                  </a:ext>
                </a:extLst>
              </a:tr>
              <a:tr h="155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Gate Location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2.98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643572407"/>
                  </a:ext>
                </a:extLst>
              </a:tr>
              <a:tr h="243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On-board Service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2929088395"/>
                  </a:ext>
                </a:extLst>
              </a:tr>
              <a:tr h="155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Seat Comfort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3.44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0.38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588224650"/>
                  </a:ext>
                </a:extLst>
              </a:tr>
              <a:tr h="243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Leg Room Service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3.35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0.39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3210989912"/>
                  </a:ext>
                </a:extLst>
              </a:tr>
              <a:tr h="155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Cleanliness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3.29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966968087"/>
                  </a:ext>
                </a:extLst>
              </a:tr>
              <a:tr h="243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Food and Drink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3024822092"/>
                  </a:ext>
                </a:extLst>
              </a:tr>
              <a:tr h="243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In-flight Service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3.64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1067867240"/>
                  </a:ext>
                </a:extLst>
              </a:tr>
              <a:tr h="243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In-flight Wifi Service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2.73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0.49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2599371498"/>
                  </a:ext>
                </a:extLst>
              </a:tr>
              <a:tr h="363443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In-flight Entertainment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3.36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894521384"/>
                  </a:ext>
                </a:extLst>
              </a:tr>
              <a:tr h="243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Baggage Handling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3.63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4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0.32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1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 u="none" strike="noStrike">
                          <a:effectLst/>
                        </a:rPr>
                        <a:t>5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3472538938"/>
                  </a:ext>
                </a:extLst>
              </a:tr>
              <a:tr h="155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Gender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Female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133611860"/>
                  </a:ext>
                </a:extLst>
              </a:tr>
              <a:tr h="243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Customer Type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Returning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1247840994"/>
                  </a:ext>
                </a:extLst>
              </a:tr>
              <a:tr h="243424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Type of Travel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Business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3820194342"/>
                  </a:ext>
                </a:extLst>
              </a:tr>
              <a:tr h="155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Class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Business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0 (0%)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1810472250"/>
                  </a:ext>
                </a:extLst>
              </a:tr>
              <a:tr h="155518"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Satisfaction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>
                          <a:effectLst/>
                        </a:rPr>
                        <a:t>Neutral or Dissatisfied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50" u="none" strike="noStrike" dirty="0">
                          <a:effectLst/>
                        </a:rPr>
                        <a:t>0 (0%)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17" marR="4517" marT="4517" marB="0" anchor="b"/>
                </a:tc>
                <a:extLst>
                  <a:ext uri="{0D108BD9-81ED-4DB2-BD59-A6C34878D82A}">
                    <a16:rowId xmlns:a16="http://schemas.microsoft.com/office/drawing/2014/main" val="2224889915"/>
                  </a:ext>
                </a:extLst>
              </a:tr>
            </a:tbl>
          </a:graphicData>
        </a:graphic>
      </p:graphicFrame>
      <p:pic>
        <p:nvPicPr>
          <p:cNvPr id="10" name="Picture 9" descr="A table with text on it&#10;&#10;Description automatically generated">
            <a:extLst>
              <a:ext uri="{FF2B5EF4-FFF2-40B4-BE49-F238E27FC236}">
                <a16:creationId xmlns:a16="http://schemas.microsoft.com/office/drawing/2014/main" id="{76466984-7D0D-ACA6-8554-1BB78EDC2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36" y="935842"/>
            <a:ext cx="4196927" cy="541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0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070DC-F5D4-E030-EFB9-3627E4BF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Orange Workflow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AE9ECF6-4EFC-5082-F9CF-D5AEF487D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838" y="956796"/>
            <a:ext cx="11094323" cy="55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3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070DC-F5D4-E030-EFB9-3627E4BF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Observations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5E96CE-F43D-2097-8A8F-0B565C2DA7D6}"/>
              </a:ext>
            </a:extLst>
          </p:cNvPr>
          <p:cNvSpPr txBox="1"/>
          <p:nvPr/>
        </p:nvSpPr>
        <p:spPr>
          <a:xfrm>
            <a:off x="524435" y="1521993"/>
            <a:ext cx="10713835" cy="3788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Less than 50% of passengers are satisfied, with first-time and personal travelers showing lower satisfaction.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Returning and business travelers report higher satisfaction, likely due to better services and familiarity.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Long-haul flights (above 2000 km) have better satisfaction, while short-haul flights face more complaints due to limited services and delays.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Delays (departure &amp; arrival) are a major cause of dissatisfaction, especially for short-distance flights.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Key satisfaction drivers include baggage handling, in-flight service, entertainment, and cleanliness.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Dissatisfaction is mainly caused by delays, baggage issues, poor food quality, and uncomfortable seating.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Airlines should focus on improving short-haul flight experience, minimizing delays, and enhancing economy-class comfort.</a:t>
            </a:r>
          </a:p>
        </p:txBody>
      </p:sp>
    </p:spTree>
    <p:extLst>
      <p:ext uri="{BB962C8B-B14F-4D97-AF65-F5344CB8AC3E}">
        <p14:creationId xmlns:p14="http://schemas.microsoft.com/office/powerpoint/2010/main" val="445775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1217</Words>
  <Application>Microsoft Office PowerPoint</Application>
  <PresentationFormat>Widescreen</PresentationFormat>
  <Paragraphs>257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Assignment 2:</vt:lpstr>
      <vt:lpstr>Business Problem </vt:lpstr>
      <vt:lpstr>Which percentage of airline passengers are satisfied? Does it vary by customer type? What about the kind of travel?</vt:lpstr>
      <vt:lpstr>What is the customer profile for a repeating airline passenger?</vt:lpstr>
      <vt:lpstr>Does flight distance affect customer preferences or flight patterns?</vt:lpstr>
      <vt:lpstr>Which factors contribute to customer satisfaction the most? What about dissatisfaction?</vt:lpstr>
      <vt:lpstr>Data Dictionary </vt:lpstr>
      <vt:lpstr>Orange Workflow</vt:lpstr>
      <vt:lpstr>Final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skarda</dc:creator>
  <cp:lastModifiedBy>varun muniganti</cp:lastModifiedBy>
  <cp:revision>6</cp:revision>
  <dcterms:created xsi:type="dcterms:W3CDTF">2023-05-28T15:34:27Z</dcterms:created>
  <dcterms:modified xsi:type="dcterms:W3CDTF">2025-03-11T00:30:25Z</dcterms:modified>
</cp:coreProperties>
</file>