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9C784-B006-4E18-A7A4-02037D96A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92AEC-A531-416C-85D7-F4A81596A8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59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31A9B-B11E-446A-BFE8-662C29DE4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90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9389F-076D-4B77-AAF4-41C04E1F6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1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B5E15-D99C-4E44-8D95-D8AFD8F6D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49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73F7A-8B1E-4E40-82D9-226816A625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8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839C9-0502-4478-BE3F-ED0BC8938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5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E451F-ED83-49E4-B0CA-E1648A5E6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7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43E6B-4B32-49C0-9DD3-2C05E22128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47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6A49D-70E5-4519-8EA8-1570D560F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4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D91C3-E50D-474E-A61F-EF557F4D1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51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531873-6561-465B-AD1B-9B218A12D1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 and Do Loops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imposing additional conditions using WHILE and UNTIL clause: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do i=1 to 10 while(x&lt;y);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do i=2 to 20 by 2 until((x/3)&gt;y);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do i=10 to 0 by -1 while(month=’JAN’);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do i=1, 2, 3 while(x&gt;=y);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Note: In the above examples, except for the last one, SAS continues to repeat the loop only if a condition in a WHILE (UNTIL) is true (false). In the last one, the WHILE condition is evaluated when i=3. </a:t>
            </a:r>
            <a:endParaRPr lang="en-US" altLang="en-US" sz="2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flag=0;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do i=1 to 10 until(flag=1);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f=2*i+3;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if f&gt;15 then flag=1;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end; 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Exit=10;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 i=1 to exit;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	y=x*normal(0);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if y&gt;25 then i=exit;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*if y is greater than 25, then SAS stop executing the loop;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output;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end; 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Syntax: array name(dimension) &lt;$&gt; &lt;elements&gt;;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Defining arrays (examples)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rain(5) janr febr marr aprr mayr;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days{7} d1-d7;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income{1997:2000} inc1-inc4;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temp(3) (9 99 999);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temp(3) _temporary_ ;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temp(3) _temporary_ (9 99 999) ;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dept $ dept1-dept3 ;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dept $ (‘Sales’, ‘Marketing’, ‘R&amp;D’);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Defining multidimensional array;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new[5,3] score1-score15;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array x[2:5, 3:6] x1-x16;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Note: Either (), {}, or [] is okay. </a:t>
            </a:r>
            <a:endParaRPr lang="en-US" altLang="en-US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DATA a1;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INPUT id w1-w5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ARRAY score[5] w1-w5;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do i=1 to dim(score);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	if score[i]=9 then score[i]=“.”;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end;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datalines;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101 4 3 2 5 9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102 3 4 9 2 2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103 5 5 3 1 1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104 2 9 9 1 3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105 9 3 9 3 9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	; 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34" charset="-127"/>
              </a:rPr>
              <a:t>/* dim(array) is a function returning the # of elements of an array */ </a:t>
            </a:r>
            <a:endParaRPr lang="en-US" altLang="en-US" sz="2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 Loops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Syntax</a:t>
            </a:r>
          </a:p>
          <a:p>
            <a:pPr lvl="1" eaLnBrk="1" hangingPunct="1"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DO ;  </a:t>
            </a:r>
          </a:p>
          <a:p>
            <a:pPr lvl="1" eaLnBrk="1" hangingPunct="1"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(statements) ;</a:t>
            </a:r>
          </a:p>
          <a:p>
            <a:pPr lvl="1" eaLnBrk="1" hangingPunct="1"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END;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Note: DO-END loop can be nested with other loops.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Iterative DO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Execute statements between them repetitively based on the conditions. Without any direction, SAS implements each statement just one time.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Data a2;set a1;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if years&gt;5 then DO;	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months=years*12;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END;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ELSE yrsleft=5-years;run;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DO UNTIL-END: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mtClean="0">
                <a:ea typeface="굴림" panose="020B0600000101010101" pitchFamily="34" charset="-127"/>
              </a:rPr>
              <a:t>Execute statements </a:t>
            </a:r>
            <a:r>
              <a:rPr lang="en-US" altLang="ko-KR" b="1" smtClean="0">
                <a:ea typeface="굴림" panose="020B0600000101010101" pitchFamily="34" charset="-127"/>
              </a:rPr>
              <a:t>until a condition is true (equivalently as long as a condition is false)</a:t>
            </a:r>
            <a:r>
              <a:rPr lang="en-US" altLang="ko-KR" smtClean="0">
                <a:ea typeface="굴림" panose="020B0600000101010101" pitchFamily="34" charset="-127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Data=a1; </a:t>
            </a:r>
          </a:p>
          <a:p>
            <a:pPr marL="609600" indent="-609600" eaLnBrk="1" hangingPunct="1"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n=0;	</a:t>
            </a:r>
          </a:p>
          <a:p>
            <a:pPr marL="609600" indent="-609600" eaLnBrk="1" hangingPunct="1"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DO until (n&gt;=5);	n+1;END;</a:t>
            </a:r>
          </a:p>
          <a:p>
            <a:pPr marL="609600" indent="-609600" eaLnBrk="1" hangingPunct="1"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proc print; run;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DO WHILE-END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mtClean="0">
                <a:ea typeface="굴림" panose="020B0600000101010101" pitchFamily="34" charset="-127"/>
              </a:rPr>
              <a:t>Execute statements While</a:t>
            </a:r>
            <a:r>
              <a:rPr lang="en-US" altLang="ko-KR" b="1" smtClean="0">
                <a:ea typeface="굴림" panose="020B0600000101010101" pitchFamily="34" charset="-127"/>
              </a:rPr>
              <a:t> a condition is true (equivalently as long as a condition is false)</a:t>
            </a:r>
            <a:r>
              <a:rPr lang="en-US" altLang="ko-KR" smtClean="0">
                <a:ea typeface="굴림" panose="020B0600000101010101" pitchFamily="34" charset="-127"/>
              </a:rPr>
              <a:t>.</a:t>
            </a:r>
          </a:p>
          <a:p>
            <a:pPr marL="609600" indent="-609600" eaLnBrk="1" hangingPunct="1"/>
            <a:r>
              <a:rPr lang="en-US" altLang="ko-KR" smtClean="0">
                <a:ea typeface="굴림" panose="020B0600000101010101" pitchFamily="34" charset="-127"/>
              </a:rPr>
              <a:t>Data=a1; n=0;	do while (n&gt;=5);	n+1;    end;proc print; run;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Specifying a list of items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mtClean="0">
                <a:ea typeface="굴림" panose="020B0600000101010101" pitchFamily="34" charset="-127"/>
              </a:rPr>
              <a:t>Examples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month=’JAN’, ’FEB’, ‘MAR’;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count=2,3,5,7,11,13,17;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i=5;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i=var1-var5;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i=var1, var2, var3;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i=’01JAN2001’d, ‘25FEB2001’d, ‘18APR2001’d;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start TO start syntax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mtClean="0">
                <a:ea typeface="굴림" panose="020B0600000101010101" pitchFamily="34" charset="-127"/>
              </a:rPr>
              <a:t>EXAMPLES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i=1 to 10;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i=1 to exit;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i=1 to x-5;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i=1 to k-1, k+1 to n 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i=k+1 to n-1;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i=n to 1 by -1;</a:t>
            </a:r>
          </a:p>
          <a:p>
            <a:pPr marL="990600" lvl="1" indent="-533400" eaLnBrk="1" hangingPunct="1"/>
            <a:r>
              <a:rPr lang="en-US" altLang="ko-KR" smtClean="0">
                <a:ea typeface="굴림" panose="020B0600000101010101" pitchFamily="34" charset="-127"/>
              </a:rPr>
              <a:t>DO i=.1 to .9 by .1, 1 to 10 by 1;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424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굴림</vt:lpstr>
      <vt:lpstr>Arial</vt:lpstr>
      <vt:lpstr>Default Design</vt:lpstr>
      <vt:lpstr>Array and Do Loops</vt:lpstr>
      <vt:lpstr>ARRAYS</vt:lpstr>
      <vt:lpstr>Example</vt:lpstr>
      <vt:lpstr>DO Loops</vt:lpstr>
      <vt:lpstr>Iterative DO</vt:lpstr>
      <vt:lpstr>DO UNTIL-END:</vt:lpstr>
      <vt:lpstr>DO WHILE-END</vt:lpstr>
      <vt:lpstr>Specifying a list of items</vt:lpstr>
      <vt:lpstr>start TO start syntax</vt:lpstr>
      <vt:lpstr>PowerPoint Presentation</vt:lpstr>
      <vt:lpstr>Example</vt:lpstr>
      <vt:lpstr>Example</vt:lpstr>
    </vt:vector>
  </TitlesOfParts>
  <Company>UT Dallas 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murthi</dc:creator>
  <cp:lastModifiedBy>Murthi, B</cp:lastModifiedBy>
  <cp:revision>6</cp:revision>
  <dcterms:created xsi:type="dcterms:W3CDTF">2006-05-31T16:25:10Z</dcterms:created>
  <dcterms:modified xsi:type="dcterms:W3CDTF">2019-10-11T22:30:33Z</dcterms:modified>
</cp:coreProperties>
</file>