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1990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6" autoAdjust="0"/>
    <p:restoredTop sz="61857" autoAdjust="0"/>
  </p:normalViewPr>
  <p:slideViewPr>
    <p:cSldViewPr snapToGrid="0">
      <p:cViewPr varScale="1">
        <p:scale>
          <a:sx n="53" d="100"/>
          <a:sy n="53" d="100"/>
        </p:scale>
        <p:origin x="1282" y="48"/>
      </p:cViewPr>
      <p:guideLst/>
    </p:cSldViewPr>
  </p:slideViewPr>
  <p:outlineViewPr>
    <p:cViewPr>
      <p:scale>
        <a:sx n="33" d="100"/>
        <a:sy n="33" d="100"/>
      </p:scale>
      <p:origin x="0" y="-28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100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100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7819-66DE-41B1-8278-625258620ED2}" type="datetimeFigureOut">
              <a:rPr lang="en-US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2100" y="249238"/>
            <a:ext cx="1193800" cy="671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957263"/>
            <a:ext cx="5486400" cy="784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890713"/>
            <a:ext cx="2971800" cy="100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890713"/>
            <a:ext cx="2971800" cy="100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AB0A-6119-4A02-A815-21E720EBC2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AB0A-6119-4A02-A815-21E720EBC26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Neural Network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E6B-D061-4981-BFA1-0ED474DF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Pooling Layer</a:t>
            </a:r>
            <a:endParaRPr lang="en-US" dirty="0"/>
          </a:p>
        </p:txBody>
      </p:sp>
      <p:pic>
        <p:nvPicPr>
          <p:cNvPr id="4" name="Picture 4" descr="A picture containing sky, athletic game&#10;&#10;Description generated with high confidence">
            <a:extLst>
              <a:ext uri="{FF2B5EF4-FFF2-40B4-BE49-F238E27FC236}">
                <a16:creationId xmlns:a16="http://schemas.microsoft.com/office/drawing/2014/main" id="{6BD3E169-9EA3-4667-A091-92AFB3E9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394" y="1825625"/>
            <a:ext cx="104432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5B4E-B131-44CD-AEBB-AA6A7820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Dropout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D4E3-56ED-4B5D-9FC1-50FDE633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cs typeface="Calibri"/>
              </a:rPr>
              <a:t>Drop some of the neurons with probability of 1-p.</a:t>
            </a:r>
          </a:p>
          <a:p>
            <a:r>
              <a:rPr lang="en-US" dirty="0">
                <a:highlight>
                  <a:srgbClr val="FFFF00"/>
                </a:highlight>
                <a:cs typeface="Calibri"/>
              </a:rPr>
              <a:t>Dropout prevents overfitting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6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D53E-6460-475B-B97B-CE00428F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Nobel Prize in Physiology or Medicine in 1981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EFB2C6C-FAB1-48A9-BBD7-4718EF3D0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5206"/>
            <a:ext cx="10515600" cy="3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56CC-849B-411E-ACBC-CFEAE83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8748-E962-4C8B-AB07-7F334A6A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not using deep neural network?</a:t>
            </a:r>
          </a:p>
          <a:p>
            <a:pPr lvl="1"/>
            <a:r>
              <a:rPr lang="en-US" dirty="0">
                <a:cs typeface="Calibri"/>
              </a:rPr>
              <a:t>DNN is inefficient with large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23056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4223-A4EC-4EF3-8B40-D6331178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Network Architecture</a:t>
            </a: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3D7B36F-5F55-4A39-9793-C956B6FF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70822"/>
            <a:ext cx="10515600" cy="24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38F-2D43-4B8D-B832-AB0154AE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Convolutional Layer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8EB111-1124-4E5E-B686-5773E79D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0883" y="1825625"/>
            <a:ext cx="7290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2464-48BF-4799-BAF9-FD13A29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A picture containing athletic game, sport&#10;&#10;Description generated with very high confidence">
            <a:extLst>
              <a:ext uri="{FF2B5EF4-FFF2-40B4-BE49-F238E27FC236}">
                <a16:creationId xmlns:a16="http://schemas.microsoft.com/office/drawing/2014/main" id="{E20161F6-4B12-45B1-A086-0BC69EE3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4018" y="1825625"/>
            <a:ext cx="7103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2710-DDC5-469C-AF6F-8F3422CD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Filters</a:t>
            </a:r>
            <a:endParaRPr lang="en-US" dirty="0"/>
          </a:p>
        </p:txBody>
      </p:sp>
      <p:pic>
        <p:nvPicPr>
          <p:cNvPr id="4" name="Picture 4" descr="A brick building&#10;&#10;Description generated with high confidence">
            <a:extLst>
              <a:ext uri="{FF2B5EF4-FFF2-40B4-BE49-F238E27FC236}">
                <a16:creationId xmlns:a16="http://schemas.microsoft.com/office/drawing/2014/main" id="{ABCAD21F-73A4-426E-AE83-B3252374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0332" y="1825625"/>
            <a:ext cx="6931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1389-DF7B-4423-AA06-7585956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Multiple Feature Maps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A663E1-C92E-4354-ABF2-8ABF0241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9792" y="1825625"/>
            <a:ext cx="4872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F492-1E89-4453-8116-21BE8A0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E92DC4-5892-432A-9CDE-008CCCA8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51949"/>
            <a:ext cx="10515600" cy="14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Convolutional Neural Network </vt:lpstr>
      <vt:lpstr>Nobel Prize in Physiology or Medicine in 1981</vt:lpstr>
      <vt:lpstr>Note</vt:lpstr>
      <vt:lpstr>Convolutional Network Architecture</vt:lpstr>
      <vt:lpstr>Convolutional Layer</vt:lpstr>
      <vt:lpstr>PowerPoint Presentation</vt:lpstr>
      <vt:lpstr>Filters</vt:lpstr>
      <vt:lpstr>Multiple Feature Maps</vt:lpstr>
      <vt:lpstr>PowerPoint Presentation</vt:lpstr>
      <vt:lpstr>Pooling Layer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Varun M</cp:lastModifiedBy>
  <cp:revision>18</cp:revision>
  <dcterms:modified xsi:type="dcterms:W3CDTF">2019-12-03T07:32:06Z</dcterms:modified>
</cp:coreProperties>
</file>