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F7B72E-FC51-4F2C-96DB-5AA7BC51AE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2A7A83-8B2A-4E79-90FF-861EDFF4CC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20/04/19 10:56:08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7C782866-64E5-48CC-AC7A-DC7C5666AD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B9448B5A-A985-4797-9DAA-D8361E41CB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6114C7E0-BB92-4711-81E0-A63C334A26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AA347126-749E-43E0-B84A-6662F6941F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35802053-E2B0-457D-A3FD-22F3C2153E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0A4C653-D467-4995-9F85-899EC65F64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7FDBC185-789F-45D1-9CF8-1D1B2B59AB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7348C711-CA34-46D4-BBB8-DC45C8C7B2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BE469DD5-198F-4178-9872-50441294202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80138A04-7B41-4884-904B-CB8D6C829B8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EDE646D-5E4D-4EBA-A461-CD35B660E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3F0E5D5A-5B5C-4FC9-B475-AC664399B53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19100"/>
            <a:ext cx="107442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5967CBC0-2260-4958-94FB-B8C120D86B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419100"/>
            <a:ext cx="10687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5AEB96C6-8EB5-4557-8EBC-41D68040201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419100"/>
            <a:ext cx="107918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95E697A-62B3-4CDA-A9FA-39DDEFEC87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54C0026-BF7C-4512-B37D-5A07C1055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DD5AC36-1CE0-4EAB-B44C-391F79519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6D5B74F-EB3A-44F4-BCEF-CC847D3F98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FE9B9A14-023D-479B-89D9-DC321711DC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9045902-990F-4657-BB52-B555D426DC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23850"/>
            <a:ext cx="10439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DBDFF4C3-E25A-4CFE-84DB-27BBDE3776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