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BB73E4-88A1-4D52-8FD1-8AC628BA96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C382A5-5470-41F8-9F02-8D593B4328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16/04/19 9:47:47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AD3D933-57D2-4FF3-A80A-FF869F5C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606EDAD-4FB0-4528-893E-1D53C8A32E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A60798F-7242-49BC-ABF4-5E3E243F3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023937"/>
            <a:ext cx="7905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9D8CA8C-DD00-43A1-A2EE-6B0D8D4B8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663D2B73-FB22-49CA-A991-B5022114A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8E6BC56-018D-4E2B-AC65-47F7C07755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104900"/>
            <a:ext cx="7905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