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B04D0C-2527-465F-A313-15A6073887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274DA4-0772-4719-9B88-E1C8780346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16/04/19 4:03:16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9B585417-EF49-46FB-AB12-FAA328A59B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7496B45E-F817-419A-B82B-A5E0E17F18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E23A080F-E631-495A-9CCE-2FEC21BE2F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9272E502-0ADC-402B-9500-8C9FE8E7BC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85BB25A4-DA2C-496F-BA8A-2E0BFEDCB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5B5F1DA3-505A-4A15-986D-17A484758A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F5A9B76F-6054-4F81-9E55-62C57BF584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B8B4E7A3-DC9C-4DDD-838F-19D026FC82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D29F0C59-8958-44E5-AFB6-6721A1634D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058831CB-18DB-4352-8C07-F93BDCBAE0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596843C-A87D-4FF0-9E3C-80DD9CF2F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DEE1992-74F2-4E2C-BABA-8C17A1D73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28EB42E-0290-4D0B-9AD1-06D1292E50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3731A85-799B-4EE8-BEFF-AE0D1AC83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3314700"/>
            <a:ext cx="64865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9E1362A-7475-4A7C-9418-0BB11B54B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875B463-DD77-493F-A646-90722CDFA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C5BA810-2C74-4231-AD31-A87A0FFEB8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928687"/>
            <a:ext cx="84772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EC5CB72-D719-4103-BD2F-637ED60C3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