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5" r:id="rId10"/>
    <p:sldId id="262" r:id="rId11"/>
    <p:sldId id="264" r:id="rId12"/>
    <p:sldId id="263" r:id="rId13"/>
  </p:sldIdLst>
  <p:sldSz cx="10801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56" y="-90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6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3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4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1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0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9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8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6033-33D4-44EA-9CC5-85AE183ADC9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0458-FA6C-4646-A7B7-2FB68D56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6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Car Resale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7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User Interface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7346" y="1628801"/>
            <a:ext cx="918642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Front End: </a:t>
            </a:r>
            <a:r>
              <a:rPr lang="en-IN" sz="2800" dirty="0" err="1" smtClean="0"/>
              <a:t>KivyMD</a:t>
            </a:r>
            <a:r>
              <a:rPr lang="en-IN" sz="2800" dirty="0" smtClean="0"/>
              <a:t> Python…..why?</a:t>
            </a:r>
          </a:p>
          <a:p>
            <a:endParaRPr lang="en-IN" sz="2800" dirty="0"/>
          </a:p>
          <a:p>
            <a:r>
              <a:rPr lang="en-IN" sz="2800" dirty="0" smtClean="0"/>
              <a:t>Because it is a graphical interface tool which can be implemented both on android as well as desktop.</a:t>
            </a:r>
          </a:p>
          <a:p>
            <a:endParaRPr lang="en-IN" sz="2800" dirty="0"/>
          </a:p>
          <a:p>
            <a:r>
              <a:rPr lang="en-IN" sz="2800" dirty="0" smtClean="0"/>
              <a:t>Back End: Python ( No database )</a:t>
            </a:r>
          </a:p>
          <a:p>
            <a:endParaRPr lang="en-IN" sz="2800" dirty="0"/>
          </a:p>
          <a:p>
            <a:r>
              <a:rPr lang="en-IN" sz="2800" dirty="0" smtClean="0"/>
              <a:t>Because already the model has been deployed, the only thing the backend has to do is the selection of pickle file and predicting the price with the given features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5849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7821" y="620688"/>
            <a:ext cx="83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78" y="1223964"/>
            <a:ext cx="7572196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178" y="476672"/>
            <a:ext cx="723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33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3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44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519177" y="313899"/>
            <a:ext cx="1145194" cy="1050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10368" y="1705970"/>
            <a:ext cx="1514406" cy="1132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Collection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224211" y="3552968"/>
            <a:ext cx="1714043" cy="980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</a:t>
            </a:r>
            <a:r>
              <a:rPr lang="en-IN" dirty="0" smtClean="0"/>
              <a:t>Transformation</a:t>
            </a:r>
            <a:endParaRPr lang="en-IN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24211" y="5097439"/>
            <a:ext cx="1714043" cy="980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</a:t>
            </a:r>
            <a:r>
              <a:rPr lang="en-IN" dirty="0" smtClean="0"/>
              <a:t>Cleaning</a:t>
            </a:r>
            <a:endParaRPr lang="en-IN" dirty="0" smtClean="0"/>
          </a:p>
        </p:txBody>
      </p:sp>
      <p:sp>
        <p:nvSpPr>
          <p:cNvPr id="8" name="Flowchart: Decision 7"/>
          <p:cNvSpPr/>
          <p:nvPr/>
        </p:nvSpPr>
        <p:spPr>
          <a:xfrm>
            <a:off x="6311535" y="241213"/>
            <a:ext cx="2345667" cy="16036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Processing</a:t>
            </a:r>
          </a:p>
          <a:p>
            <a:pPr algn="ctr"/>
            <a:r>
              <a:rPr lang="en-IN" dirty="0" smtClean="0"/>
              <a:t>(ML Models)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968627" y="2403210"/>
            <a:ext cx="1305835" cy="80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Random </a:t>
            </a:r>
            <a:r>
              <a:rPr lang="en-IN" dirty="0" smtClean="0"/>
              <a:t>Forest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831144" y="2403210"/>
            <a:ext cx="1305835" cy="80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XGBoost Regression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8713043" y="2403210"/>
            <a:ext cx="1305835" cy="80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AdaBoost Regression</a:t>
            </a:r>
            <a:endParaRPr lang="en-IN" dirty="0"/>
          </a:p>
        </p:txBody>
      </p:sp>
      <p:cxnSp>
        <p:nvCxnSpPr>
          <p:cNvPr id="15" name="Elbow Connector 14"/>
          <p:cNvCxnSpPr>
            <a:stCxn id="6" idx="3"/>
            <a:endCxn id="8" idx="1"/>
          </p:cNvCxnSpPr>
          <p:nvPr/>
        </p:nvCxnSpPr>
        <p:spPr>
          <a:xfrm flipV="1">
            <a:off x="2938254" y="1043019"/>
            <a:ext cx="3373281" cy="4544603"/>
          </a:xfrm>
          <a:prstGeom prst="bentConnector3">
            <a:avLst>
              <a:gd name="adj1" fmla="val 42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2013160" y="1453489"/>
            <a:ext cx="108821" cy="232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2013160" y="3002509"/>
            <a:ext cx="108821" cy="359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2021218" y="4653785"/>
            <a:ext cx="108821" cy="359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>
            <a:stCxn id="8" idx="2"/>
            <a:endCxn id="11" idx="0"/>
          </p:cNvCxnSpPr>
          <p:nvPr/>
        </p:nvCxnSpPr>
        <p:spPr>
          <a:xfrm flipH="1">
            <a:off x="5621545" y="1844824"/>
            <a:ext cx="1862824" cy="5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2" idx="0"/>
          </p:cNvCxnSpPr>
          <p:nvPr/>
        </p:nvCxnSpPr>
        <p:spPr>
          <a:xfrm flipH="1">
            <a:off x="7484062" y="1844824"/>
            <a:ext cx="307" cy="5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3" idx="0"/>
          </p:cNvCxnSpPr>
          <p:nvPr/>
        </p:nvCxnSpPr>
        <p:spPr>
          <a:xfrm>
            <a:off x="7484369" y="1844824"/>
            <a:ext cx="1881592" cy="55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95432" y="3888437"/>
            <a:ext cx="1165780" cy="9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Best R2 Score Model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6768827" y="5301208"/>
            <a:ext cx="1459492" cy="635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Pickle File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11" idx="2"/>
            <a:endCxn id="29" idx="0"/>
          </p:cNvCxnSpPr>
          <p:nvPr/>
        </p:nvCxnSpPr>
        <p:spPr>
          <a:xfrm>
            <a:off x="5621545" y="3212976"/>
            <a:ext cx="1856777" cy="6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29" idx="0"/>
          </p:cNvCxnSpPr>
          <p:nvPr/>
        </p:nvCxnSpPr>
        <p:spPr>
          <a:xfrm flipH="1">
            <a:off x="7478322" y="3212976"/>
            <a:ext cx="5740" cy="6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29" idx="0"/>
          </p:cNvCxnSpPr>
          <p:nvPr/>
        </p:nvCxnSpPr>
        <p:spPr>
          <a:xfrm flipH="1">
            <a:off x="7478322" y="3212976"/>
            <a:ext cx="1887639" cy="6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7474516" y="4977496"/>
            <a:ext cx="86399" cy="179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Dataset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2167" y="1746137"/>
            <a:ext cx="10207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Bell MT" pitchFamily="18" charset="0"/>
              </a:rPr>
              <a:t>Data extracted from website, Instead of downloading datasets from online sources</a:t>
            </a:r>
          </a:p>
          <a:p>
            <a:endParaRPr lang="en-IN" sz="2800" b="1" dirty="0">
              <a:latin typeface="Bell MT" pitchFamily="18" charset="0"/>
            </a:endParaRPr>
          </a:p>
          <a:p>
            <a:r>
              <a:rPr lang="en-IN" sz="2800" b="1" dirty="0" smtClean="0">
                <a:latin typeface="Bell MT" pitchFamily="18" charset="0"/>
              </a:rPr>
              <a:t>Model will be trained on live market value.</a:t>
            </a:r>
          </a:p>
          <a:p>
            <a:endParaRPr lang="en-IN" sz="2800" b="1" dirty="0" smtClean="0">
              <a:latin typeface="Bell MT" pitchFamily="18" charset="0"/>
            </a:endParaRPr>
          </a:p>
          <a:p>
            <a:r>
              <a:rPr lang="en-IN" sz="2800" b="1" dirty="0" smtClean="0">
                <a:latin typeface="Bell MT" pitchFamily="18" charset="0"/>
              </a:rPr>
              <a:t>Sources: cars24, </a:t>
            </a:r>
            <a:r>
              <a:rPr lang="en-IN" sz="2800" b="1" dirty="0" err="1" smtClean="0">
                <a:latin typeface="Bell MT" pitchFamily="18" charset="0"/>
              </a:rPr>
              <a:t>cardekho</a:t>
            </a:r>
            <a:endParaRPr lang="en-IN" sz="2800" b="1" dirty="0" smtClean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5" y="476672"/>
            <a:ext cx="9109649" cy="56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9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524" y="476673"/>
            <a:ext cx="94415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&lt;div class="col-4"&gt;</a:t>
            </a:r>
          </a:p>
          <a:p>
            <a:r>
              <a:rPr lang="en-IN" sz="2200" dirty="0" smtClean="0"/>
              <a:t>&lt;div class="_1l4fi"&gt;</a:t>
            </a:r>
          </a:p>
          <a:p>
            <a:r>
              <a:rPr lang="en-IN" sz="2200" dirty="0" smtClean="0"/>
              <a:t>&lt;div class="_15rKe"&gt;</a:t>
            </a:r>
          </a:p>
          <a:p>
            <a:r>
              <a:rPr lang="en-IN" sz="2200" dirty="0" smtClean="0"/>
              <a:t>&lt;div class="_1jpRU"&gt;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&lt;h2 class="_3FpCg"&gt;</a:t>
            </a:r>
            <a:r>
              <a:rPr lang="en-IN" sz="2200" b="1" dirty="0" smtClean="0"/>
              <a:t>2012 </a:t>
            </a:r>
            <a:r>
              <a:rPr lang="en-IN" sz="2200" b="1" dirty="0" err="1" smtClean="0"/>
              <a:t>Maruti</a:t>
            </a:r>
            <a:r>
              <a:rPr lang="en-IN" sz="2200" b="1" dirty="0" smtClean="0"/>
              <a:t> Swift</a:t>
            </a:r>
            <a:r>
              <a:rPr lang="en-IN" sz="2200" dirty="0" smtClean="0"/>
              <a:t>&lt;/h2&gt;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&lt;p class="</a:t>
            </a:r>
            <a:r>
              <a:rPr lang="en-IN" sz="2200" dirty="0" err="1" smtClean="0"/>
              <a:t>cvakB</a:t>
            </a:r>
            <a:r>
              <a:rPr lang="en-IN" sz="2200" dirty="0" smtClean="0"/>
              <a:t>"&gt;</a:t>
            </a:r>
            <a:r>
              <a:rPr lang="en-IN" sz="2200" b="1" dirty="0" smtClean="0"/>
              <a:t>VDI 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&lt;span&gt;Manual&lt;/span&gt;&lt;/p&gt;&lt;/div&gt;&lt;/div&gt;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</a:t>
            </a:r>
            <a:r>
              <a:rPr lang="en-IN" sz="2200" dirty="0" err="1" smtClean="0"/>
              <a:t>ul</a:t>
            </a:r>
            <a:r>
              <a:rPr lang="en-IN" sz="2200" dirty="0" smtClean="0"/>
              <a:t> class="bVR0c"&gt;&lt;li&gt;</a:t>
            </a:r>
            <a:r>
              <a:rPr lang="en-IN" sz="2200" b="1" dirty="0" smtClean="0"/>
              <a:t>1,29,639 km</a:t>
            </a:r>
            <a:r>
              <a:rPr lang="en-IN" sz="2200" dirty="0" smtClean="0"/>
              <a:t>&lt;/li&gt;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&lt;li&gt;</a:t>
            </a:r>
            <a:r>
              <a:rPr lang="en-IN" sz="2200" b="1" dirty="0" smtClean="0"/>
              <a:t>1st Owner</a:t>
            </a:r>
            <a:r>
              <a:rPr lang="en-IN" sz="2200" dirty="0" smtClean="0"/>
              <a:t>&lt;/li&gt;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&lt;li&gt;</a:t>
            </a:r>
            <a:r>
              <a:rPr lang="en-IN" sz="2200" b="1" dirty="0" smtClean="0"/>
              <a:t>Diesel</a:t>
            </a:r>
            <a:r>
              <a:rPr lang="en-IN" sz="2200" dirty="0" smtClean="0"/>
              <a:t>&lt;/li&gt;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&lt;/</a:t>
            </a:r>
            <a:r>
              <a:rPr lang="en-IN" sz="2200" dirty="0" err="1" smtClean="0"/>
              <a:t>ul</a:t>
            </a:r>
            <a:r>
              <a:rPr lang="en-IN" sz="2200" dirty="0" smtClean="0"/>
              <a:t>&gt;&lt;div class="_19zc5"&gt;&lt;div class="_2HFRN"&gt;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&lt;strong&gt;₹6,629/month&lt;/strong&gt;&lt;/div&gt;	</a:t>
            </a:r>
          </a:p>
          <a:p>
            <a:r>
              <a:rPr lang="en-IN" sz="2200" dirty="0" smtClean="0"/>
              <a:t>	&lt;div class="_7udZZ"&gt;&lt;span&gt;</a:t>
            </a:r>
            <a:r>
              <a:rPr lang="en-IN" sz="2200" b="1" dirty="0" smtClean="0"/>
              <a:t>₹2,97,999</a:t>
            </a:r>
            <a:r>
              <a:rPr lang="en-IN" sz="2200" dirty="0" smtClean="0"/>
              <a:t>&lt;/span&gt;&lt;/div&gt;&lt;/div&gt;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&lt;div class="</a:t>
            </a:r>
            <a:r>
              <a:rPr lang="en-IN" sz="2200" dirty="0" err="1" smtClean="0"/>
              <a:t>JvSRy</a:t>
            </a:r>
            <a:r>
              <a:rPr lang="en-IN" sz="2200" dirty="0" smtClean="0"/>
              <a:t>"&gt;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&lt;span class="_3X7mV _2H07I"&gt;Zero </a:t>
            </a:r>
            <a:r>
              <a:rPr lang="en-IN" sz="2200" dirty="0" err="1" smtClean="0"/>
              <a:t>downpayment</a:t>
            </a:r>
            <a:r>
              <a:rPr lang="en-IN" sz="2200" dirty="0" smtClean="0"/>
              <a:t>&lt;/span&gt;&lt;/div&gt;</a:t>
            </a:r>
          </a:p>
          <a:p>
            <a:r>
              <a:rPr lang="en-IN" sz="2200" dirty="0" smtClean="0"/>
              <a:t>&lt;/div&gt;&lt;/a&gt;&lt;/div&gt;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3703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Used </a:t>
            </a:r>
            <a:r>
              <a:rPr lang="en-IN" dirty="0" smtClean="0"/>
              <a:t>for Data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Selenium Python</a:t>
            </a:r>
          </a:p>
          <a:p>
            <a:pPr lvl="1"/>
            <a:r>
              <a:rPr lang="en-IN" dirty="0" smtClean="0"/>
              <a:t>To get the html data</a:t>
            </a:r>
          </a:p>
          <a:p>
            <a:r>
              <a:rPr lang="en-IN" dirty="0" smtClean="0"/>
              <a:t>Html parser</a:t>
            </a:r>
          </a:p>
          <a:p>
            <a:pPr lvl="1"/>
            <a:r>
              <a:rPr lang="en-IN" dirty="0" smtClean="0"/>
              <a:t>To parse the data and get values needed</a:t>
            </a:r>
          </a:p>
          <a:p>
            <a:r>
              <a:rPr lang="en-IN" dirty="0" smtClean="0"/>
              <a:t>Python Pandas</a:t>
            </a:r>
          </a:p>
          <a:p>
            <a:pPr lvl="1"/>
            <a:r>
              <a:rPr lang="en-IN" dirty="0" smtClean="0"/>
              <a:t>To Store the data in </a:t>
            </a:r>
            <a:r>
              <a:rPr lang="en-IN" dirty="0" err="1" smtClean="0"/>
              <a:t>csv</a:t>
            </a:r>
            <a:r>
              <a:rPr lang="en-IN" dirty="0" smtClean="0"/>
              <a:t> file ( Structured format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94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87940" y="188640"/>
            <a:ext cx="12758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Source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379964" y="188640"/>
            <a:ext cx="1616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Selenium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104070" y="476672"/>
            <a:ext cx="76553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6506448" y="476672"/>
            <a:ext cx="76553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782342" y="188640"/>
            <a:ext cx="1616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Parser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87940" y="1636490"/>
            <a:ext cx="8165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87940" y="1628800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99486" y="1628800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57042" y="1637394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653648" y="1628800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7465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933951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676567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place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8717993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Price</a:t>
            </a:r>
            <a:endParaRPr lang="en-IN" dirty="0"/>
          </a:p>
        </p:txBody>
      </p:sp>
      <p:cxnSp>
        <p:nvCxnSpPr>
          <p:cNvPr id="29" name="Elbow Connector 28"/>
          <p:cNvCxnSpPr>
            <a:stCxn id="9" idx="2"/>
          </p:cNvCxnSpPr>
          <p:nvPr/>
        </p:nvCxnSpPr>
        <p:spPr>
          <a:xfrm rot="5400000">
            <a:off x="6708510" y="-245406"/>
            <a:ext cx="511746" cy="32520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12" y="3645024"/>
            <a:ext cx="8760222" cy="243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>
            <a:off x="5485734" y="1628800"/>
            <a:ext cx="0" cy="3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805259" y="1988840"/>
            <a:ext cx="144601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Auto/Man</a:t>
            </a:r>
            <a:endParaRPr lang="en-IN" dirty="0"/>
          </a:p>
        </p:txBody>
      </p:sp>
      <p:sp>
        <p:nvSpPr>
          <p:cNvPr id="36" name="Right Brace 35"/>
          <p:cNvSpPr/>
          <p:nvPr/>
        </p:nvSpPr>
        <p:spPr>
          <a:xfrm rot="5400000">
            <a:off x="5203271" y="-1485826"/>
            <a:ext cx="720082" cy="9541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9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79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195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Car Resale Price Prediction</vt:lpstr>
      <vt:lpstr>PowerPoint Presentation</vt:lpstr>
      <vt:lpstr>PowerPoint Presentation</vt:lpstr>
      <vt:lpstr>Dataset</vt:lpstr>
      <vt:lpstr>PowerPoint Presentation</vt:lpstr>
      <vt:lpstr>PowerPoint Presentation</vt:lpstr>
      <vt:lpstr>Modules Used for Data Extraction</vt:lpstr>
      <vt:lpstr>PowerPoint Presentation</vt:lpstr>
      <vt:lpstr>Data Cleaning </vt:lpstr>
      <vt:lpstr>User Interface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Resale Price Prediction</dc:title>
  <dc:creator>Liberty</dc:creator>
  <cp:lastModifiedBy>Liberty</cp:lastModifiedBy>
  <cp:revision>17</cp:revision>
  <dcterms:created xsi:type="dcterms:W3CDTF">2022-03-29T11:21:49Z</dcterms:created>
  <dcterms:modified xsi:type="dcterms:W3CDTF">2022-03-30T08:11:06Z</dcterms:modified>
</cp:coreProperties>
</file>