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5" r:id="rId10"/>
    <p:sldId id="268" r:id="rId11"/>
    <p:sldId id="269" r:id="rId12"/>
    <p:sldId id="270" r:id="rId13"/>
    <p:sldId id="271" r:id="rId14"/>
    <p:sldId id="262" r:id="rId15"/>
    <p:sldId id="263" r:id="rId16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56" y="-90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1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8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 Resale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40235" y="313899"/>
            <a:ext cx="1145194" cy="10508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4211" y="1705970"/>
            <a:ext cx="1514406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Collection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80195" y="3552968"/>
            <a:ext cx="1872208" cy="980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IN" b="1" dirty="0" smtClean="0"/>
              <a:t>Cleaning</a:t>
            </a:r>
            <a:endParaRPr lang="en-IN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080195" y="5097439"/>
            <a:ext cx="1786051" cy="980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IN" b="1" dirty="0" smtClean="0"/>
              <a:t>Transformation</a:t>
            </a:r>
            <a:endParaRPr lang="en-IN" b="1" dirty="0" smtClean="0"/>
          </a:p>
        </p:txBody>
      </p:sp>
      <p:sp>
        <p:nvSpPr>
          <p:cNvPr id="8" name="Flowchart: Decision 7"/>
          <p:cNvSpPr/>
          <p:nvPr/>
        </p:nvSpPr>
        <p:spPr>
          <a:xfrm>
            <a:off x="6120755" y="241213"/>
            <a:ext cx="2736304" cy="16036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Training and testing the model</a:t>
            </a:r>
            <a:endParaRPr lang="en-IN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968627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Random Forest</a:t>
            </a:r>
            <a:endParaRPr lang="en-I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31144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XGBoost Regression</a:t>
            </a:r>
            <a:endParaRPr lang="en-IN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713043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AdaBoost Regression</a:t>
            </a:r>
            <a:endParaRPr lang="en-IN" b="1" dirty="0"/>
          </a:p>
        </p:txBody>
      </p:sp>
      <p:cxnSp>
        <p:nvCxnSpPr>
          <p:cNvPr id="15" name="Elbow Connector 14"/>
          <p:cNvCxnSpPr>
            <a:stCxn id="6" idx="3"/>
            <a:endCxn id="8" idx="1"/>
          </p:cNvCxnSpPr>
          <p:nvPr/>
        </p:nvCxnSpPr>
        <p:spPr>
          <a:xfrm flipV="1">
            <a:off x="2866246" y="1043019"/>
            <a:ext cx="3254509" cy="4544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1944291" y="1412776"/>
            <a:ext cx="108821" cy="232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944291" y="3002509"/>
            <a:ext cx="108821" cy="359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1944291" y="4653785"/>
            <a:ext cx="108821" cy="359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stCxn id="8" idx="2"/>
            <a:endCxn id="11" idx="0"/>
          </p:cNvCxnSpPr>
          <p:nvPr/>
        </p:nvCxnSpPr>
        <p:spPr>
          <a:xfrm flipH="1">
            <a:off x="5621545" y="1844824"/>
            <a:ext cx="1867362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2" idx="0"/>
          </p:cNvCxnSpPr>
          <p:nvPr/>
        </p:nvCxnSpPr>
        <p:spPr>
          <a:xfrm flipH="1">
            <a:off x="7484062" y="1844824"/>
            <a:ext cx="4845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3" idx="0"/>
          </p:cNvCxnSpPr>
          <p:nvPr/>
        </p:nvCxnSpPr>
        <p:spPr>
          <a:xfrm>
            <a:off x="7488907" y="1844824"/>
            <a:ext cx="1877054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95432" y="3888437"/>
            <a:ext cx="1165780" cy="9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Best R2 Score Model</a:t>
            </a:r>
            <a:endParaRPr lang="en-IN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68827" y="5301208"/>
            <a:ext cx="1459492" cy="63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Pickle File</a:t>
            </a:r>
            <a:endParaRPr lang="en-IN" b="1" dirty="0"/>
          </a:p>
        </p:txBody>
      </p:sp>
      <p:cxnSp>
        <p:nvCxnSpPr>
          <p:cNvPr id="39" name="Straight Arrow Connector 38"/>
          <p:cNvCxnSpPr>
            <a:stCxn id="11" idx="2"/>
            <a:endCxn id="29" idx="0"/>
          </p:cNvCxnSpPr>
          <p:nvPr/>
        </p:nvCxnSpPr>
        <p:spPr>
          <a:xfrm>
            <a:off x="5621545" y="3212976"/>
            <a:ext cx="1856777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29" idx="0"/>
          </p:cNvCxnSpPr>
          <p:nvPr/>
        </p:nvCxnSpPr>
        <p:spPr>
          <a:xfrm flipH="1">
            <a:off x="7478322" y="3212976"/>
            <a:ext cx="5740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29" idx="0"/>
          </p:cNvCxnSpPr>
          <p:nvPr/>
        </p:nvCxnSpPr>
        <p:spPr>
          <a:xfrm flipH="1">
            <a:off x="7478322" y="3212976"/>
            <a:ext cx="1887639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7474516" y="4977496"/>
            <a:ext cx="86399" cy="179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6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24211" y="1988840"/>
            <a:ext cx="9073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Random Forest Regression</a:t>
            </a:r>
          </a:p>
          <a:p>
            <a:endParaRPr lang="en-IN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err="1" smtClean="0"/>
              <a:t>XGBoost</a:t>
            </a:r>
            <a:r>
              <a:rPr lang="en-IN" sz="2800" b="1" dirty="0" smtClean="0"/>
              <a:t> Regression</a:t>
            </a:r>
          </a:p>
          <a:p>
            <a:endParaRPr lang="en-IN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err="1" smtClean="0"/>
              <a:t>AdaBoost</a:t>
            </a:r>
            <a:r>
              <a:rPr lang="en-IN" sz="2800" b="1" dirty="0" smtClean="0"/>
              <a:t> Regression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5719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only these 3?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4171" y="1844824"/>
            <a:ext cx="9433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Because they are extensions of Decision Tree Algorithm</a:t>
            </a:r>
          </a:p>
          <a:p>
            <a:endParaRPr lang="en-IN" sz="2800" b="1" dirty="0" smtClean="0"/>
          </a:p>
          <a:p>
            <a:endParaRPr lang="en-IN" dirty="0"/>
          </a:p>
          <a:p>
            <a:r>
              <a:rPr lang="en-IN" sz="3200" dirty="0" smtClean="0"/>
              <a:t>Why Decision Tree Algorithm?</a:t>
            </a:r>
          </a:p>
          <a:p>
            <a:r>
              <a:rPr lang="en-IN" sz="3200" dirty="0"/>
              <a:t>	</a:t>
            </a:r>
            <a:endParaRPr lang="en-IN" sz="3200" dirty="0" smtClean="0"/>
          </a:p>
          <a:p>
            <a:r>
              <a:rPr lang="en-IN" sz="3200" dirty="0"/>
              <a:t>	</a:t>
            </a:r>
            <a:r>
              <a:rPr lang="en-IN" sz="3200" dirty="0" smtClean="0"/>
              <a:t>A </a:t>
            </a:r>
            <a:r>
              <a:rPr lang="en-IN" sz="3200" dirty="0"/>
              <a:t>significant advantage of a decision tree is that </a:t>
            </a:r>
            <a:r>
              <a:rPr lang="en-IN" sz="3200" b="1" dirty="0"/>
              <a:t>it forces the consideration of all possible outcomes of a decision and traces each path to a conclusion</a:t>
            </a:r>
            <a:r>
              <a:rPr lang="en-IN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240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8267" y="90872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Compared to other algorithms decision trees requires less effort for data preparation during pre-processing.</a:t>
            </a:r>
          </a:p>
          <a:p>
            <a:r>
              <a:rPr lang="en-IN" dirty="0"/>
              <a:t>A decision tree does not require normalization of data.</a:t>
            </a:r>
          </a:p>
          <a:p>
            <a:r>
              <a:rPr lang="en-IN" dirty="0"/>
              <a:t>A decision tree does not require scaling of data as well.</a:t>
            </a:r>
          </a:p>
          <a:p>
            <a:r>
              <a:rPr lang="en-IN" dirty="0"/>
              <a:t>Missing values in the data also do NOT affect the process of building a decision tree to any considerable extent.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55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User Interface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7346" y="1628801"/>
            <a:ext cx="91864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Front End: </a:t>
            </a:r>
            <a:r>
              <a:rPr lang="en-IN" sz="2800" dirty="0" err="1" smtClean="0"/>
              <a:t>KivyMD</a:t>
            </a:r>
            <a:r>
              <a:rPr lang="en-IN" sz="2800" dirty="0" smtClean="0"/>
              <a:t> Python…..why?</a:t>
            </a:r>
          </a:p>
          <a:p>
            <a:endParaRPr lang="en-IN" sz="2800" dirty="0"/>
          </a:p>
          <a:p>
            <a:r>
              <a:rPr lang="en-IN" sz="2800" dirty="0" smtClean="0"/>
              <a:t>Because it is a graphical interface tool which can be implemented both on android as well as desktop.</a:t>
            </a:r>
          </a:p>
          <a:p>
            <a:endParaRPr lang="en-IN" sz="2800" dirty="0"/>
          </a:p>
          <a:p>
            <a:r>
              <a:rPr lang="en-IN" sz="2800" dirty="0" smtClean="0"/>
              <a:t>Back End: Python ( No database )</a:t>
            </a:r>
          </a:p>
          <a:p>
            <a:endParaRPr lang="en-IN" sz="2800" dirty="0"/>
          </a:p>
          <a:p>
            <a:r>
              <a:rPr lang="en-IN" sz="2800" dirty="0" smtClean="0"/>
              <a:t>Because already the model has been deployed, the only thing the backend has to do is the selection of pickle file and predicting the price with the given features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5849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3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33" y="610847"/>
            <a:ext cx="2646294" cy="4906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00175" y="1016876"/>
            <a:ext cx="1908212" cy="8280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Pre processing</a:t>
            </a:r>
            <a:endParaRPr lang="en-IN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00175" y="2195863"/>
            <a:ext cx="1908212" cy="1296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Training and testing the model</a:t>
            </a:r>
            <a:endParaRPr lang="en-IN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00175" y="3880902"/>
            <a:ext cx="190821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Choosing Best R2 Score model</a:t>
            </a:r>
            <a:endParaRPr lang="en-IN" b="1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3744491" y="2192541"/>
            <a:ext cx="1728192" cy="1299466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Pickle File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282" y="610847"/>
            <a:ext cx="2614745" cy="49063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6408787" y="1088884"/>
            <a:ext cx="1656184" cy="971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Loading of Pickle file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08787" y="2420888"/>
            <a:ext cx="1656184" cy="9719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Taking Inputs </a:t>
            </a:r>
            <a:endParaRPr lang="en-IN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480795" y="3861048"/>
            <a:ext cx="1656184" cy="9719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Display Output</a:t>
            </a:r>
            <a:endParaRPr lang="en-IN" b="1" dirty="0"/>
          </a:p>
        </p:txBody>
      </p:sp>
      <p:sp>
        <p:nvSpPr>
          <p:cNvPr id="18" name="Oval 17"/>
          <p:cNvSpPr/>
          <p:nvPr/>
        </p:nvSpPr>
        <p:spPr>
          <a:xfrm>
            <a:off x="9217099" y="2201542"/>
            <a:ext cx="1296144" cy="1299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User</a:t>
            </a:r>
            <a:endParaRPr lang="en-IN" b="1" dirty="0"/>
          </a:p>
        </p:txBody>
      </p:sp>
      <p:sp>
        <p:nvSpPr>
          <p:cNvPr id="20" name="Right Arrow 19"/>
          <p:cNvSpPr/>
          <p:nvPr/>
        </p:nvSpPr>
        <p:spPr>
          <a:xfrm>
            <a:off x="3312443" y="2780928"/>
            <a:ext cx="288032" cy="135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5544691" y="2780928"/>
            <a:ext cx="288032" cy="135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2667868">
            <a:off x="8754321" y="1944398"/>
            <a:ext cx="371754" cy="177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 rot="10800000">
            <a:off x="8663295" y="2787509"/>
            <a:ext cx="409788" cy="27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19111374">
            <a:off x="8737137" y="3746226"/>
            <a:ext cx="388901" cy="220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22133" y="5733256"/>
            <a:ext cx="264629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Implementation of Model</a:t>
            </a:r>
            <a:endParaRPr lang="en-IN" b="1" dirty="0"/>
          </a:p>
        </p:txBody>
      </p:sp>
      <p:sp>
        <p:nvSpPr>
          <p:cNvPr id="28" name="Rectangle 27"/>
          <p:cNvSpPr/>
          <p:nvPr/>
        </p:nvSpPr>
        <p:spPr>
          <a:xfrm>
            <a:off x="5954282" y="5747142"/>
            <a:ext cx="2614745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User Interface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444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40235" y="313899"/>
            <a:ext cx="1145194" cy="10508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4211" y="1705970"/>
            <a:ext cx="1514406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Collection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80195" y="3552968"/>
            <a:ext cx="1872208" cy="980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IN" b="1" dirty="0" smtClean="0"/>
              <a:t>Cleaning</a:t>
            </a:r>
            <a:endParaRPr lang="en-IN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080195" y="5097439"/>
            <a:ext cx="1786051" cy="980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IN" b="1" dirty="0" smtClean="0"/>
              <a:t>Transformation</a:t>
            </a:r>
            <a:endParaRPr lang="en-IN" b="1" dirty="0" smtClean="0"/>
          </a:p>
        </p:txBody>
      </p:sp>
      <p:sp>
        <p:nvSpPr>
          <p:cNvPr id="8" name="Flowchart: Decision 7"/>
          <p:cNvSpPr/>
          <p:nvPr/>
        </p:nvSpPr>
        <p:spPr>
          <a:xfrm>
            <a:off x="6120755" y="241213"/>
            <a:ext cx="2736304" cy="16036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Processing</a:t>
            </a:r>
          </a:p>
          <a:p>
            <a:pPr algn="ctr"/>
            <a:r>
              <a:rPr lang="en-IN" b="1" dirty="0" smtClean="0"/>
              <a:t>(ML Models)</a:t>
            </a:r>
            <a:endParaRPr lang="en-IN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968627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Random Forest</a:t>
            </a:r>
            <a:endParaRPr lang="en-I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31144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XGBoost Regression</a:t>
            </a:r>
            <a:endParaRPr lang="en-IN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713043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AdaBoost Regression</a:t>
            </a:r>
            <a:endParaRPr lang="en-IN" b="1" dirty="0"/>
          </a:p>
        </p:txBody>
      </p:sp>
      <p:cxnSp>
        <p:nvCxnSpPr>
          <p:cNvPr id="15" name="Elbow Connector 14"/>
          <p:cNvCxnSpPr>
            <a:stCxn id="6" idx="3"/>
            <a:endCxn id="8" idx="1"/>
          </p:cNvCxnSpPr>
          <p:nvPr/>
        </p:nvCxnSpPr>
        <p:spPr>
          <a:xfrm flipV="1">
            <a:off x="2866246" y="1043019"/>
            <a:ext cx="3254509" cy="4544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1944291" y="1412776"/>
            <a:ext cx="108821" cy="232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944291" y="3002509"/>
            <a:ext cx="108821" cy="359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1944291" y="4653785"/>
            <a:ext cx="108821" cy="359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stCxn id="8" idx="2"/>
            <a:endCxn id="11" idx="0"/>
          </p:cNvCxnSpPr>
          <p:nvPr/>
        </p:nvCxnSpPr>
        <p:spPr>
          <a:xfrm flipH="1">
            <a:off x="5621545" y="1844824"/>
            <a:ext cx="1867362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2" idx="0"/>
          </p:cNvCxnSpPr>
          <p:nvPr/>
        </p:nvCxnSpPr>
        <p:spPr>
          <a:xfrm flipH="1">
            <a:off x="7484062" y="1844824"/>
            <a:ext cx="4845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3" idx="0"/>
          </p:cNvCxnSpPr>
          <p:nvPr/>
        </p:nvCxnSpPr>
        <p:spPr>
          <a:xfrm>
            <a:off x="7488907" y="1844824"/>
            <a:ext cx="1877054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95432" y="3888437"/>
            <a:ext cx="1165780" cy="9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Best R2 Score Model</a:t>
            </a:r>
            <a:endParaRPr lang="en-IN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68827" y="5301208"/>
            <a:ext cx="1459492" cy="63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Pickle File</a:t>
            </a:r>
            <a:endParaRPr lang="en-IN" b="1" dirty="0"/>
          </a:p>
        </p:txBody>
      </p:sp>
      <p:cxnSp>
        <p:nvCxnSpPr>
          <p:cNvPr id="39" name="Straight Arrow Connector 38"/>
          <p:cNvCxnSpPr>
            <a:stCxn id="11" idx="2"/>
            <a:endCxn id="29" idx="0"/>
          </p:cNvCxnSpPr>
          <p:nvPr/>
        </p:nvCxnSpPr>
        <p:spPr>
          <a:xfrm>
            <a:off x="5621545" y="3212976"/>
            <a:ext cx="1856777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29" idx="0"/>
          </p:cNvCxnSpPr>
          <p:nvPr/>
        </p:nvCxnSpPr>
        <p:spPr>
          <a:xfrm flipH="1">
            <a:off x="7478322" y="3212976"/>
            <a:ext cx="5740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29" idx="0"/>
          </p:cNvCxnSpPr>
          <p:nvPr/>
        </p:nvCxnSpPr>
        <p:spPr>
          <a:xfrm flipH="1">
            <a:off x="7478322" y="3212976"/>
            <a:ext cx="1887639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7474516" y="4977496"/>
            <a:ext cx="86399" cy="179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Dataset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2167" y="1746137"/>
            <a:ext cx="10207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ell MT" pitchFamily="18" charset="0"/>
              </a:rPr>
              <a:t>Data will be </a:t>
            </a:r>
            <a:r>
              <a:rPr lang="en-IN" sz="2800" b="1" dirty="0" smtClean="0">
                <a:latin typeface="Bell MT" pitchFamily="18" charset="0"/>
              </a:rPr>
              <a:t>extracted from website, Instead of downloading datasets from online sources</a:t>
            </a:r>
          </a:p>
          <a:p>
            <a:endParaRPr lang="en-IN" sz="2800" b="1" dirty="0">
              <a:latin typeface="Bell MT" pitchFamily="18" charset="0"/>
            </a:endParaRPr>
          </a:p>
          <a:p>
            <a:r>
              <a:rPr lang="en-IN" sz="2800" b="1" dirty="0" smtClean="0">
                <a:latin typeface="Bell MT" pitchFamily="18" charset="0"/>
              </a:rPr>
              <a:t>Model will be trained on live market value.</a:t>
            </a:r>
          </a:p>
          <a:p>
            <a:endParaRPr lang="en-IN" sz="2800" b="1" dirty="0" smtClean="0">
              <a:latin typeface="Bell MT" pitchFamily="18" charset="0"/>
            </a:endParaRPr>
          </a:p>
          <a:p>
            <a:r>
              <a:rPr lang="en-IN" sz="2800" b="1" dirty="0" smtClean="0">
                <a:latin typeface="Bell MT" pitchFamily="18" charset="0"/>
              </a:rPr>
              <a:t>Sources: </a:t>
            </a:r>
            <a:r>
              <a:rPr lang="en-IN" sz="2800" b="1" dirty="0" smtClean="0">
                <a:latin typeface="Bell MT" pitchFamily="18" charset="0"/>
              </a:rPr>
              <a:t>cars24</a:t>
            </a:r>
            <a:endParaRPr lang="en-IN" sz="2800" b="1" dirty="0" smtClean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5" y="476672"/>
            <a:ext cx="9109649" cy="56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524" y="476673"/>
            <a:ext cx="94415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&lt;div class="col-4"&gt;</a:t>
            </a:r>
          </a:p>
          <a:p>
            <a:r>
              <a:rPr lang="en-IN" sz="2200" dirty="0" smtClean="0"/>
              <a:t>&lt;div class="_1l4fi"&gt;</a:t>
            </a:r>
          </a:p>
          <a:p>
            <a:r>
              <a:rPr lang="en-IN" sz="2200" dirty="0" smtClean="0"/>
              <a:t>&lt;div class="_15rKe"&gt;</a:t>
            </a:r>
          </a:p>
          <a:p>
            <a:r>
              <a:rPr lang="en-IN" sz="2200" dirty="0" smtClean="0"/>
              <a:t>&lt;div class="_1jpRU"&gt;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&lt;h2 class="_3FpCg"&gt;</a:t>
            </a:r>
            <a:r>
              <a:rPr lang="en-IN" sz="2200" b="1" dirty="0" smtClean="0"/>
              <a:t>2012 </a:t>
            </a:r>
            <a:r>
              <a:rPr lang="en-IN" sz="2200" b="1" dirty="0" err="1" smtClean="0"/>
              <a:t>Maruti</a:t>
            </a:r>
            <a:r>
              <a:rPr lang="en-IN" sz="2200" b="1" dirty="0" smtClean="0"/>
              <a:t> Swift</a:t>
            </a:r>
            <a:r>
              <a:rPr lang="en-IN" sz="2200" dirty="0" smtClean="0"/>
              <a:t>&lt;/h2&gt;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&lt;p class="</a:t>
            </a:r>
            <a:r>
              <a:rPr lang="en-IN" sz="2200" dirty="0" err="1" smtClean="0"/>
              <a:t>cvakB</a:t>
            </a:r>
            <a:r>
              <a:rPr lang="en-IN" sz="2200" dirty="0" smtClean="0"/>
              <a:t>"&gt;</a:t>
            </a:r>
            <a:r>
              <a:rPr lang="en-IN" sz="2200" b="1" dirty="0" smtClean="0"/>
              <a:t>VDI 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&lt;span&gt;Manual&lt;/span&gt;&lt;/p&gt;&lt;/div&gt;&lt;/div&gt;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</a:t>
            </a:r>
            <a:r>
              <a:rPr lang="en-IN" sz="2200" dirty="0" err="1" smtClean="0"/>
              <a:t>ul</a:t>
            </a:r>
            <a:r>
              <a:rPr lang="en-IN" sz="2200" dirty="0" smtClean="0"/>
              <a:t> class="bVR0c"&gt;&lt;li&gt;</a:t>
            </a:r>
            <a:r>
              <a:rPr lang="en-IN" sz="2200" b="1" dirty="0" smtClean="0"/>
              <a:t>1,29,639 km</a:t>
            </a:r>
            <a:r>
              <a:rPr lang="en-IN" sz="2200" dirty="0" smtClean="0"/>
              <a:t>&lt;/li&gt;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&lt;li&gt;</a:t>
            </a:r>
            <a:r>
              <a:rPr lang="en-IN" sz="2200" b="1" dirty="0" smtClean="0"/>
              <a:t>1st Owner</a:t>
            </a:r>
            <a:r>
              <a:rPr lang="en-IN" sz="2200" dirty="0" smtClean="0"/>
              <a:t>&lt;/li&gt;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&lt;li&gt;</a:t>
            </a:r>
            <a:r>
              <a:rPr lang="en-IN" sz="2200" b="1" dirty="0" smtClean="0"/>
              <a:t>Diesel</a:t>
            </a:r>
            <a:r>
              <a:rPr lang="en-IN" sz="2200" dirty="0" smtClean="0"/>
              <a:t>&lt;/li&gt;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&lt;/</a:t>
            </a:r>
            <a:r>
              <a:rPr lang="en-IN" sz="2200" dirty="0" err="1" smtClean="0"/>
              <a:t>ul</a:t>
            </a:r>
            <a:r>
              <a:rPr lang="en-IN" sz="2200" dirty="0" smtClean="0"/>
              <a:t>&gt;&lt;div class="_19zc5"&gt;&lt;div class="_2HFRN"&gt;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&lt;strong&gt;₹6,629/month&lt;/strong&gt;&lt;/div&gt;	</a:t>
            </a:r>
          </a:p>
          <a:p>
            <a:r>
              <a:rPr lang="en-IN" sz="2200" dirty="0" smtClean="0"/>
              <a:t>	&lt;div class="_7udZZ"&gt;&lt;span&gt;</a:t>
            </a:r>
            <a:r>
              <a:rPr lang="en-IN" sz="2200" b="1" dirty="0" smtClean="0"/>
              <a:t>₹2,97,999</a:t>
            </a:r>
            <a:r>
              <a:rPr lang="en-IN" sz="2200" dirty="0" smtClean="0"/>
              <a:t>&lt;/span&gt;&lt;/div&gt;&lt;/div&gt;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&lt;div class="</a:t>
            </a:r>
            <a:r>
              <a:rPr lang="en-IN" sz="2200" dirty="0" err="1" smtClean="0"/>
              <a:t>JvSRy</a:t>
            </a:r>
            <a:r>
              <a:rPr lang="en-IN" sz="2200" dirty="0" smtClean="0"/>
              <a:t>"&gt;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&lt;span class="_3X7mV _2H07I"&gt;Zero </a:t>
            </a:r>
            <a:r>
              <a:rPr lang="en-IN" sz="2200" dirty="0" err="1" smtClean="0"/>
              <a:t>downpayment</a:t>
            </a:r>
            <a:r>
              <a:rPr lang="en-IN" sz="2200" dirty="0" smtClean="0"/>
              <a:t>&lt;/span&gt;&lt;/div&gt;</a:t>
            </a:r>
          </a:p>
          <a:p>
            <a:r>
              <a:rPr lang="en-IN" sz="2200" dirty="0" smtClean="0"/>
              <a:t>&lt;/div&gt;&lt;/a&gt;&lt;/div&gt;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37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Used for Data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Selenium Python</a:t>
            </a:r>
          </a:p>
          <a:p>
            <a:pPr lvl="1"/>
            <a:r>
              <a:rPr lang="en-IN" dirty="0" smtClean="0"/>
              <a:t>To get the html data</a:t>
            </a:r>
          </a:p>
          <a:p>
            <a:r>
              <a:rPr lang="en-IN" dirty="0" smtClean="0"/>
              <a:t>Html parser</a:t>
            </a:r>
          </a:p>
          <a:p>
            <a:pPr lvl="1"/>
            <a:r>
              <a:rPr lang="en-IN" dirty="0" smtClean="0"/>
              <a:t>To parse the data and get values needed</a:t>
            </a:r>
          </a:p>
          <a:p>
            <a:r>
              <a:rPr lang="en-IN" dirty="0" smtClean="0"/>
              <a:t>Python Pandas</a:t>
            </a:r>
          </a:p>
          <a:p>
            <a:pPr lvl="1"/>
            <a:r>
              <a:rPr lang="en-IN" dirty="0" smtClean="0"/>
              <a:t>To Store the data in </a:t>
            </a:r>
            <a:r>
              <a:rPr lang="en-IN" dirty="0" err="1" smtClean="0"/>
              <a:t>csv</a:t>
            </a:r>
            <a:r>
              <a:rPr lang="en-IN" dirty="0" smtClean="0"/>
              <a:t> file ( Structured format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9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87940" y="188640"/>
            <a:ext cx="12758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379964" y="188640"/>
            <a:ext cx="1616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Selenium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104070" y="476672"/>
            <a:ext cx="76553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506448" y="476672"/>
            <a:ext cx="76553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782342" y="188640"/>
            <a:ext cx="1616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Parser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87940" y="1636490"/>
            <a:ext cx="8165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87940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99486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57042" y="1637394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653648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7465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933951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676567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8717993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Price</a:t>
            </a:r>
            <a:endParaRPr lang="en-IN" dirty="0"/>
          </a:p>
        </p:txBody>
      </p:sp>
      <p:cxnSp>
        <p:nvCxnSpPr>
          <p:cNvPr id="29" name="Elbow Connector 28"/>
          <p:cNvCxnSpPr>
            <a:stCxn id="9" idx="2"/>
          </p:cNvCxnSpPr>
          <p:nvPr/>
        </p:nvCxnSpPr>
        <p:spPr>
          <a:xfrm rot="5400000">
            <a:off x="6708510" y="-245406"/>
            <a:ext cx="511746" cy="32520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12" y="3645024"/>
            <a:ext cx="8760222" cy="243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>
            <a:off x="5485734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05259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Auto/Man</a:t>
            </a:r>
            <a:endParaRPr lang="en-IN" dirty="0"/>
          </a:p>
        </p:txBody>
      </p:sp>
      <p:sp>
        <p:nvSpPr>
          <p:cNvPr id="36" name="Right Brace 35"/>
          <p:cNvSpPr/>
          <p:nvPr/>
        </p:nvSpPr>
        <p:spPr>
          <a:xfrm rot="5400000">
            <a:off x="5203271" y="-1485826"/>
            <a:ext cx="720082" cy="9541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9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922114"/>
          </a:xfrm>
        </p:spPr>
        <p:txBody>
          <a:bodyPr/>
          <a:lstStyle/>
          <a:p>
            <a:r>
              <a:rPr lang="en-IN" dirty="0" smtClean="0"/>
              <a:t>Data Cleaning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9"/>
          <a:stretch/>
        </p:blipFill>
        <p:spPr bwMode="auto">
          <a:xfrm>
            <a:off x="144091" y="4149080"/>
            <a:ext cx="9073008" cy="20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5" y="1196752"/>
            <a:ext cx="5904656" cy="243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35" y="1498402"/>
            <a:ext cx="1919481" cy="183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9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331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Car Resale Price Prediction</vt:lpstr>
      <vt:lpstr>PowerPoint Presentation</vt:lpstr>
      <vt:lpstr>PowerPoint Presentation</vt:lpstr>
      <vt:lpstr>Dataset</vt:lpstr>
      <vt:lpstr>PowerPoint Presentation</vt:lpstr>
      <vt:lpstr>PowerPoint Presentation</vt:lpstr>
      <vt:lpstr>Modules Used for Data Extraction</vt:lpstr>
      <vt:lpstr>PowerPoint Presentation</vt:lpstr>
      <vt:lpstr>Data Cleaning </vt:lpstr>
      <vt:lpstr>PowerPoint Presentation</vt:lpstr>
      <vt:lpstr>ML Models</vt:lpstr>
      <vt:lpstr>Why only these 3?</vt:lpstr>
      <vt:lpstr>PowerPoint Presentation</vt:lpstr>
      <vt:lpstr>User Interface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Resale Price Prediction</dc:title>
  <dc:creator>Liberty</dc:creator>
  <cp:lastModifiedBy>Liberty</cp:lastModifiedBy>
  <cp:revision>25</cp:revision>
  <dcterms:created xsi:type="dcterms:W3CDTF">2022-03-29T11:21:49Z</dcterms:created>
  <dcterms:modified xsi:type="dcterms:W3CDTF">2022-03-30T10:26:21Z</dcterms:modified>
</cp:coreProperties>
</file>