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4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6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42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1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119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74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3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4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2C410D-E1B0-4CFB-819F-84F97DF23F6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D84FBC-4CAE-41F9-B604-D99077DF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3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40" y="628564"/>
            <a:ext cx="9429052" cy="23981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PREDICTING COLLISION SEVERITY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60" y="5678424"/>
            <a:ext cx="22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VARUN PATEL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928" y="795528"/>
            <a:ext cx="1073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PREDCITING COLLISION IS VALUABLE FOR TRAFFIC DEPARTMENT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528" y="2148840"/>
            <a:ext cx="9701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PAST DATA CAN BE ANALYZED BASED ON DIFFERENT PARAMETERS. SO THAT WE CAN  GET INSIGIHTS ON CAUSES OF ACCIDENT.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POSSIBILITIES OF ACCIDENTS CAN BE AVOIDED BY ANALYZING DIFFERENT PARAMETERS LIKE WEATHER CONDITION, LIGHT CONDITION AND ROAD CONDITION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548640"/>
            <a:ext cx="1059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ACQUISITION AND CLEANING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536" y="1563624"/>
            <a:ext cx="96194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Data is provided by courser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Dataset has accident records of Seattle.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Dataset contains 194673 rows and 38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Models are trained on 116217 rows and 10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Test set contains 29055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" y="1365368"/>
            <a:ext cx="4313294" cy="3139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384" y="393192"/>
            <a:ext cx="1088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COLLISION PER ADDRESS TYPES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53328" y="1362456"/>
            <a:ext cx="4636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approx. 120000 collision where address type is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Approx</a:t>
            </a:r>
            <a:r>
              <a:rPr lang="en-US" dirty="0" smtClean="0"/>
              <a:t> 60000 incident have intersection as their address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8453" y="530352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Damage Graph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5" y="1694437"/>
            <a:ext cx="5105928" cy="3819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75120" y="1694437"/>
            <a:ext cx="4178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100000 cases have property damage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Close about 45000 have caused injuries.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8453" y="530352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Collision probability based on Weather 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5120" y="1694437"/>
            <a:ext cx="4178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 100000 cases have property damage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Close about 45000 have caused injuries.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1396519"/>
            <a:ext cx="1072591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28" y="1683869"/>
            <a:ext cx="9495343" cy="3490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4752" y="365760"/>
            <a:ext cx="930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Time vs collision count graph</a:t>
            </a:r>
            <a:endParaRPr lang="en-US" sz="3200" dirty="0">
              <a:solidFill>
                <a:schemeClr val="bg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6192" y="5660136"/>
            <a:ext cx="9390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Approx</a:t>
            </a:r>
            <a:r>
              <a:rPr lang="en-US" dirty="0" smtClean="0"/>
              <a:t> 21000 cases have occurred at midnight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peaks in number of accident is at 3:00 to 5:00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76856"/>
              </p:ext>
            </p:extLst>
          </p:nvPr>
        </p:nvGraphicFramePr>
        <p:xfrm>
          <a:off x="3173730" y="1677765"/>
          <a:ext cx="5869686" cy="3122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0477">
                  <a:extLst>
                    <a:ext uri="{9D8B030D-6E8A-4147-A177-3AD203B41FA5}">
                      <a16:colId xmlns:a16="http://schemas.microsoft.com/office/drawing/2014/main" val="1509623813"/>
                    </a:ext>
                  </a:extLst>
                </a:gridCol>
                <a:gridCol w="1920569">
                  <a:extLst>
                    <a:ext uri="{9D8B030D-6E8A-4147-A177-3AD203B41FA5}">
                      <a16:colId xmlns:a16="http://schemas.microsoft.com/office/drawing/2014/main" val="1959113917"/>
                    </a:ext>
                  </a:extLst>
                </a:gridCol>
                <a:gridCol w="1748640">
                  <a:extLst>
                    <a:ext uri="{9D8B030D-6E8A-4147-A177-3AD203B41FA5}">
                      <a16:colId xmlns:a16="http://schemas.microsoft.com/office/drawing/2014/main" val="3696485001"/>
                    </a:ext>
                  </a:extLst>
                </a:gridCol>
              </a:tblGrid>
              <a:tr h="9385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400">
                          <a:effectLst/>
                        </a:rPr>
                        <a:t>ACCURACY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400">
                          <a:effectLst/>
                        </a:rPr>
                        <a:t>F1-SCORE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198254"/>
                  </a:ext>
                </a:extLst>
              </a:tr>
              <a:tr h="80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4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646627"/>
                  </a:ext>
                </a:extLst>
              </a:tr>
              <a:tr h="80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200">
                          <a:effectLst/>
                        </a:rPr>
                        <a:t>K-NEAREST NEIGHBOUR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4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905049"/>
                  </a:ext>
                </a:extLst>
              </a:tr>
              <a:tr h="574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400">
                          <a:effectLst/>
                        </a:rPr>
                        <a:t>0.72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0410" algn="l"/>
                        </a:tabLs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8317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44168" y="265176"/>
            <a:ext cx="918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Accuracy score And F1-Score </a:t>
            </a:r>
            <a:r>
              <a:rPr lang="en-US" sz="3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comparision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1488" y="2432304"/>
            <a:ext cx="5824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9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198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Times New Roman</vt:lpstr>
      <vt:lpstr>Wingdings 3</vt:lpstr>
      <vt:lpstr>Slice</vt:lpstr>
      <vt:lpstr>PREDICTING COLLISION SEVERITY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COLLISION SEVERITY</dc:title>
  <dc:creator>Windows User</dc:creator>
  <cp:lastModifiedBy>Windows User</cp:lastModifiedBy>
  <cp:revision>6</cp:revision>
  <dcterms:created xsi:type="dcterms:W3CDTF">2020-09-19T13:01:35Z</dcterms:created>
  <dcterms:modified xsi:type="dcterms:W3CDTF">2020-09-19T14:04:29Z</dcterms:modified>
</cp:coreProperties>
</file>