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3.xml"/>
  <Override ContentType="application/vnd.openxmlformats-officedocument.presentationml.slideLayout+xml" PartName="/ppt/slideLayouts/slideLayout7.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5.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12" Type="http://schemas.openxmlformats.org/officeDocument/2006/relationships/slide" Target="slides/slide7.xml"/><Relationship Id="rId2" Type="http://schemas.openxmlformats.org/officeDocument/2006/relationships/presProps" Target="presProps.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1.xml"/><Relationship Id="rId23" Type="http://schemas.openxmlformats.org/officeDocument/2006/relationships/slide" Target="slides/slide18.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7" name="Shape 2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0" name="Shape 2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6" name="Shape 2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2" name="Shape 2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8" name="Shape 2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4" name="Shape 2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0" name="Shape 2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7" name="Shape 1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3" name="Shape 1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9" name="Shape 1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5" name="Shape 1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8" name="Shape 2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4" name="Shape 2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7" name="Shape 37"/>
        <p:cNvGrpSpPr/>
        <p:nvPr/>
      </p:nvGrpSpPr>
      <p:grpSpPr>
        <a:xfrm>
          <a:off x="0" y="0"/>
          <a:ext cx="0" cy="0"/>
          <a:chOff x="0" y="0"/>
          <a:chExt cx="0" cy="0"/>
        </a:xfrm>
      </p:grpSpPr>
      <p:sp>
        <p:nvSpPr>
          <p:cNvPr id="38" name="Shape 38"/>
          <p:cNvSpPr txBox="1"/>
          <p:nvPr>
            <p:ph type="ctrTitle"/>
          </p:nvPr>
        </p:nvSpPr>
        <p:spPr>
          <a:xfrm>
            <a:off x="2589213" y="2514600"/>
            <a:ext cx="8915398" cy="2262781"/>
          </a:xfrm>
          <a:prstGeom prst="rect">
            <a:avLst/>
          </a:prstGeom>
          <a:noFill/>
          <a:ln>
            <a:noFill/>
          </a:ln>
        </p:spPr>
        <p:txBody>
          <a:bodyPr anchorCtr="0" anchor="b" bIns="91425" lIns="91425" rIns="91425" tIns="91425"/>
          <a:lstStyle>
            <a:lvl1pPr indent="0" marL="0" marR="0" rtl="0" algn="l">
              <a:spcBef>
                <a:spcPts val="0"/>
              </a:spcBef>
              <a:buClr>
                <a:srgbClr val="262626"/>
              </a:buClr>
              <a:buFont typeface="Quest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39" name="Shape 39"/>
          <p:cNvSpPr txBox="1"/>
          <p:nvPr>
            <p:ph idx="1" type="subTitle"/>
          </p:nvPr>
        </p:nvSpPr>
        <p:spPr>
          <a:xfrm>
            <a:off x="2589213" y="4777378"/>
            <a:ext cx="8915398" cy="1126282"/>
          </a:xfrm>
          <a:prstGeom prst="rect">
            <a:avLst/>
          </a:prstGeom>
          <a:noFill/>
          <a:ln>
            <a:noFill/>
          </a:ln>
        </p:spPr>
        <p:txBody>
          <a:bodyPr anchorCtr="0" anchor="t" bIns="91425" lIns="91425" rIns="91425" tIns="91425"/>
          <a:lstStyle>
            <a:lvl1pPr indent="0" marL="0" marR="0" rtl="0" algn="l">
              <a:spcBef>
                <a:spcPts val="1000"/>
              </a:spcBef>
              <a:spcAft>
                <a:spcPts val="0"/>
              </a:spcAft>
              <a:buClr>
                <a:schemeClr val="accent1"/>
              </a:buClr>
              <a:buFont typeface="Noto Symbol"/>
              <a:buNone/>
              <a:defRPr/>
            </a:lvl1pPr>
            <a:lvl2pPr indent="0" marL="457200" marR="0" rtl="0" algn="ctr">
              <a:spcBef>
                <a:spcPts val="1000"/>
              </a:spcBef>
              <a:spcAft>
                <a:spcPts val="0"/>
              </a:spcAft>
              <a:buClr>
                <a:schemeClr val="accent1"/>
              </a:buClr>
              <a:buFont typeface="Noto Symbol"/>
              <a:buNone/>
              <a:defRPr/>
            </a:lvl2pPr>
            <a:lvl3pPr indent="0" marL="914400" marR="0" rtl="0" algn="ctr">
              <a:spcBef>
                <a:spcPts val="1000"/>
              </a:spcBef>
              <a:spcAft>
                <a:spcPts val="0"/>
              </a:spcAft>
              <a:buClr>
                <a:schemeClr val="accent1"/>
              </a:buClr>
              <a:buFont typeface="Noto Symbol"/>
              <a:buNone/>
              <a:defRPr/>
            </a:lvl3pPr>
            <a:lvl4pPr indent="0" marL="1371600" marR="0" rtl="0" algn="ctr">
              <a:spcBef>
                <a:spcPts val="1000"/>
              </a:spcBef>
              <a:spcAft>
                <a:spcPts val="0"/>
              </a:spcAft>
              <a:buClr>
                <a:schemeClr val="accent1"/>
              </a:buClr>
              <a:buFont typeface="Noto Symbol"/>
              <a:buNone/>
              <a:defRPr/>
            </a:lvl4pPr>
            <a:lvl5pPr indent="0" marL="1828800" marR="0" rtl="0" algn="ctr">
              <a:spcBef>
                <a:spcPts val="1000"/>
              </a:spcBef>
              <a:spcAft>
                <a:spcPts val="0"/>
              </a:spcAft>
              <a:buClr>
                <a:schemeClr val="accent1"/>
              </a:buClr>
              <a:buFont typeface="Noto Symbol"/>
              <a:buNone/>
              <a:defRPr/>
            </a:lvl5pPr>
            <a:lvl6pPr indent="0" marL="2286000" marR="0" rtl="0" algn="ctr">
              <a:spcBef>
                <a:spcPts val="1000"/>
              </a:spcBef>
              <a:spcAft>
                <a:spcPts val="0"/>
              </a:spcAft>
              <a:buClr>
                <a:schemeClr val="accent1"/>
              </a:buClr>
              <a:buFont typeface="Noto Symbol"/>
              <a:buNone/>
              <a:defRPr/>
            </a:lvl6pPr>
            <a:lvl7pPr indent="0" marL="2743200" marR="0" rtl="0" algn="ctr">
              <a:spcBef>
                <a:spcPts val="1000"/>
              </a:spcBef>
              <a:spcAft>
                <a:spcPts val="0"/>
              </a:spcAft>
              <a:buClr>
                <a:schemeClr val="accent1"/>
              </a:buClr>
              <a:buFont typeface="Noto Symbol"/>
              <a:buNone/>
              <a:defRPr/>
            </a:lvl7pPr>
            <a:lvl8pPr indent="0" marL="3200400" marR="0" rtl="0" algn="ctr">
              <a:spcBef>
                <a:spcPts val="1000"/>
              </a:spcBef>
              <a:spcAft>
                <a:spcPts val="0"/>
              </a:spcAft>
              <a:buClr>
                <a:schemeClr val="accent1"/>
              </a:buClr>
              <a:buFont typeface="Noto Symbol"/>
              <a:buNone/>
              <a:defRPr/>
            </a:lvl8pPr>
            <a:lvl9pPr indent="0" marL="3657600" marR="0" rtl="0" algn="ctr">
              <a:spcBef>
                <a:spcPts val="1000"/>
              </a:spcBef>
              <a:spcAft>
                <a:spcPts val="0"/>
              </a:spcAft>
              <a:buClr>
                <a:schemeClr val="accent1"/>
              </a:buClr>
              <a:buFont typeface="Noto Symbol"/>
              <a:buNone/>
              <a:defRPr/>
            </a:lvl9pPr>
          </a:lstStyle>
          <a:p/>
        </p:txBody>
      </p:sp>
      <p:sp>
        <p:nvSpPr>
          <p:cNvPr id="40" name="Shape 4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1" name="Shape 4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2" name="Shape 42"/>
          <p:cNvSpPr/>
          <p:nvPr/>
        </p:nvSpPr>
        <p:spPr>
          <a:xfrm>
            <a:off x="0" y="4323810"/>
            <a:ext cx="1744651" cy="778588"/>
          </a:xfrm>
          <a:custGeom>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43" name="Shape 43"/>
          <p:cNvSpPr txBox="1"/>
          <p:nvPr>
            <p:ph idx="12" type="sldNum"/>
          </p:nvPr>
        </p:nvSpPr>
        <p:spPr>
          <a:xfrm>
            <a:off x="531812" y="4529539"/>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103" name="Shape 103"/>
        <p:cNvGrpSpPr/>
        <p:nvPr/>
      </p:nvGrpSpPr>
      <p:grpSpPr>
        <a:xfrm>
          <a:off x="0" y="0"/>
          <a:ext cx="0" cy="0"/>
          <a:chOff x="0" y="0"/>
          <a:chExt cx="0" cy="0"/>
        </a:xfrm>
      </p:grpSpPr>
      <p:sp>
        <p:nvSpPr>
          <p:cNvPr id="104" name="Shape 104"/>
          <p:cNvSpPr txBox="1"/>
          <p:nvPr>
            <p:ph type="title"/>
          </p:nvPr>
        </p:nvSpPr>
        <p:spPr>
          <a:xfrm>
            <a:off x="2589211" y="609600"/>
            <a:ext cx="8915398" cy="3117040"/>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5" name="Shape 105"/>
          <p:cNvSpPr txBox="1"/>
          <p:nvPr>
            <p:ph idx="1" type="body"/>
          </p:nvPr>
        </p:nvSpPr>
        <p:spPr>
          <a:xfrm>
            <a:off x="2589211" y="4354046"/>
            <a:ext cx="8915398" cy="1555863"/>
          </a:xfrm>
          <a:prstGeom prst="rect">
            <a:avLst/>
          </a:prstGeom>
          <a:noFill/>
          <a:ln>
            <a:noFill/>
          </a:ln>
        </p:spPr>
        <p:txBody>
          <a:bodyPr anchorCtr="0" anchor="ctr" bIns="91425" lIns="91425" rIns="91425" tIns="91425"/>
          <a:lstStyle>
            <a:lvl1pPr indent="0" marL="0" rtl="0" algn="l">
              <a:spcBef>
                <a:spcPts val="0"/>
              </a:spcBef>
              <a:buClr>
                <a:srgbClr val="595959"/>
              </a:buClr>
              <a:buFont typeface="Questrial"/>
              <a:buNone/>
              <a:defRPr/>
            </a:lvl1pPr>
            <a:lvl2pPr indent="0" marL="457200" rtl="0">
              <a:spcBef>
                <a:spcPts val="0"/>
              </a:spcBef>
              <a:buClr>
                <a:srgbClr val="888888"/>
              </a:buClr>
              <a:buFont typeface="Questrial"/>
              <a:buNone/>
              <a:defRPr/>
            </a:lvl2pPr>
            <a:lvl3pPr indent="0" marL="914400" rtl="0">
              <a:spcBef>
                <a:spcPts val="0"/>
              </a:spcBef>
              <a:buClr>
                <a:srgbClr val="888888"/>
              </a:buClr>
              <a:buFont typeface="Questrial"/>
              <a:buNone/>
              <a:defRPr/>
            </a:lvl3pPr>
            <a:lvl4pPr indent="0" marL="1371600" rtl="0">
              <a:spcBef>
                <a:spcPts val="0"/>
              </a:spcBef>
              <a:buClr>
                <a:srgbClr val="888888"/>
              </a:buClr>
              <a:buFont typeface="Questrial"/>
              <a:buNone/>
              <a:defRPr/>
            </a:lvl4pPr>
            <a:lvl5pPr indent="0" marL="1828800" rtl="0">
              <a:spcBef>
                <a:spcPts val="0"/>
              </a:spcBef>
              <a:buClr>
                <a:srgbClr val="888888"/>
              </a:buClr>
              <a:buFont typeface="Questrial"/>
              <a:buNone/>
              <a:defRPr/>
            </a:lvl5pPr>
            <a:lvl6pPr indent="0" marL="2286000" rtl="0">
              <a:spcBef>
                <a:spcPts val="0"/>
              </a:spcBef>
              <a:buClr>
                <a:srgbClr val="888888"/>
              </a:buClr>
              <a:buFont typeface="Questrial"/>
              <a:buNone/>
              <a:defRPr/>
            </a:lvl6pPr>
            <a:lvl7pPr indent="0" marL="2743200" rtl="0">
              <a:spcBef>
                <a:spcPts val="0"/>
              </a:spcBef>
              <a:buClr>
                <a:srgbClr val="888888"/>
              </a:buClr>
              <a:buFont typeface="Questrial"/>
              <a:buNone/>
              <a:defRPr/>
            </a:lvl7pPr>
            <a:lvl8pPr indent="0" marL="3200400" rtl="0">
              <a:spcBef>
                <a:spcPts val="0"/>
              </a:spcBef>
              <a:buClr>
                <a:srgbClr val="888888"/>
              </a:buClr>
              <a:buFont typeface="Questrial"/>
              <a:buNone/>
              <a:defRPr/>
            </a:lvl8pPr>
            <a:lvl9pPr indent="0" marL="3657600" rtl="0">
              <a:spcBef>
                <a:spcPts val="0"/>
              </a:spcBef>
              <a:buClr>
                <a:srgbClr val="888888"/>
              </a:buClr>
              <a:buFont typeface="Questrial"/>
              <a:buNone/>
              <a:defRPr/>
            </a:lvl9pPr>
          </a:lstStyle>
          <a:p/>
        </p:txBody>
      </p:sp>
      <p:sp>
        <p:nvSpPr>
          <p:cNvPr id="106" name="Shape 10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7" name="Shape 10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8" name="Shape 108"/>
          <p:cNvSpPr/>
          <p:nvPr/>
        </p:nvSpPr>
        <p:spPr>
          <a:xfrm flipH="1" rot="10800000">
            <a:off x="-4188" y="3178174"/>
            <a:ext cx="1588526" cy="507296"/>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09" name="Shape 109"/>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110" name="Shape 110"/>
        <p:cNvGrpSpPr/>
        <p:nvPr/>
      </p:nvGrpSpPr>
      <p:grpSpPr>
        <a:xfrm>
          <a:off x="0" y="0"/>
          <a:ext cx="0" cy="0"/>
          <a:chOff x="0" y="0"/>
          <a:chExt cx="0" cy="0"/>
        </a:xfrm>
      </p:grpSpPr>
      <p:sp>
        <p:nvSpPr>
          <p:cNvPr id="111" name="Shape 111"/>
          <p:cNvSpPr txBox="1"/>
          <p:nvPr>
            <p:ph type="title"/>
          </p:nvPr>
        </p:nvSpPr>
        <p:spPr>
          <a:xfrm>
            <a:off x="2849949" y="609600"/>
            <a:ext cx="8393925" cy="2895600"/>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2" name="Shape 112"/>
          <p:cNvSpPr txBox="1"/>
          <p:nvPr>
            <p:ph idx="1" type="body"/>
          </p:nvPr>
        </p:nvSpPr>
        <p:spPr>
          <a:xfrm>
            <a:off x="3275011" y="3505200"/>
            <a:ext cx="7536553" cy="381000"/>
          </a:xfrm>
          <a:prstGeom prst="rect">
            <a:avLst/>
          </a:prstGeom>
          <a:noFill/>
          <a:ln>
            <a:noFill/>
          </a:ln>
        </p:spPr>
        <p:txBody>
          <a:bodyPr anchorCtr="0" anchor="ctr" bIns="91425" lIns="91425" rIns="91425" tIns="91425"/>
          <a:lstStyle>
            <a:lvl1pPr indent="0" marL="0" rtl="0">
              <a:spcBef>
                <a:spcPts val="0"/>
              </a:spcBef>
              <a:buClr>
                <a:srgbClr val="7F7F7F"/>
              </a:buClr>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3" name="Shape 113"/>
          <p:cNvSpPr txBox="1"/>
          <p:nvPr>
            <p:ph idx="2" type="body"/>
          </p:nvPr>
        </p:nvSpPr>
        <p:spPr>
          <a:xfrm>
            <a:off x="2589211" y="4354046"/>
            <a:ext cx="8915398" cy="1555863"/>
          </a:xfrm>
          <a:prstGeom prst="rect">
            <a:avLst/>
          </a:prstGeom>
          <a:noFill/>
          <a:ln>
            <a:noFill/>
          </a:ln>
        </p:spPr>
        <p:txBody>
          <a:bodyPr anchorCtr="0" anchor="ctr" bIns="91425" lIns="91425" rIns="91425" tIns="91425"/>
          <a:lstStyle>
            <a:lvl1pPr indent="0" marL="0" rtl="0" algn="l">
              <a:spcBef>
                <a:spcPts val="0"/>
              </a:spcBef>
              <a:buClr>
                <a:srgbClr val="595959"/>
              </a:buClr>
              <a:buFont typeface="Questrial"/>
              <a:buNone/>
              <a:defRPr/>
            </a:lvl1pPr>
            <a:lvl2pPr indent="0" marL="457200" rtl="0">
              <a:spcBef>
                <a:spcPts val="0"/>
              </a:spcBef>
              <a:buClr>
                <a:srgbClr val="888888"/>
              </a:buClr>
              <a:buFont typeface="Questrial"/>
              <a:buNone/>
              <a:defRPr/>
            </a:lvl2pPr>
            <a:lvl3pPr indent="0" marL="914400" rtl="0">
              <a:spcBef>
                <a:spcPts val="0"/>
              </a:spcBef>
              <a:buClr>
                <a:srgbClr val="888888"/>
              </a:buClr>
              <a:buFont typeface="Questrial"/>
              <a:buNone/>
              <a:defRPr/>
            </a:lvl3pPr>
            <a:lvl4pPr indent="0" marL="1371600" rtl="0">
              <a:spcBef>
                <a:spcPts val="0"/>
              </a:spcBef>
              <a:buClr>
                <a:srgbClr val="888888"/>
              </a:buClr>
              <a:buFont typeface="Questrial"/>
              <a:buNone/>
              <a:defRPr/>
            </a:lvl4pPr>
            <a:lvl5pPr indent="0" marL="1828800" rtl="0">
              <a:spcBef>
                <a:spcPts val="0"/>
              </a:spcBef>
              <a:buClr>
                <a:srgbClr val="888888"/>
              </a:buClr>
              <a:buFont typeface="Questrial"/>
              <a:buNone/>
              <a:defRPr/>
            </a:lvl5pPr>
            <a:lvl6pPr indent="0" marL="2286000" rtl="0">
              <a:spcBef>
                <a:spcPts val="0"/>
              </a:spcBef>
              <a:buClr>
                <a:srgbClr val="888888"/>
              </a:buClr>
              <a:buFont typeface="Questrial"/>
              <a:buNone/>
              <a:defRPr/>
            </a:lvl6pPr>
            <a:lvl7pPr indent="0" marL="2743200" rtl="0">
              <a:spcBef>
                <a:spcPts val="0"/>
              </a:spcBef>
              <a:buClr>
                <a:srgbClr val="888888"/>
              </a:buClr>
              <a:buFont typeface="Questrial"/>
              <a:buNone/>
              <a:defRPr/>
            </a:lvl7pPr>
            <a:lvl8pPr indent="0" marL="3200400" rtl="0">
              <a:spcBef>
                <a:spcPts val="0"/>
              </a:spcBef>
              <a:buClr>
                <a:srgbClr val="888888"/>
              </a:buClr>
              <a:buFont typeface="Questrial"/>
              <a:buNone/>
              <a:defRPr/>
            </a:lvl8pPr>
            <a:lvl9pPr indent="0" marL="3657600" rtl="0">
              <a:spcBef>
                <a:spcPts val="0"/>
              </a:spcBef>
              <a:buClr>
                <a:srgbClr val="888888"/>
              </a:buClr>
              <a:buFont typeface="Questrial"/>
              <a:buNone/>
              <a:defRPr/>
            </a:lvl9pPr>
          </a:lstStyle>
          <a:p/>
        </p:txBody>
      </p:sp>
      <p:sp>
        <p:nvSpPr>
          <p:cNvPr id="114" name="Shape 114"/>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15" name="Shape 115"/>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16" name="Shape 116"/>
          <p:cNvSpPr/>
          <p:nvPr/>
        </p:nvSpPr>
        <p:spPr>
          <a:xfrm flipH="1" rot="10800000">
            <a:off x="-4188" y="3178174"/>
            <a:ext cx="1588526" cy="507296"/>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17" name="Shape 117"/>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
        <p:nvSpPr>
          <p:cNvPr id="118" name="Shape 118"/>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baseline="0" i="0" lang="en-US" sz="8000" u="none" cap="none" strike="noStrike">
                <a:solidFill>
                  <a:schemeClr val="accent1"/>
                </a:solidFill>
                <a:latin typeface="Arial"/>
                <a:ea typeface="Arial"/>
                <a:cs typeface="Arial"/>
                <a:sym typeface="Arial"/>
              </a:rPr>
              <a:t>“</a:t>
            </a:r>
          </a:p>
        </p:txBody>
      </p:sp>
      <p:sp>
        <p:nvSpPr>
          <p:cNvPr id="119" name="Shape 119"/>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baseline="0" i="0" lang="en-US" sz="80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20" name="Shape 120"/>
        <p:cNvGrpSpPr/>
        <p:nvPr/>
      </p:nvGrpSpPr>
      <p:grpSpPr>
        <a:xfrm>
          <a:off x="0" y="0"/>
          <a:ext cx="0" cy="0"/>
          <a:chOff x="0" y="0"/>
          <a:chExt cx="0" cy="0"/>
        </a:xfrm>
      </p:grpSpPr>
      <p:sp>
        <p:nvSpPr>
          <p:cNvPr id="121" name="Shape 121"/>
          <p:cNvSpPr txBox="1"/>
          <p:nvPr>
            <p:ph type="title"/>
          </p:nvPr>
        </p:nvSpPr>
        <p:spPr>
          <a:xfrm>
            <a:off x="2589213" y="2438400"/>
            <a:ext cx="8915400" cy="2724845"/>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2" name="Shape 122"/>
          <p:cNvSpPr txBox="1"/>
          <p:nvPr>
            <p:ph idx="1" type="body"/>
          </p:nvPr>
        </p:nvSpPr>
        <p:spPr>
          <a:xfrm>
            <a:off x="2589213" y="5181600"/>
            <a:ext cx="8915400" cy="729622"/>
          </a:xfrm>
          <a:prstGeom prst="rect">
            <a:avLst/>
          </a:prstGeom>
          <a:noFill/>
          <a:ln>
            <a:noFill/>
          </a:ln>
        </p:spPr>
        <p:txBody>
          <a:bodyPr anchorCtr="0" anchor="t" bIns="91425" lIns="91425" rIns="91425" tIns="91425"/>
          <a:lstStyle>
            <a:lvl1pPr rtl="0">
              <a:spcBef>
                <a:spcPts val="0"/>
              </a:spcBef>
              <a:buClr>
                <a:srgbClr val="595959"/>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3" name="Shape 12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4" name="Shape 12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5" name="Shape 125"/>
          <p:cNvSpPr/>
          <p:nvPr/>
        </p:nvSpPr>
        <p:spPr>
          <a:xfrm flipH="1" rot="10800000">
            <a:off x="-4188" y="4911724"/>
            <a:ext cx="1588526" cy="507296"/>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26" name="Shape 126"/>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27" name="Shape 127"/>
        <p:cNvGrpSpPr/>
        <p:nvPr/>
      </p:nvGrpSpPr>
      <p:grpSpPr>
        <a:xfrm>
          <a:off x="0" y="0"/>
          <a:ext cx="0" cy="0"/>
          <a:chOff x="0" y="0"/>
          <a:chExt cx="0" cy="0"/>
        </a:xfrm>
      </p:grpSpPr>
      <p:sp>
        <p:nvSpPr>
          <p:cNvPr id="128" name="Shape 128"/>
          <p:cNvSpPr txBox="1"/>
          <p:nvPr>
            <p:ph type="title"/>
          </p:nvPr>
        </p:nvSpPr>
        <p:spPr>
          <a:xfrm>
            <a:off x="2849949" y="609600"/>
            <a:ext cx="8393925" cy="2895600"/>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9" name="Shape 129"/>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marL="0" rtl="0">
              <a:spcBef>
                <a:spcPts val="0"/>
              </a:spcBef>
              <a:buClr>
                <a:schemeClr val="accent1"/>
              </a:buClr>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0" name="Shape 130"/>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rtl="0">
              <a:spcBef>
                <a:spcPts val="0"/>
              </a:spcBef>
              <a:buClr>
                <a:srgbClr val="595959"/>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1" name="Shape 131"/>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2" name="Shape 132"/>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3" name="Shape 133"/>
          <p:cNvSpPr/>
          <p:nvPr/>
        </p:nvSpPr>
        <p:spPr>
          <a:xfrm flipH="1" rot="10800000">
            <a:off x="-4188" y="4911724"/>
            <a:ext cx="1588526" cy="507296"/>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34" name="Shape 134"/>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
        <p:nvSpPr>
          <p:cNvPr id="135" name="Shape 135"/>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baseline="0" i="0" lang="en-US" sz="8000" u="none" cap="none" strike="noStrike">
                <a:solidFill>
                  <a:schemeClr val="accent1"/>
                </a:solidFill>
                <a:latin typeface="Arial"/>
                <a:ea typeface="Arial"/>
                <a:cs typeface="Arial"/>
                <a:sym typeface="Arial"/>
              </a:rPr>
              <a:t>“</a:t>
            </a:r>
          </a:p>
        </p:txBody>
      </p:sp>
      <p:sp>
        <p:nvSpPr>
          <p:cNvPr id="136" name="Shape 136"/>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baseline="0" i="0" lang="en-US" sz="80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37" name="Shape 137"/>
        <p:cNvGrpSpPr/>
        <p:nvPr/>
      </p:nvGrpSpPr>
      <p:grpSpPr>
        <a:xfrm>
          <a:off x="0" y="0"/>
          <a:ext cx="0" cy="0"/>
          <a:chOff x="0" y="0"/>
          <a:chExt cx="0" cy="0"/>
        </a:xfrm>
      </p:grpSpPr>
      <p:sp>
        <p:nvSpPr>
          <p:cNvPr id="138" name="Shape 138"/>
          <p:cNvSpPr txBox="1"/>
          <p:nvPr>
            <p:ph type="title"/>
          </p:nvPr>
        </p:nvSpPr>
        <p:spPr>
          <a:xfrm>
            <a:off x="2589211" y="627406"/>
            <a:ext cx="8915398" cy="2880019"/>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9" name="Shape 139"/>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marL="0" rtl="0">
              <a:spcBef>
                <a:spcPts val="0"/>
              </a:spcBef>
              <a:buClr>
                <a:schemeClr val="accent1"/>
              </a:buClr>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0" name="Shape 140"/>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rtl="0">
              <a:spcBef>
                <a:spcPts val="0"/>
              </a:spcBef>
              <a:buClr>
                <a:srgbClr val="595959"/>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1" name="Shape 141"/>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2" name="Shape 142"/>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3" name="Shape 143"/>
          <p:cNvSpPr/>
          <p:nvPr/>
        </p:nvSpPr>
        <p:spPr>
          <a:xfrm flipH="1" rot="10800000">
            <a:off x="-4188" y="4911724"/>
            <a:ext cx="1588526" cy="507296"/>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44" name="Shape 144"/>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45" name="Shape 145"/>
        <p:cNvGrpSpPr/>
        <p:nvPr/>
      </p:nvGrpSpPr>
      <p:grpSpPr>
        <a:xfrm>
          <a:off x="0" y="0"/>
          <a:ext cx="0" cy="0"/>
          <a:chOff x="0" y="0"/>
          <a:chExt cx="0" cy="0"/>
        </a:xfrm>
      </p:grpSpPr>
      <p:sp>
        <p:nvSpPr>
          <p:cNvPr id="146" name="Shape 146"/>
          <p:cNvSpPr txBox="1"/>
          <p:nvPr>
            <p:ph type="title"/>
          </p:nvPr>
        </p:nvSpPr>
        <p:spPr>
          <a:xfrm>
            <a:off x="2592924" y="624110"/>
            <a:ext cx="8911686" cy="1280889"/>
          </a:xfrm>
          <a:prstGeom prst="rect">
            <a:avLst/>
          </a:prstGeom>
          <a:noFill/>
          <a:ln>
            <a:noFill/>
          </a:ln>
        </p:spPr>
        <p:txBody>
          <a:bodyPr anchorCtr="0" anchor="t" bIns="91425" lIns="91425" rIns="91425" tIns="91425"/>
          <a:lstStyle>
            <a:lvl1pPr rtl="0" algn="l">
              <a:spcBef>
                <a:spcPts val="0"/>
              </a:spcBef>
              <a:buClr>
                <a:srgbClr val="262626"/>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7" name="Shape 147"/>
          <p:cNvSpPr txBox="1"/>
          <p:nvPr>
            <p:ph idx="1" type="body"/>
          </p:nvPr>
        </p:nvSpPr>
        <p:spPr>
          <a:xfrm rot="5400000">
            <a:off x="5103811" y="-381000"/>
            <a:ext cx="3886200" cy="8915400"/>
          </a:xfrm>
          <a:prstGeom prst="rect">
            <a:avLst/>
          </a:prstGeom>
          <a:noFill/>
          <a:ln>
            <a:noFill/>
          </a:ln>
        </p:spPr>
        <p:txBody>
          <a:bodyPr anchorCtr="0" anchor="t" bIns="91425" lIns="91425" rIns="91425" tIns="91425"/>
          <a:lstStyle>
            <a:lvl1pPr indent="-228600" marL="342900" rtl="0" algn="l">
              <a:spcBef>
                <a:spcPts val="1000"/>
              </a:spcBef>
              <a:spcAft>
                <a:spcPts val="0"/>
              </a:spcAft>
              <a:buClr>
                <a:schemeClr val="accent1"/>
              </a:buClr>
              <a:buFont typeface="Noto Symbol"/>
              <a:buChar char=""/>
              <a:defRPr/>
            </a:lvl1pPr>
            <a:lvl2pPr indent="-184150" marL="742950" rtl="0" algn="l">
              <a:spcBef>
                <a:spcPts val="1000"/>
              </a:spcBef>
              <a:spcAft>
                <a:spcPts val="0"/>
              </a:spcAft>
              <a:buClr>
                <a:schemeClr val="accent1"/>
              </a:buClr>
              <a:buFont typeface="Noto Symbol"/>
              <a:buChar char=""/>
              <a:defRPr/>
            </a:lvl2pPr>
            <a:lvl3pPr indent="-139700" marL="1143000" rtl="0" algn="l">
              <a:spcBef>
                <a:spcPts val="1000"/>
              </a:spcBef>
              <a:spcAft>
                <a:spcPts val="0"/>
              </a:spcAft>
              <a:buClr>
                <a:schemeClr val="accent1"/>
              </a:buClr>
              <a:buFont typeface="Noto Symbol"/>
              <a:buChar char=""/>
              <a:defRPr/>
            </a:lvl3pPr>
            <a:lvl4pPr indent="-152400" marL="1600200" rtl="0" algn="l">
              <a:spcBef>
                <a:spcPts val="1000"/>
              </a:spcBef>
              <a:spcAft>
                <a:spcPts val="0"/>
              </a:spcAft>
              <a:buClr>
                <a:schemeClr val="accent1"/>
              </a:buClr>
              <a:buFont typeface="Noto Symbol"/>
              <a:buChar char=""/>
              <a:defRPr/>
            </a:lvl4pPr>
            <a:lvl5pPr indent="-152400" marL="2057400" rtl="0" algn="l">
              <a:spcBef>
                <a:spcPts val="1000"/>
              </a:spcBef>
              <a:spcAft>
                <a:spcPts val="0"/>
              </a:spcAft>
              <a:buClr>
                <a:schemeClr val="accent1"/>
              </a:buClr>
              <a:buFont typeface="Noto Symbol"/>
              <a:buChar char=""/>
              <a:defRPr/>
            </a:lvl5pPr>
            <a:lvl6pPr indent="-152400" marL="2514600" rtl="0" algn="l">
              <a:spcBef>
                <a:spcPts val="1000"/>
              </a:spcBef>
              <a:spcAft>
                <a:spcPts val="0"/>
              </a:spcAft>
              <a:buClr>
                <a:schemeClr val="accent1"/>
              </a:buClr>
              <a:buFont typeface="Noto Symbol"/>
              <a:buChar char=""/>
              <a:defRPr/>
            </a:lvl6pPr>
            <a:lvl7pPr indent="-152400" marL="2971800" rtl="0" algn="l">
              <a:spcBef>
                <a:spcPts val="1000"/>
              </a:spcBef>
              <a:spcAft>
                <a:spcPts val="0"/>
              </a:spcAft>
              <a:buClr>
                <a:schemeClr val="accent1"/>
              </a:buClr>
              <a:buFont typeface="Noto Symbol"/>
              <a:buChar char=""/>
              <a:defRPr/>
            </a:lvl7pPr>
            <a:lvl8pPr indent="-152400" marL="3429000" rtl="0" algn="l">
              <a:spcBef>
                <a:spcPts val="1000"/>
              </a:spcBef>
              <a:spcAft>
                <a:spcPts val="0"/>
              </a:spcAft>
              <a:buClr>
                <a:schemeClr val="accent1"/>
              </a:buClr>
              <a:buFont typeface="Noto Symbol"/>
              <a:buChar char=""/>
              <a:defRPr/>
            </a:lvl8pPr>
            <a:lvl9pPr indent="-152400" marL="3886200" rtl="0" algn="l">
              <a:spcBef>
                <a:spcPts val="1000"/>
              </a:spcBef>
              <a:spcAft>
                <a:spcPts val="0"/>
              </a:spcAft>
              <a:buClr>
                <a:schemeClr val="accent1"/>
              </a:buClr>
              <a:buFont typeface="Noto Symbol"/>
              <a:buChar char=""/>
              <a:defRPr/>
            </a:lvl9pPr>
          </a:lstStyle>
          <a:p/>
        </p:txBody>
      </p:sp>
      <p:sp>
        <p:nvSpPr>
          <p:cNvPr id="148" name="Shape 14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9" name="Shape 14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0" name="Shape 150"/>
          <p:cNvSpPr/>
          <p:nvPr/>
        </p:nvSpPr>
        <p:spPr>
          <a:xfrm flipH="1" rot="10800000">
            <a:off x="-4188" y="714374"/>
            <a:ext cx="1588526" cy="507296"/>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51" name="Shape 15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52" name="Shape 152"/>
        <p:cNvGrpSpPr/>
        <p:nvPr/>
      </p:nvGrpSpPr>
      <p:grpSpPr>
        <a:xfrm>
          <a:off x="0" y="0"/>
          <a:ext cx="0" cy="0"/>
          <a:chOff x="0" y="0"/>
          <a:chExt cx="0" cy="0"/>
        </a:xfrm>
      </p:grpSpPr>
      <p:sp>
        <p:nvSpPr>
          <p:cNvPr id="153" name="Shape 153"/>
          <p:cNvSpPr txBox="1"/>
          <p:nvPr>
            <p:ph type="title"/>
          </p:nvPr>
        </p:nvSpPr>
        <p:spPr>
          <a:xfrm rot="5400000">
            <a:off x="7756704" y="2165512"/>
            <a:ext cx="5283816" cy="2207601"/>
          </a:xfrm>
          <a:prstGeom prst="rect">
            <a:avLst/>
          </a:prstGeom>
          <a:noFill/>
          <a:ln>
            <a:noFill/>
          </a:ln>
        </p:spPr>
        <p:txBody>
          <a:bodyPr anchorCtr="0" anchor="ctr" bIns="91425" lIns="91425" rIns="91425" tIns="91425"/>
          <a:lstStyle>
            <a:lvl1pPr rtl="0" algn="l">
              <a:spcBef>
                <a:spcPts val="0"/>
              </a:spcBef>
              <a:buClr>
                <a:srgbClr val="262626"/>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4" name="Shape 154"/>
          <p:cNvSpPr txBox="1"/>
          <p:nvPr>
            <p:ph idx="1" type="body"/>
          </p:nvPr>
        </p:nvSpPr>
        <p:spPr>
          <a:xfrm rot="5400000">
            <a:off x="3185803" y="30813"/>
            <a:ext cx="5283816" cy="6476999"/>
          </a:xfrm>
          <a:prstGeom prst="rect">
            <a:avLst/>
          </a:prstGeom>
          <a:noFill/>
          <a:ln>
            <a:noFill/>
          </a:ln>
        </p:spPr>
        <p:txBody>
          <a:bodyPr anchorCtr="0" anchor="t" bIns="91425" lIns="91425" rIns="91425" tIns="91425"/>
          <a:lstStyle>
            <a:lvl1pPr indent="-228600" marL="342900" rtl="0" algn="l">
              <a:spcBef>
                <a:spcPts val="1000"/>
              </a:spcBef>
              <a:spcAft>
                <a:spcPts val="0"/>
              </a:spcAft>
              <a:buClr>
                <a:schemeClr val="accent1"/>
              </a:buClr>
              <a:buFont typeface="Noto Symbol"/>
              <a:buChar char=""/>
              <a:defRPr/>
            </a:lvl1pPr>
            <a:lvl2pPr indent="-184150" marL="742950" rtl="0" algn="l">
              <a:spcBef>
                <a:spcPts val="1000"/>
              </a:spcBef>
              <a:spcAft>
                <a:spcPts val="0"/>
              </a:spcAft>
              <a:buClr>
                <a:schemeClr val="accent1"/>
              </a:buClr>
              <a:buFont typeface="Noto Symbol"/>
              <a:buChar char=""/>
              <a:defRPr/>
            </a:lvl2pPr>
            <a:lvl3pPr indent="-139700" marL="1143000" rtl="0" algn="l">
              <a:spcBef>
                <a:spcPts val="1000"/>
              </a:spcBef>
              <a:spcAft>
                <a:spcPts val="0"/>
              </a:spcAft>
              <a:buClr>
                <a:schemeClr val="accent1"/>
              </a:buClr>
              <a:buFont typeface="Noto Symbol"/>
              <a:buChar char=""/>
              <a:defRPr/>
            </a:lvl3pPr>
            <a:lvl4pPr indent="-152400" marL="1600200" rtl="0" algn="l">
              <a:spcBef>
                <a:spcPts val="1000"/>
              </a:spcBef>
              <a:spcAft>
                <a:spcPts val="0"/>
              </a:spcAft>
              <a:buClr>
                <a:schemeClr val="accent1"/>
              </a:buClr>
              <a:buFont typeface="Noto Symbol"/>
              <a:buChar char=""/>
              <a:defRPr/>
            </a:lvl4pPr>
            <a:lvl5pPr indent="-152400" marL="2057400" rtl="0" algn="l">
              <a:spcBef>
                <a:spcPts val="1000"/>
              </a:spcBef>
              <a:spcAft>
                <a:spcPts val="0"/>
              </a:spcAft>
              <a:buClr>
                <a:schemeClr val="accent1"/>
              </a:buClr>
              <a:buFont typeface="Noto Symbol"/>
              <a:buChar char=""/>
              <a:defRPr/>
            </a:lvl5pPr>
            <a:lvl6pPr indent="-152400" marL="2514600" rtl="0" algn="l">
              <a:spcBef>
                <a:spcPts val="1000"/>
              </a:spcBef>
              <a:spcAft>
                <a:spcPts val="0"/>
              </a:spcAft>
              <a:buClr>
                <a:schemeClr val="accent1"/>
              </a:buClr>
              <a:buFont typeface="Noto Symbol"/>
              <a:buChar char=""/>
              <a:defRPr/>
            </a:lvl6pPr>
            <a:lvl7pPr indent="-152400" marL="2971800" rtl="0" algn="l">
              <a:spcBef>
                <a:spcPts val="1000"/>
              </a:spcBef>
              <a:spcAft>
                <a:spcPts val="0"/>
              </a:spcAft>
              <a:buClr>
                <a:schemeClr val="accent1"/>
              </a:buClr>
              <a:buFont typeface="Noto Symbol"/>
              <a:buChar char=""/>
              <a:defRPr/>
            </a:lvl7pPr>
            <a:lvl8pPr indent="-152400" marL="3429000" rtl="0" algn="l">
              <a:spcBef>
                <a:spcPts val="1000"/>
              </a:spcBef>
              <a:spcAft>
                <a:spcPts val="0"/>
              </a:spcAft>
              <a:buClr>
                <a:schemeClr val="accent1"/>
              </a:buClr>
              <a:buFont typeface="Noto Symbol"/>
              <a:buChar char=""/>
              <a:defRPr/>
            </a:lvl8pPr>
            <a:lvl9pPr indent="-152400" marL="3886200" rtl="0" algn="l">
              <a:spcBef>
                <a:spcPts val="1000"/>
              </a:spcBef>
              <a:spcAft>
                <a:spcPts val="0"/>
              </a:spcAft>
              <a:buClr>
                <a:schemeClr val="accent1"/>
              </a:buClr>
              <a:buFont typeface="Noto Symbol"/>
              <a:buChar char=""/>
              <a:defRPr/>
            </a:lvl9pPr>
          </a:lstStyle>
          <a:p/>
        </p:txBody>
      </p:sp>
      <p:sp>
        <p:nvSpPr>
          <p:cNvPr id="155" name="Shape 155"/>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6" name="Shape 156"/>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7" name="Shape 157"/>
          <p:cNvSpPr/>
          <p:nvPr/>
        </p:nvSpPr>
        <p:spPr>
          <a:xfrm flipH="1" rot="10800000">
            <a:off x="-4188" y="714374"/>
            <a:ext cx="1588526" cy="507296"/>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58" name="Shape 158"/>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4" name="Shape 44"/>
        <p:cNvGrpSpPr/>
        <p:nvPr/>
      </p:nvGrpSpPr>
      <p:grpSpPr>
        <a:xfrm>
          <a:off x="0" y="0"/>
          <a:ext cx="0" cy="0"/>
          <a:chOff x="0" y="0"/>
          <a:chExt cx="0" cy="0"/>
        </a:xfrm>
      </p:grpSpPr>
      <p:sp>
        <p:nvSpPr>
          <p:cNvPr id="45" name="Shape 45"/>
          <p:cNvSpPr txBox="1"/>
          <p:nvPr>
            <p:ph type="title"/>
          </p:nvPr>
        </p:nvSpPr>
        <p:spPr>
          <a:xfrm>
            <a:off x="2592924" y="624110"/>
            <a:ext cx="8911686" cy="1280889"/>
          </a:xfrm>
          <a:prstGeom prst="rect">
            <a:avLst/>
          </a:prstGeom>
          <a:noFill/>
          <a:ln>
            <a:noFill/>
          </a:ln>
        </p:spPr>
        <p:txBody>
          <a:bodyPr anchorCtr="0" anchor="t" bIns="91425" lIns="91425" rIns="91425" tIns="91425"/>
          <a:lstStyle>
            <a:lvl1pPr rtl="0" algn="l">
              <a:spcBef>
                <a:spcPts val="0"/>
              </a:spcBef>
              <a:buClr>
                <a:srgbClr val="262626"/>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 type="body"/>
          </p:nvPr>
        </p:nvSpPr>
        <p:spPr>
          <a:xfrm>
            <a:off x="2589211" y="2133600"/>
            <a:ext cx="4313863" cy="3777622"/>
          </a:xfrm>
          <a:prstGeom prst="rect">
            <a:avLst/>
          </a:prstGeom>
          <a:noFill/>
          <a:ln>
            <a:noFill/>
          </a:ln>
        </p:spPr>
        <p:txBody>
          <a:bodyPr anchorCtr="0" anchor="t" bIns="91425" lIns="91425" rIns="91425" tIns="91425"/>
          <a:lstStyle>
            <a:lvl1pPr indent="-228600" marL="342900" rtl="0" algn="l">
              <a:spcBef>
                <a:spcPts val="1000"/>
              </a:spcBef>
              <a:spcAft>
                <a:spcPts val="0"/>
              </a:spcAft>
              <a:buClr>
                <a:schemeClr val="accent1"/>
              </a:buClr>
              <a:buFont typeface="Noto Symbol"/>
              <a:buChar char=""/>
              <a:defRPr/>
            </a:lvl1pPr>
            <a:lvl2pPr indent="-184150" marL="742950" rtl="0" algn="l">
              <a:spcBef>
                <a:spcPts val="1000"/>
              </a:spcBef>
              <a:spcAft>
                <a:spcPts val="0"/>
              </a:spcAft>
              <a:buClr>
                <a:schemeClr val="accent1"/>
              </a:buClr>
              <a:buFont typeface="Noto Symbol"/>
              <a:buChar char=""/>
              <a:defRPr/>
            </a:lvl2pPr>
            <a:lvl3pPr indent="-139700" marL="1143000" rtl="0" algn="l">
              <a:spcBef>
                <a:spcPts val="1000"/>
              </a:spcBef>
              <a:spcAft>
                <a:spcPts val="0"/>
              </a:spcAft>
              <a:buClr>
                <a:schemeClr val="accent1"/>
              </a:buClr>
              <a:buFont typeface="Noto Symbol"/>
              <a:buChar char=""/>
              <a:defRPr/>
            </a:lvl3pPr>
            <a:lvl4pPr indent="-152400" marL="1600200" rtl="0" algn="l">
              <a:spcBef>
                <a:spcPts val="1000"/>
              </a:spcBef>
              <a:spcAft>
                <a:spcPts val="0"/>
              </a:spcAft>
              <a:buClr>
                <a:schemeClr val="accent1"/>
              </a:buClr>
              <a:buFont typeface="Noto Symbol"/>
              <a:buChar char=""/>
              <a:defRPr/>
            </a:lvl4pPr>
            <a:lvl5pPr indent="-152400" marL="2057400" rtl="0" algn="l">
              <a:spcBef>
                <a:spcPts val="1000"/>
              </a:spcBef>
              <a:spcAft>
                <a:spcPts val="0"/>
              </a:spcAft>
              <a:buClr>
                <a:schemeClr val="accent1"/>
              </a:buClr>
              <a:buFont typeface="Noto Symbol"/>
              <a:buChar char=""/>
              <a:defRPr/>
            </a:lvl5pPr>
            <a:lvl6pPr indent="-152400" marL="2514600" rtl="0" algn="l">
              <a:spcBef>
                <a:spcPts val="1000"/>
              </a:spcBef>
              <a:spcAft>
                <a:spcPts val="0"/>
              </a:spcAft>
              <a:buClr>
                <a:schemeClr val="accent1"/>
              </a:buClr>
              <a:buFont typeface="Noto Symbol"/>
              <a:buChar char=""/>
              <a:defRPr/>
            </a:lvl6pPr>
            <a:lvl7pPr indent="-152400" marL="2971800" rtl="0" algn="l">
              <a:spcBef>
                <a:spcPts val="1000"/>
              </a:spcBef>
              <a:spcAft>
                <a:spcPts val="0"/>
              </a:spcAft>
              <a:buClr>
                <a:schemeClr val="accent1"/>
              </a:buClr>
              <a:buFont typeface="Noto Symbol"/>
              <a:buChar char=""/>
              <a:defRPr/>
            </a:lvl7pPr>
            <a:lvl8pPr indent="-152400" marL="3429000" rtl="0" algn="l">
              <a:spcBef>
                <a:spcPts val="1000"/>
              </a:spcBef>
              <a:spcAft>
                <a:spcPts val="0"/>
              </a:spcAft>
              <a:buClr>
                <a:schemeClr val="accent1"/>
              </a:buClr>
              <a:buFont typeface="Noto Symbol"/>
              <a:buChar char=""/>
              <a:defRPr/>
            </a:lvl8pPr>
            <a:lvl9pPr indent="-152400" marL="3886200" rtl="0" algn="l">
              <a:spcBef>
                <a:spcPts val="1000"/>
              </a:spcBef>
              <a:spcAft>
                <a:spcPts val="0"/>
              </a:spcAft>
              <a:buClr>
                <a:schemeClr val="accent1"/>
              </a:buClr>
              <a:buFont typeface="Noto Symbol"/>
              <a:buChar char=""/>
              <a:defRPr/>
            </a:lvl9pPr>
          </a:lstStyle>
          <a:p/>
        </p:txBody>
      </p:sp>
      <p:sp>
        <p:nvSpPr>
          <p:cNvPr id="47" name="Shape 47"/>
          <p:cNvSpPr txBox="1"/>
          <p:nvPr>
            <p:ph idx="2" type="body"/>
          </p:nvPr>
        </p:nvSpPr>
        <p:spPr>
          <a:xfrm>
            <a:off x="7190746" y="2126222"/>
            <a:ext cx="4313863" cy="3777622"/>
          </a:xfrm>
          <a:prstGeom prst="rect">
            <a:avLst/>
          </a:prstGeom>
          <a:noFill/>
          <a:ln>
            <a:noFill/>
          </a:ln>
        </p:spPr>
        <p:txBody>
          <a:bodyPr anchorCtr="0" anchor="t" bIns="91425" lIns="91425" rIns="91425" tIns="91425"/>
          <a:lstStyle>
            <a:lvl1pPr indent="-228600" marL="342900" rtl="0" algn="l">
              <a:spcBef>
                <a:spcPts val="1000"/>
              </a:spcBef>
              <a:spcAft>
                <a:spcPts val="0"/>
              </a:spcAft>
              <a:buClr>
                <a:schemeClr val="accent1"/>
              </a:buClr>
              <a:buFont typeface="Noto Symbol"/>
              <a:buChar char=""/>
              <a:defRPr/>
            </a:lvl1pPr>
            <a:lvl2pPr indent="-184150" marL="742950" rtl="0" algn="l">
              <a:spcBef>
                <a:spcPts val="1000"/>
              </a:spcBef>
              <a:spcAft>
                <a:spcPts val="0"/>
              </a:spcAft>
              <a:buClr>
                <a:schemeClr val="accent1"/>
              </a:buClr>
              <a:buFont typeface="Noto Symbol"/>
              <a:buChar char=""/>
              <a:defRPr/>
            </a:lvl2pPr>
            <a:lvl3pPr indent="-139700" marL="1143000" rtl="0" algn="l">
              <a:spcBef>
                <a:spcPts val="1000"/>
              </a:spcBef>
              <a:spcAft>
                <a:spcPts val="0"/>
              </a:spcAft>
              <a:buClr>
                <a:schemeClr val="accent1"/>
              </a:buClr>
              <a:buFont typeface="Noto Symbol"/>
              <a:buChar char=""/>
              <a:defRPr/>
            </a:lvl3pPr>
            <a:lvl4pPr indent="-152400" marL="1600200" rtl="0" algn="l">
              <a:spcBef>
                <a:spcPts val="1000"/>
              </a:spcBef>
              <a:spcAft>
                <a:spcPts val="0"/>
              </a:spcAft>
              <a:buClr>
                <a:schemeClr val="accent1"/>
              </a:buClr>
              <a:buFont typeface="Noto Symbol"/>
              <a:buChar char=""/>
              <a:defRPr/>
            </a:lvl4pPr>
            <a:lvl5pPr indent="-152400" marL="2057400" rtl="0" algn="l">
              <a:spcBef>
                <a:spcPts val="1000"/>
              </a:spcBef>
              <a:spcAft>
                <a:spcPts val="0"/>
              </a:spcAft>
              <a:buClr>
                <a:schemeClr val="accent1"/>
              </a:buClr>
              <a:buFont typeface="Noto Symbol"/>
              <a:buChar char=""/>
              <a:defRPr/>
            </a:lvl5pPr>
            <a:lvl6pPr indent="-152400" marL="2514600" rtl="0" algn="l">
              <a:spcBef>
                <a:spcPts val="1000"/>
              </a:spcBef>
              <a:spcAft>
                <a:spcPts val="0"/>
              </a:spcAft>
              <a:buClr>
                <a:schemeClr val="accent1"/>
              </a:buClr>
              <a:buFont typeface="Noto Symbol"/>
              <a:buChar char=""/>
              <a:defRPr/>
            </a:lvl6pPr>
            <a:lvl7pPr indent="-152400" marL="2971800" rtl="0" algn="l">
              <a:spcBef>
                <a:spcPts val="1000"/>
              </a:spcBef>
              <a:spcAft>
                <a:spcPts val="0"/>
              </a:spcAft>
              <a:buClr>
                <a:schemeClr val="accent1"/>
              </a:buClr>
              <a:buFont typeface="Noto Symbol"/>
              <a:buChar char=""/>
              <a:defRPr/>
            </a:lvl7pPr>
            <a:lvl8pPr indent="-152400" marL="3429000" rtl="0" algn="l">
              <a:spcBef>
                <a:spcPts val="1000"/>
              </a:spcBef>
              <a:spcAft>
                <a:spcPts val="0"/>
              </a:spcAft>
              <a:buClr>
                <a:schemeClr val="accent1"/>
              </a:buClr>
              <a:buFont typeface="Noto Symbol"/>
              <a:buChar char=""/>
              <a:defRPr/>
            </a:lvl8pPr>
            <a:lvl9pPr indent="-152400" marL="3886200" rtl="0" algn="l">
              <a:spcBef>
                <a:spcPts val="1000"/>
              </a:spcBef>
              <a:spcAft>
                <a:spcPts val="0"/>
              </a:spcAft>
              <a:buClr>
                <a:schemeClr val="accent1"/>
              </a:buClr>
              <a:buFont typeface="Noto Symbol"/>
              <a:buChar char=""/>
              <a:defRPr/>
            </a:lvl9pPr>
          </a:lstStyle>
          <a:p/>
        </p:txBody>
      </p:sp>
      <p:sp>
        <p:nvSpPr>
          <p:cNvPr id="48" name="Shape 4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9" name="Shape 4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0" name="Shape 50"/>
          <p:cNvSpPr/>
          <p:nvPr/>
        </p:nvSpPr>
        <p:spPr>
          <a:xfrm flipH="1" rot="10800000">
            <a:off x="-4188" y="714374"/>
            <a:ext cx="1588526" cy="507296"/>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51" name="Shape 5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2" name="Shape 52"/>
        <p:cNvGrpSpPr/>
        <p:nvPr/>
      </p:nvGrpSpPr>
      <p:grpSpPr>
        <a:xfrm>
          <a:off x="0" y="0"/>
          <a:ext cx="0" cy="0"/>
          <a:chOff x="0" y="0"/>
          <a:chExt cx="0" cy="0"/>
        </a:xfrm>
      </p:grpSpPr>
      <p:sp>
        <p:nvSpPr>
          <p:cNvPr id="53" name="Shape 53"/>
          <p:cNvSpPr txBox="1"/>
          <p:nvPr>
            <p:ph type="title"/>
          </p:nvPr>
        </p:nvSpPr>
        <p:spPr>
          <a:xfrm>
            <a:off x="2592925" y="624110"/>
            <a:ext cx="8911686" cy="1280889"/>
          </a:xfrm>
          <a:prstGeom prst="rect">
            <a:avLst/>
          </a:prstGeom>
          <a:noFill/>
          <a:ln>
            <a:noFill/>
          </a:ln>
        </p:spPr>
        <p:txBody>
          <a:bodyPr anchorCtr="0" anchor="t" bIns="91425" lIns="91425" rIns="91425" tIns="91425"/>
          <a:lstStyle>
            <a:lvl1pPr rtl="0" algn="l">
              <a:spcBef>
                <a:spcPts val="0"/>
              </a:spcBef>
              <a:buClr>
                <a:srgbClr val="262626"/>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txBox="1"/>
          <p:nvPr>
            <p:ph idx="1" type="body"/>
          </p:nvPr>
        </p:nvSpPr>
        <p:spPr>
          <a:xfrm>
            <a:off x="2589211" y="2133600"/>
            <a:ext cx="8915400" cy="3777622"/>
          </a:xfrm>
          <a:prstGeom prst="rect">
            <a:avLst/>
          </a:prstGeom>
          <a:noFill/>
          <a:ln>
            <a:noFill/>
          </a:ln>
        </p:spPr>
        <p:txBody>
          <a:bodyPr anchorCtr="0" anchor="t" bIns="91425" lIns="91425" rIns="91425" tIns="91425"/>
          <a:lstStyle>
            <a:lvl1pPr indent="-228600" marL="342900" rtl="0" algn="l">
              <a:spcBef>
                <a:spcPts val="1000"/>
              </a:spcBef>
              <a:spcAft>
                <a:spcPts val="0"/>
              </a:spcAft>
              <a:buClr>
                <a:schemeClr val="accent1"/>
              </a:buClr>
              <a:buFont typeface="Noto Symbol"/>
              <a:buChar char=""/>
              <a:defRPr/>
            </a:lvl1pPr>
            <a:lvl2pPr indent="-184150" marL="742950" rtl="0" algn="l">
              <a:spcBef>
                <a:spcPts val="1000"/>
              </a:spcBef>
              <a:spcAft>
                <a:spcPts val="0"/>
              </a:spcAft>
              <a:buClr>
                <a:schemeClr val="accent1"/>
              </a:buClr>
              <a:buFont typeface="Noto Symbol"/>
              <a:buChar char=""/>
              <a:defRPr/>
            </a:lvl2pPr>
            <a:lvl3pPr indent="-139700" marL="1143000" rtl="0" algn="l">
              <a:spcBef>
                <a:spcPts val="1000"/>
              </a:spcBef>
              <a:spcAft>
                <a:spcPts val="0"/>
              </a:spcAft>
              <a:buClr>
                <a:schemeClr val="accent1"/>
              </a:buClr>
              <a:buFont typeface="Noto Symbol"/>
              <a:buChar char=""/>
              <a:defRPr/>
            </a:lvl3pPr>
            <a:lvl4pPr indent="-152400" marL="1600200" rtl="0" algn="l">
              <a:spcBef>
                <a:spcPts val="1000"/>
              </a:spcBef>
              <a:spcAft>
                <a:spcPts val="0"/>
              </a:spcAft>
              <a:buClr>
                <a:schemeClr val="accent1"/>
              </a:buClr>
              <a:buFont typeface="Noto Symbol"/>
              <a:buChar char=""/>
              <a:defRPr/>
            </a:lvl4pPr>
            <a:lvl5pPr indent="-152400" marL="2057400" rtl="0" algn="l">
              <a:spcBef>
                <a:spcPts val="1000"/>
              </a:spcBef>
              <a:spcAft>
                <a:spcPts val="0"/>
              </a:spcAft>
              <a:buClr>
                <a:schemeClr val="accent1"/>
              </a:buClr>
              <a:buFont typeface="Noto Symbol"/>
              <a:buChar char=""/>
              <a:defRPr/>
            </a:lvl5pPr>
            <a:lvl6pPr indent="-152400" marL="2514600" rtl="0" algn="l">
              <a:spcBef>
                <a:spcPts val="1000"/>
              </a:spcBef>
              <a:spcAft>
                <a:spcPts val="0"/>
              </a:spcAft>
              <a:buClr>
                <a:schemeClr val="accent1"/>
              </a:buClr>
              <a:buFont typeface="Noto Symbol"/>
              <a:buChar char=""/>
              <a:defRPr/>
            </a:lvl6pPr>
            <a:lvl7pPr indent="-152400" marL="2971800" rtl="0" algn="l">
              <a:spcBef>
                <a:spcPts val="1000"/>
              </a:spcBef>
              <a:spcAft>
                <a:spcPts val="0"/>
              </a:spcAft>
              <a:buClr>
                <a:schemeClr val="accent1"/>
              </a:buClr>
              <a:buFont typeface="Noto Symbol"/>
              <a:buChar char=""/>
              <a:defRPr/>
            </a:lvl7pPr>
            <a:lvl8pPr indent="-152400" marL="3429000" rtl="0" algn="l">
              <a:spcBef>
                <a:spcPts val="1000"/>
              </a:spcBef>
              <a:spcAft>
                <a:spcPts val="0"/>
              </a:spcAft>
              <a:buClr>
                <a:schemeClr val="accent1"/>
              </a:buClr>
              <a:buFont typeface="Noto Symbol"/>
              <a:buChar char=""/>
              <a:defRPr/>
            </a:lvl8pPr>
            <a:lvl9pPr indent="-152400" marL="3886200" rtl="0" algn="l">
              <a:spcBef>
                <a:spcPts val="1000"/>
              </a:spcBef>
              <a:spcAft>
                <a:spcPts val="0"/>
              </a:spcAft>
              <a:buClr>
                <a:schemeClr val="accent1"/>
              </a:buClr>
              <a:buFont typeface="Noto Symbol"/>
              <a:buChar char=""/>
              <a:defRPr/>
            </a:lvl9pPr>
          </a:lstStyle>
          <a:p/>
        </p:txBody>
      </p:sp>
      <p:sp>
        <p:nvSpPr>
          <p:cNvPr id="55" name="Shape 55"/>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6" name="Shape 56"/>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7" name="Shape 57"/>
          <p:cNvSpPr/>
          <p:nvPr/>
        </p:nvSpPr>
        <p:spPr>
          <a:xfrm flipH="1" rot="10800000">
            <a:off x="-4188" y="714374"/>
            <a:ext cx="1588526" cy="507296"/>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58" name="Shape 58"/>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9" name="Shape 59"/>
        <p:cNvGrpSpPr/>
        <p:nvPr/>
      </p:nvGrpSpPr>
      <p:grpSpPr>
        <a:xfrm>
          <a:off x="0" y="0"/>
          <a:ext cx="0" cy="0"/>
          <a:chOff x="0" y="0"/>
          <a:chExt cx="0" cy="0"/>
        </a:xfrm>
      </p:grpSpPr>
      <p:sp>
        <p:nvSpPr>
          <p:cNvPr id="60" name="Shape 60"/>
          <p:cNvSpPr txBox="1"/>
          <p:nvPr>
            <p:ph type="title"/>
          </p:nvPr>
        </p:nvSpPr>
        <p:spPr>
          <a:xfrm>
            <a:off x="2589211" y="2058750"/>
            <a:ext cx="8915398" cy="14688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1" name="Shape 61"/>
          <p:cNvSpPr txBox="1"/>
          <p:nvPr>
            <p:ph idx="1" type="body"/>
          </p:nvPr>
        </p:nvSpPr>
        <p:spPr>
          <a:xfrm>
            <a:off x="2589211" y="3530128"/>
            <a:ext cx="8915398" cy="860399"/>
          </a:xfrm>
          <a:prstGeom prst="rect">
            <a:avLst/>
          </a:prstGeom>
          <a:noFill/>
          <a:ln>
            <a:noFill/>
          </a:ln>
        </p:spPr>
        <p:txBody>
          <a:bodyPr anchorCtr="0" anchor="t" bIns="91425" lIns="91425" rIns="91425" tIns="91425"/>
          <a:lstStyle>
            <a:lvl1pPr indent="0" marL="0" rtl="0" algn="l">
              <a:spcBef>
                <a:spcPts val="0"/>
              </a:spcBef>
              <a:buClr>
                <a:srgbClr val="595959"/>
              </a:buClr>
              <a:buFont typeface="Questrial"/>
              <a:buNone/>
              <a:defRPr/>
            </a:lvl1pPr>
            <a:lvl2pPr indent="0" marL="457200" rtl="0">
              <a:spcBef>
                <a:spcPts val="0"/>
              </a:spcBef>
              <a:buClr>
                <a:srgbClr val="888888"/>
              </a:buClr>
              <a:buFont typeface="Questrial"/>
              <a:buNone/>
              <a:defRPr/>
            </a:lvl2pPr>
            <a:lvl3pPr indent="0" marL="914400" rtl="0">
              <a:spcBef>
                <a:spcPts val="0"/>
              </a:spcBef>
              <a:buClr>
                <a:srgbClr val="888888"/>
              </a:buClr>
              <a:buFont typeface="Questrial"/>
              <a:buNone/>
              <a:defRPr/>
            </a:lvl3pPr>
            <a:lvl4pPr indent="0" marL="1371600" rtl="0">
              <a:spcBef>
                <a:spcPts val="0"/>
              </a:spcBef>
              <a:buClr>
                <a:srgbClr val="888888"/>
              </a:buClr>
              <a:buFont typeface="Questrial"/>
              <a:buNone/>
              <a:defRPr/>
            </a:lvl4pPr>
            <a:lvl5pPr indent="0" marL="1828800" rtl="0">
              <a:spcBef>
                <a:spcPts val="0"/>
              </a:spcBef>
              <a:buClr>
                <a:srgbClr val="888888"/>
              </a:buClr>
              <a:buFont typeface="Questrial"/>
              <a:buNone/>
              <a:defRPr/>
            </a:lvl5pPr>
            <a:lvl6pPr indent="0" marL="2286000" rtl="0">
              <a:spcBef>
                <a:spcPts val="0"/>
              </a:spcBef>
              <a:buClr>
                <a:srgbClr val="888888"/>
              </a:buClr>
              <a:buFont typeface="Questrial"/>
              <a:buNone/>
              <a:defRPr/>
            </a:lvl6pPr>
            <a:lvl7pPr indent="0" marL="2743200" rtl="0">
              <a:spcBef>
                <a:spcPts val="0"/>
              </a:spcBef>
              <a:buClr>
                <a:srgbClr val="888888"/>
              </a:buClr>
              <a:buFont typeface="Questrial"/>
              <a:buNone/>
              <a:defRPr/>
            </a:lvl7pPr>
            <a:lvl8pPr indent="0" marL="3200400" rtl="0">
              <a:spcBef>
                <a:spcPts val="0"/>
              </a:spcBef>
              <a:buClr>
                <a:srgbClr val="888888"/>
              </a:buClr>
              <a:buFont typeface="Questrial"/>
              <a:buNone/>
              <a:defRPr/>
            </a:lvl8pPr>
            <a:lvl9pPr indent="0" marL="3657600" rtl="0">
              <a:spcBef>
                <a:spcPts val="0"/>
              </a:spcBef>
              <a:buClr>
                <a:srgbClr val="888888"/>
              </a:buClr>
              <a:buFont typeface="Questrial"/>
              <a:buNone/>
              <a:defRPr/>
            </a:lvl9pPr>
          </a:lstStyle>
          <a:p/>
        </p:txBody>
      </p:sp>
      <p:sp>
        <p:nvSpPr>
          <p:cNvPr id="62" name="Shape 62"/>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3" name="Shape 63"/>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4" name="Shape 64"/>
          <p:cNvSpPr/>
          <p:nvPr/>
        </p:nvSpPr>
        <p:spPr>
          <a:xfrm flipH="1" rot="10800000">
            <a:off x="-4188" y="3178174"/>
            <a:ext cx="1588526" cy="507296"/>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65" name="Shape 65"/>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6" name="Shape 66"/>
        <p:cNvGrpSpPr/>
        <p:nvPr/>
      </p:nvGrpSpPr>
      <p:grpSpPr>
        <a:xfrm>
          <a:off x="0" y="0"/>
          <a:ext cx="0" cy="0"/>
          <a:chOff x="0" y="0"/>
          <a:chExt cx="0" cy="0"/>
        </a:xfrm>
      </p:grpSpPr>
      <p:sp>
        <p:nvSpPr>
          <p:cNvPr id="67" name="Shape 67"/>
          <p:cNvSpPr txBox="1"/>
          <p:nvPr>
            <p:ph type="title"/>
          </p:nvPr>
        </p:nvSpPr>
        <p:spPr>
          <a:xfrm>
            <a:off x="2592924" y="624110"/>
            <a:ext cx="8911686" cy="1280889"/>
          </a:xfrm>
          <a:prstGeom prst="rect">
            <a:avLst/>
          </a:prstGeom>
          <a:noFill/>
          <a:ln>
            <a:noFill/>
          </a:ln>
        </p:spPr>
        <p:txBody>
          <a:bodyPr anchorCtr="0" anchor="t" bIns="91425" lIns="91425" rIns="91425" tIns="91425"/>
          <a:lstStyle>
            <a:lvl1pPr rtl="0" algn="l">
              <a:spcBef>
                <a:spcPts val="0"/>
              </a:spcBef>
              <a:buClr>
                <a:srgbClr val="262626"/>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8" name="Shape 68"/>
          <p:cNvSpPr txBox="1"/>
          <p:nvPr>
            <p:ph idx="1" type="body"/>
          </p:nvPr>
        </p:nvSpPr>
        <p:spPr>
          <a:xfrm>
            <a:off x="2939373" y="1972702"/>
            <a:ext cx="3992732" cy="576262"/>
          </a:xfrm>
          <a:prstGeom prst="rect">
            <a:avLst/>
          </a:prstGeom>
          <a:noFill/>
          <a:ln>
            <a:noFill/>
          </a:ln>
        </p:spPr>
        <p:txBody>
          <a:bodyPr anchorCtr="0" anchor="b"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69" name="Shape 69"/>
          <p:cNvSpPr txBox="1"/>
          <p:nvPr>
            <p:ph idx="2" type="body"/>
          </p:nvPr>
        </p:nvSpPr>
        <p:spPr>
          <a:xfrm>
            <a:off x="2589211" y="2548966"/>
            <a:ext cx="4342893" cy="3354060"/>
          </a:xfrm>
          <a:prstGeom prst="rect">
            <a:avLst/>
          </a:prstGeom>
          <a:noFill/>
          <a:ln>
            <a:noFill/>
          </a:ln>
        </p:spPr>
        <p:txBody>
          <a:bodyPr anchorCtr="0" anchor="t" bIns="91425" lIns="91425" rIns="91425" tIns="91425"/>
          <a:lstStyle>
            <a:lvl1pPr indent="-228600" marL="342900" rtl="0" algn="l">
              <a:spcBef>
                <a:spcPts val="1000"/>
              </a:spcBef>
              <a:spcAft>
                <a:spcPts val="0"/>
              </a:spcAft>
              <a:buClr>
                <a:schemeClr val="accent1"/>
              </a:buClr>
              <a:buFont typeface="Noto Symbol"/>
              <a:buChar char=""/>
              <a:defRPr/>
            </a:lvl1pPr>
            <a:lvl2pPr indent="-184150" marL="742950" rtl="0" algn="l">
              <a:spcBef>
                <a:spcPts val="1000"/>
              </a:spcBef>
              <a:spcAft>
                <a:spcPts val="0"/>
              </a:spcAft>
              <a:buClr>
                <a:schemeClr val="accent1"/>
              </a:buClr>
              <a:buFont typeface="Noto Symbol"/>
              <a:buChar char=""/>
              <a:defRPr/>
            </a:lvl2pPr>
            <a:lvl3pPr indent="-139700" marL="1143000" rtl="0" algn="l">
              <a:spcBef>
                <a:spcPts val="1000"/>
              </a:spcBef>
              <a:spcAft>
                <a:spcPts val="0"/>
              </a:spcAft>
              <a:buClr>
                <a:schemeClr val="accent1"/>
              </a:buClr>
              <a:buFont typeface="Noto Symbol"/>
              <a:buChar char=""/>
              <a:defRPr/>
            </a:lvl3pPr>
            <a:lvl4pPr indent="-152400" marL="1600200" rtl="0" algn="l">
              <a:spcBef>
                <a:spcPts val="1000"/>
              </a:spcBef>
              <a:spcAft>
                <a:spcPts val="0"/>
              </a:spcAft>
              <a:buClr>
                <a:schemeClr val="accent1"/>
              </a:buClr>
              <a:buFont typeface="Noto Symbol"/>
              <a:buChar char=""/>
              <a:defRPr/>
            </a:lvl4pPr>
            <a:lvl5pPr indent="-152400" marL="2057400" rtl="0" algn="l">
              <a:spcBef>
                <a:spcPts val="1000"/>
              </a:spcBef>
              <a:spcAft>
                <a:spcPts val="0"/>
              </a:spcAft>
              <a:buClr>
                <a:schemeClr val="accent1"/>
              </a:buClr>
              <a:buFont typeface="Noto Symbol"/>
              <a:buChar char=""/>
              <a:defRPr/>
            </a:lvl5pPr>
            <a:lvl6pPr indent="-152400" marL="2514600" rtl="0" algn="l">
              <a:spcBef>
                <a:spcPts val="1000"/>
              </a:spcBef>
              <a:spcAft>
                <a:spcPts val="0"/>
              </a:spcAft>
              <a:buClr>
                <a:schemeClr val="accent1"/>
              </a:buClr>
              <a:buFont typeface="Noto Symbol"/>
              <a:buChar char=""/>
              <a:defRPr/>
            </a:lvl6pPr>
            <a:lvl7pPr indent="-152400" marL="2971800" rtl="0" algn="l">
              <a:spcBef>
                <a:spcPts val="1000"/>
              </a:spcBef>
              <a:spcAft>
                <a:spcPts val="0"/>
              </a:spcAft>
              <a:buClr>
                <a:schemeClr val="accent1"/>
              </a:buClr>
              <a:buFont typeface="Noto Symbol"/>
              <a:buChar char=""/>
              <a:defRPr/>
            </a:lvl7pPr>
            <a:lvl8pPr indent="-152400" marL="3429000" rtl="0" algn="l">
              <a:spcBef>
                <a:spcPts val="1000"/>
              </a:spcBef>
              <a:spcAft>
                <a:spcPts val="0"/>
              </a:spcAft>
              <a:buClr>
                <a:schemeClr val="accent1"/>
              </a:buClr>
              <a:buFont typeface="Noto Symbol"/>
              <a:buChar char=""/>
              <a:defRPr/>
            </a:lvl8pPr>
            <a:lvl9pPr indent="-152400" marL="3886200" rtl="0" algn="l">
              <a:spcBef>
                <a:spcPts val="1000"/>
              </a:spcBef>
              <a:spcAft>
                <a:spcPts val="0"/>
              </a:spcAft>
              <a:buClr>
                <a:schemeClr val="accent1"/>
              </a:buClr>
              <a:buFont typeface="Noto Symbol"/>
              <a:buChar char=""/>
              <a:defRPr/>
            </a:lvl9pPr>
          </a:lstStyle>
          <a:p/>
        </p:txBody>
      </p:sp>
      <p:sp>
        <p:nvSpPr>
          <p:cNvPr id="70" name="Shape 70"/>
          <p:cNvSpPr txBox="1"/>
          <p:nvPr>
            <p:ph idx="3" type="body"/>
          </p:nvPr>
        </p:nvSpPr>
        <p:spPr>
          <a:xfrm>
            <a:off x="7506628" y="1969475"/>
            <a:ext cx="3999000" cy="576262"/>
          </a:xfrm>
          <a:prstGeom prst="rect">
            <a:avLst/>
          </a:prstGeom>
          <a:noFill/>
          <a:ln>
            <a:noFill/>
          </a:ln>
        </p:spPr>
        <p:txBody>
          <a:bodyPr anchorCtr="0" anchor="b"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71" name="Shape 71"/>
          <p:cNvSpPr txBox="1"/>
          <p:nvPr>
            <p:ph idx="4" type="body"/>
          </p:nvPr>
        </p:nvSpPr>
        <p:spPr>
          <a:xfrm>
            <a:off x="7166957" y="2545738"/>
            <a:ext cx="4338674" cy="3354060"/>
          </a:xfrm>
          <a:prstGeom prst="rect">
            <a:avLst/>
          </a:prstGeom>
          <a:noFill/>
          <a:ln>
            <a:noFill/>
          </a:ln>
        </p:spPr>
        <p:txBody>
          <a:bodyPr anchorCtr="0" anchor="t" bIns="91425" lIns="91425" rIns="91425" tIns="91425"/>
          <a:lstStyle>
            <a:lvl1pPr indent="-228600" marL="342900" rtl="0" algn="l">
              <a:spcBef>
                <a:spcPts val="1000"/>
              </a:spcBef>
              <a:spcAft>
                <a:spcPts val="0"/>
              </a:spcAft>
              <a:buClr>
                <a:schemeClr val="accent1"/>
              </a:buClr>
              <a:buFont typeface="Noto Symbol"/>
              <a:buChar char=""/>
              <a:defRPr/>
            </a:lvl1pPr>
            <a:lvl2pPr indent="-184150" marL="742950" rtl="0" algn="l">
              <a:spcBef>
                <a:spcPts val="1000"/>
              </a:spcBef>
              <a:spcAft>
                <a:spcPts val="0"/>
              </a:spcAft>
              <a:buClr>
                <a:schemeClr val="accent1"/>
              </a:buClr>
              <a:buFont typeface="Noto Symbol"/>
              <a:buChar char=""/>
              <a:defRPr/>
            </a:lvl2pPr>
            <a:lvl3pPr indent="-139700" marL="1143000" rtl="0" algn="l">
              <a:spcBef>
                <a:spcPts val="1000"/>
              </a:spcBef>
              <a:spcAft>
                <a:spcPts val="0"/>
              </a:spcAft>
              <a:buClr>
                <a:schemeClr val="accent1"/>
              </a:buClr>
              <a:buFont typeface="Noto Symbol"/>
              <a:buChar char=""/>
              <a:defRPr/>
            </a:lvl3pPr>
            <a:lvl4pPr indent="-152400" marL="1600200" rtl="0" algn="l">
              <a:spcBef>
                <a:spcPts val="1000"/>
              </a:spcBef>
              <a:spcAft>
                <a:spcPts val="0"/>
              </a:spcAft>
              <a:buClr>
                <a:schemeClr val="accent1"/>
              </a:buClr>
              <a:buFont typeface="Noto Symbol"/>
              <a:buChar char=""/>
              <a:defRPr/>
            </a:lvl4pPr>
            <a:lvl5pPr indent="-152400" marL="2057400" rtl="0" algn="l">
              <a:spcBef>
                <a:spcPts val="1000"/>
              </a:spcBef>
              <a:spcAft>
                <a:spcPts val="0"/>
              </a:spcAft>
              <a:buClr>
                <a:schemeClr val="accent1"/>
              </a:buClr>
              <a:buFont typeface="Noto Symbol"/>
              <a:buChar char=""/>
              <a:defRPr/>
            </a:lvl5pPr>
            <a:lvl6pPr indent="-152400" marL="2514600" rtl="0" algn="l">
              <a:spcBef>
                <a:spcPts val="1000"/>
              </a:spcBef>
              <a:spcAft>
                <a:spcPts val="0"/>
              </a:spcAft>
              <a:buClr>
                <a:schemeClr val="accent1"/>
              </a:buClr>
              <a:buFont typeface="Noto Symbol"/>
              <a:buChar char=""/>
              <a:defRPr/>
            </a:lvl6pPr>
            <a:lvl7pPr indent="-152400" marL="2971800" rtl="0" algn="l">
              <a:spcBef>
                <a:spcPts val="1000"/>
              </a:spcBef>
              <a:spcAft>
                <a:spcPts val="0"/>
              </a:spcAft>
              <a:buClr>
                <a:schemeClr val="accent1"/>
              </a:buClr>
              <a:buFont typeface="Noto Symbol"/>
              <a:buChar char=""/>
              <a:defRPr/>
            </a:lvl7pPr>
            <a:lvl8pPr indent="-152400" marL="3429000" rtl="0" algn="l">
              <a:spcBef>
                <a:spcPts val="1000"/>
              </a:spcBef>
              <a:spcAft>
                <a:spcPts val="0"/>
              </a:spcAft>
              <a:buClr>
                <a:schemeClr val="accent1"/>
              </a:buClr>
              <a:buFont typeface="Noto Symbol"/>
              <a:buChar char=""/>
              <a:defRPr/>
            </a:lvl8pPr>
            <a:lvl9pPr indent="-152400" marL="3886200" rtl="0" algn="l">
              <a:spcBef>
                <a:spcPts val="1000"/>
              </a:spcBef>
              <a:spcAft>
                <a:spcPts val="0"/>
              </a:spcAft>
              <a:buClr>
                <a:schemeClr val="accent1"/>
              </a:buClr>
              <a:buFont typeface="Noto Symbol"/>
              <a:buChar char=""/>
              <a:defRPr/>
            </a:lvl9pPr>
          </a:lstStyle>
          <a:p/>
        </p:txBody>
      </p:sp>
      <p:sp>
        <p:nvSpPr>
          <p:cNvPr id="72" name="Shape 72"/>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3" name="Shape 73"/>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4" name="Shape 74"/>
          <p:cNvSpPr/>
          <p:nvPr/>
        </p:nvSpPr>
        <p:spPr>
          <a:xfrm flipH="1" rot="10800000">
            <a:off x="-4188" y="714374"/>
            <a:ext cx="1588526" cy="507296"/>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75" name="Shape 75"/>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6" name="Shape 76"/>
        <p:cNvGrpSpPr/>
        <p:nvPr/>
      </p:nvGrpSpPr>
      <p:grpSpPr>
        <a:xfrm>
          <a:off x="0" y="0"/>
          <a:ext cx="0" cy="0"/>
          <a:chOff x="0" y="0"/>
          <a:chExt cx="0" cy="0"/>
        </a:xfrm>
      </p:grpSpPr>
      <p:sp>
        <p:nvSpPr>
          <p:cNvPr id="77" name="Shape 77"/>
          <p:cNvSpPr txBox="1"/>
          <p:nvPr>
            <p:ph type="title"/>
          </p:nvPr>
        </p:nvSpPr>
        <p:spPr>
          <a:xfrm>
            <a:off x="2592924" y="624110"/>
            <a:ext cx="8911686" cy="1280889"/>
          </a:xfrm>
          <a:prstGeom prst="rect">
            <a:avLst/>
          </a:prstGeom>
          <a:noFill/>
          <a:ln>
            <a:noFill/>
          </a:ln>
        </p:spPr>
        <p:txBody>
          <a:bodyPr anchorCtr="0" anchor="t" bIns="91425" lIns="91425" rIns="91425" tIns="91425"/>
          <a:lstStyle>
            <a:lvl1pPr rtl="0" algn="l">
              <a:spcBef>
                <a:spcPts val="0"/>
              </a:spcBef>
              <a:buClr>
                <a:srgbClr val="262626"/>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8" name="Shape 7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9" name="Shape 7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0" name="Shape 80"/>
          <p:cNvSpPr/>
          <p:nvPr/>
        </p:nvSpPr>
        <p:spPr>
          <a:xfrm flipH="1" rot="10800000">
            <a:off x="-4188" y="714374"/>
            <a:ext cx="1588526" cy="507296"/>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81" name="Shape 8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2" name="Shape 82"/>
        <p:cNvGrpSpPr/>
        <p:nvPr/>
      </p:nvGrpSpPr>
      <p:grpSpPr>
        <a:xfrm>
          <a:off x="0" y="0"/>
          <a:ext cx="0" cy="0"/>
          <a:chOff x="0" y="0"/>
          <a:chExt cx="0" cy="0"/>
        </a:xfrm>
      </p:grpSpPr>
      <p:sp>
        <p:nvSpPr>
          <p:cNvPr id="83" name="Shape 8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4" name="Shape 8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5" name="Shape 85"/>
          <p:cNvSpPr/>
          <p:nvPr/>
        </p:nvSpPr>
        <p:spPr>
          <a:xfrm flipH="1" rot="10800000">
            <a:off x="-4188" y="714374"/>
            <a:ext cx="1588526" cy="507296"/>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86" name="Shape 8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87" name="Shape 87"/>
        <p:cNvGrpSpPr/>
        <p:nvPr/>
      </p:nvGrpSpPr>
      <p:grpSpPr>
        <a:xfrm>
          <a:off x="0" y="0"/>
          <a:ext cx="0" cy="0"/>
          <a:chOff x="0" y="0"/>
          <a:chExt cx="0" cy="0"/>
        </a:xfrm>
      </p:grpSpPr>
      <p:sp>
        <p:nvSpPr>
          <p:cNvPr id="88" name="Shape 88"/>
          <p:cNvSpPr txBox="1"/>
          <p:nvPr>
            <p:ph type="title"/>
          </p:nvPr>
        </p:nvSpPr>
        <p:spPr>
          <a:xfrm>
            <a:off x="2589211" y="446087"/>
            <a:ext cx="3505199" cy="976312"/>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9" name="Shape 89"/>
          <p:cNvSpPr txBox="1"/>
          <p:nvPr>
            <p:ph idx="1" type="body"/>
          </p:nvPr>
        </p:nvSpPr>
        <p:spPr>
          <a:xfrm>
            <a:off x="6323012" y="446087"/>
            <a:ext cx="5181600" cy="5414963"/>
          </a:xfrm>
          <a:prstGeom prst="rect">
            <a:avLst/>
          </a:prstGeom>
          <a:noFill/>
          <a:ln>
            <a:noFill/>
          </a:ln>
        </p:spPr>
        <p:txBody>
          <a:bodyPr anchorCtr="0" anchor="ctr" bIns="91425" lIns="91425" rIns="91425" tIns="91425"/>
          <a:lstStyle>
            <a:lvl1pPr indent="-228600" marL="342900" rtl="0" algn="l">
              <a:spcBef>
                <a:spcPts val="1000"/>
              </a:spcBef>
              <a:spcAft>
                <a:spcPts val="0"/>
              </a:spcAft>
              <a:buClr>
                <a:schemeClr val="accent1"/>
              </a:buClr>
              <a:buFont typeface="Noto Symbol"/>
              <a:buChar char=""/>
              <a:defRPr/>
            </a:lvl1pPr>
            <a:lvl2pPr indent="-184150" marL="742950" rtl="0" algn="l">
              <a:spcBef>
                <a:spcPts val="1000"/>
              </a:spcBef>
              <a:spcAft>
                <a:spcPts val="0"/>
              </a:spcAft>
              <a:buClr>
                <a:schemeClr val="accent1"/>
              </a:buClr>
              <a:buFont typeface="Noto Symbol"/>
              <a:buChar char=""/>
              <a:defRPr/>
            </a:lvl2pPr>
            <a:lvl3pPr indent="-139700" marL="1143000" rtl="0" algn="l">
              <a:spcBef>
                <a:spcPts val="1000"/>
              </a:spcBef>
              <a:spcAft>
                <a:spcPts val="0"/>
              </a:spcAft>
              <a:buClr>
                <a:schemeClr val="accent1"/>
              </a:buClr>
              <a:buFont typeface="Noto Symbol"/>
              <a:buChar char=""/>
              <a:defRPr/>
            </a:lvl3pPr>
            <a:lvl4pPr indent="-152400" marL="1600200" rtl="0" algn="l">
              <a:spcBef>
                <a:spcPts val="1000"/>
              </a:spcBef>
              <a:spcAft>
                <a:spcPts val="0"/>
              </a:spcAft>
              <a:buClr>
                <a:schemeClr val="accent1"/>
              </a:buClr>
              <a:buFont typeface="Noto Symbol"/>
              <a:buChar char=""/>
              <a:defRPr/>
            </a:lvl4pPr>
            <a:lvl5pPr indent="-152400" marL="2057400" rtl="0" algn="l">
              <a:spcBef>
                <a:spcPts val="1000"/>
              </a:spcBef>
              <a:spcAft>
                <a:spcPts val="0"/>
              </a:spcAft>
              <a:buClr>
                <a:schemeClr val="accent1"/>
              </a:buClr>
              <a:buFont typeface="Noto Symbol"/>
              <a:buChar char=""/>
              <a:defRPr/>
            </a:lvl5pPr>
            <a:lvl6pPr indent="-152400" marL="2514600" rtl="0" algn="l">
              <a:spcBef>
                <a:spcPts val="1000"/>
              </a:spcBef>
              <a:spcAft>
                <a:spcPts val="0"/>
              </a:spcAft>
              <a:buClr>
                <a:schemeClr val="accent1"/>
              </a:buClr>
              <a:buFont typeface="Noto Symbol"/>
              <a:buChar char=""/>
              <a:defRPr/>
            </a:lvl6pPr>
            <a:lvl7pPr indent="-152400" marL="2971800" rtl="0" algn="l">
              <a:spcBef>
                <a:spcPts val="1000"/>
              </a:spcBef>
              <a:spcAft>
                <a:spcPts val="0"/>
              </a:spcAft>
              <a:buClr>
                <a:schemeClr val="accent1"/>
              </a:buClr>
              <a:buFont typeface="Noto Symbol"/>
              <a:buChar char=""/>
              <a:defRPr/>
            </a:lvl7pPr>
            <a:lvl8pPr indent="-152400" marL="3429000" rtl="0" algn="l">
              <a:spcBef>
                <a:spcPts val="1000"/>
              </a:spcBef>
              <a:spcAft>
                <a:spcPts val="0"/>
              </a:spcAft>
              <a:buClr>
                <a:schemeClr val="accent1"/>
              </a:buClr>
              <a:buFont typeface="Noto Symbol"/>
              <a:buChar char=""/>
              <a:defRPr/>
            </a:lvl8pPr>
            <a:lvl9pPr indent="-152400" marL="3886200" rtl="0" algn="l">
              <a:spcBef>
                <a:spcPts val="1000"/>
              </a:spcBef>
              <a:spcAft>
                <a:spcPts val="0"/>
              </a:spcAft>
              <a:buClr>
                <a:schemeClr val="accent1"/>
              </a:buClr>
              <a:buFont typeface="Noto Symbol"/>
              <a:buChar char=""/>
              <a:defRPr/>
            </a:lvl9pPr>
          </a:lstStyle>
          <a:p/>
        </p:txBody>
      </p:sp>
      <p:sp>
        <p:nvSpPr>
          <p:cNvPr id="90" name="Shape 90"/>
          <p:cNvSpPr txBox="1"/>
          <p:nvPr>
            <p:ph idx="2" type="body"/>
          </p:nvPr>
        </p:nvSpPr>
        <p:spPr>
          <a:xfrm>
            <a:off x="2589211" y="1598612"/>
            <a:ext cx="3505199" cy="4262436"/>
          </a:xfrm>
          <a:prstGeom prst="rect">
            <a:avLst/>
          </a:prstGeom>
          <a:noFill/>
          <a:ln>
            <a:noFill/>
          </a:ln>
        </p:spPr>
        <p:txBody>
          <a:bodyPr anchorCtr="0" anchor="t"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91" name="Shape 91"/>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2" name="Shape 92"/>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3" name="Shape 93"/>
          <p:cNvSpPr/>
          <p:nvPr/>
        </p:nvSpPr>
        <p:spPr>
          <a:xfrm flipH="1" rot="10800000">
            <a:off x="-4188" y="714374"/>
            <a:ext cx="1588526" cy="507296"/>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94" name="Shape 94"/>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5" name="Shape 95"/>
        <p:cNvGrpSpPr/>
        <p:nvPr/>
      </p:nvGrpSpPr>
      <p:grpSpPr>
        <a:xfrm>
          <a:off x="0" y="0"/>
          <a:ext cx="0" cy="0"/>
          <a:chOff x="0" y="0"/>
          <a:chExt cx="0" cy="0"/>
        </a:xfrm>
      </p:grpSpPr>
      <p:sp>
        <p:nvSpPr>
          <p:cNvPr id="96" name="Shape 96"/>
          <p:cNvSpPr txBox="1"/>
          <p:nvPr>
            <p:ph type="title"/>
          </p:nvPr>
        </p:nvSpPr>
        <p:spPr>
          <a:xfrm>
            <a:off x="2589213" y="4800600"/>
            <a:ext cx="8915400" cy="56673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p:nvPr>
            <p:ph idx="2" type="pic"/>
          </p:nvPr>
        </p:nvSpPr>
        <p:spPr>
          <a:xfrm>
            <a:off x="2589211" y="634964"/>
            <a:ext cx="8915400" cy="3854969"/>
          </a:xfrm>
          <a:prstGeom prst="rect">
            <a:avLst/>
          </a:prstGeom>
          <a:noFill/>
          <a:ln>
            <a:noFill/>
          </a:ln>
        </p:spPr>
      </p:sp>
      <p:sp>
        <p:nvSpPr>
          <p:cNvPr id="98" name="Shape 98"/>
          <p:cNvSpPr txBox="1"/>
          <p:nvPr>
            <p:ph idx="1" type="body"/>
          </p:nvPr>
        </p:nvSpPr>
        <p:spPr>
          <a:xfrm>
            <a:off x="2589213" y="5367337"/>
            <a:ext cx="8915400" cy="493711"/>
          </a:xfrm>
          <a:prstGeom prst="rect">
            <a:avLst/>
          </a:prstGeom>
          <a:noFill/>
          <a:ln>
            <a:noFill/>
          </a:ln>
        </p:spPr>
        <p:txBody>
          <a:bodyPr anchorCtr="0" anchor="t"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99" name="Shape 9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0" name="Shape 10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1" name="Shape 101"/>
          <p:cNvSpPr/>
          <p:nvPr/>
        </p:nvSpPr>
        <p:spPr>
          <a:xfrm flipH="1" rot="10800000">
            <a:off x="-4188" y="4911724"/>
            <a:ext cx="1588526" cy="507296"/>
          </a:xfrm>
          <a:custGeom>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02" name="Shape 102"/>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7" Type="http://schemas.openxmlformats.org/officeDocument/2006/relationships/theme" Target="../theme/theme3.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2" Type="http://schemas.openxmlformats.org/officeDocument/2006/relationships/slideLayout" Target="../slideLayouts/slideLayout2.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 Type="http://schemas.openxmlformats.org/officeDocument/2006/relationships/slideLayout" Target="../slideLayouts/slideLayout1.xml"/><Relationship Id="rId4" Type="http://schemas.openxmlformats.org/officeDocument/2006/relationships/slideLayout" Target="../slideLayouts/slideLayout4.xml"/><Relationship Id="rId10" Type="http://schemas.openxmlformats.org/officeDocument/2006/relationships/slideLayout" Target="../slideLayouts/slideLayout10.xml"/><Relationship Id="rId3" Type="http://schemas.openxmlformats.org/officeDocument/2006/relationships/slideLayout" Target="../slideLayouts/slideLayout3.xml"/><Relationship Id="rId11" Type="http://schemas.openxmlformats.org/officeDocument/2006/relationships/slideLayout" Target="../slideLayouts/slideLayout11.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FEFEFF"/>
            </a:gs>
            <a:gs pos="100000">
              <a:srgbClr val="DFE8C4"/>
            </a:gs>
          </a:gsLst>
          <a:path path="circle">
            <a:fillToRect b="100%" r="100%"/>
          </a:path>
          <a:tileRect l="-100%" t="-100%"/>
        </a:gradFill>
      </p:bgPr>
    </p:bg>
    <p:spTree>
      <p:nvGrpSpPr>
        <p:cNvPr id="4" name="Shape 4"/>
        <p:cNvGrpSpPr/>
        <p:nvPr/>
      </p:nvGrpSpPr>
      <p:grpSpPr>
        <a:xfrm>
          <a:off x="0" y="0"/>
          <a:ext cx="0" cy="0"/>
          <a:chOff x="0" y="0"/>
          <a:chExt cx="0" cy="0"/>
        </a:xfrm>
      </p:grpSpPr>
      <p:grpSp>
        <p:nvGrpSpPr>
          <p:cNvPr id="5" name="Shape 5"/>
          <p:cNvGrpSpPr/>
          <p:nvPr/>
        </p:nvGrpSpPr>
        <p:grpSpPr>
          <a:xfrm>
            <a:off x="1" y="228600"/>
            <a:ext cx="2851516" cy="6638628"/>
            <a:chOff x="2487613" y="285750"/>
            <a:chExt cx="2428875" cy="5654675"/>
          </a:xfrm>
        </p:grpSpPr>
        <p:sp>
          <p:nvSpPr>
            <p:cNvPr id="6" name="Shape 6"/>
            <p:cNvSpPr/>
            <p:nvPr/>
          </p:nvSpPr>
          <p:spPr>
            <a:xfrm>
              <a:off x="2487613" y="2284413"/>
              <a:ext cx="85724" cy="533400"/>
            </a:xfrm>
            <a:custGeom>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rIns="91425" tIns="91425">
              <a:noAutofit/>
            </a:bodyPr>
            <a:lstStyle/>
            <a:p>
              <a:pPr>
                <a:spcBef>
                  <a:spcPts val="0"/>
                </a:spcBef>
                <a:buNone/>
              </a:pPr>
              <a:r>
                <a:t/>
              </a:r>
              <a:endParaRPr/>
            </a:p>
          </p:txBody>
        </p:sp>
        <p:sp>
          <p:nvSpPr>
            <p:cNvPr id="7" name="Shape 7"/>
            <p:cNvSpPr/>
            <p:nvPr/>
          </p:nvSpPr>
          <p:spPr>
            <a:xfrm>
              <a:off x="2597150" y="2779713"/>
              <a:ext cx="550863" cy="1978025"/>
            </a:xfrm>
            <a:custGeom>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rIns="91425" tIns="91425">
              <a:noAutofit/>
            </a:bodyPr>
            <a:lstStyle/>
            <a:p>
              <a:pPr>
                <a:spcBef>
                  <a:spcPts val="0"/>
                </a:spcBef>
                <a:buNone/>
              </a:pPr>
              <a:r>
                <a:t/>
              </a:r>
              <a:endParaRPr/>
            </a:p>
          </p:txBody>
        </p:sp>
        <p:sp>
          <p:nvSpPr>
            <p:cNvPr id="8" name="Shape 8"/>
            <p:cNvSpPr/>
            <p:nvPr/>
          </p:nvSpPr>
          <p:spPr>
            <a:xfrm>
              <a:off x="3175000" y="4730750"/>
              <a:ext cx="519113" cy="1209674"/>
            </a:xfrm>
            <a:custGeom>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rIns="91425" tIns="91425">
              <a:noAutofit/>
            </a:bodyPr>
            <a:lstStyle/>
            <a:p>
              <a:pPr>
                <a:spcBef>
                  <a:spcPts val="0"/>
                </a:spcBef>
                <a:buNone/>
              </a:pPr>
              <a:r>
                <a:t/>
              </a:r>
              <a:endParaRPr/>
            </a:p>
          </p:txBody>
        </p:sp>
        <p:sp>
          <p:nvSpPr>
            <p:cNvPr id="9" name="Shape 9"/>
            <p:cNvSpPr/>
            <p:nvPr/>
          </p:nvSpPr>
          <p:spPr>
            <a:xfrm>
              <a:off x="3305176" y="5630862"/>
              <a:ext cx="146049" cy="309562"/>
            </a:xfrm>
            <a:custGeom>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rIns="91425" tIns="91425">
              <a:noAutofit/>
            </a:bodyPr>
            <a:lstStyle/>
            <a:p>
              <a:pPr>
                <a:spcBef>
                  <a:spcPts val="0"/>
                </a:spcBef>
                <a:buNone/>
              </a:pPr>
              <a:r>
                <a:t/>
              </a:r>
              <a:endParaRPr/>
            </a:p>
          </p:txBody>
        </p:sp>
        <p:sp>
          <p:nvSpPr>
            <p:cNvPr id="10" name="Shape 10"/>
            <p:cNvSpPr/>
            <p:nvPr/>
          </p:nvSpPr>
          <p:spPr>
            <a:xfrm>
              <a:off x="2573338" y="2817813"/>
              <a:ext cx="700088" cy="2835275"/>
            </a:xfrm>
            <a:custGeom>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rIns="91425" tIns="91425">
              <a:noAutofit/>
            </a:bodyPr>
            <a:lstStyle/>
            <a:p>
              <a:pPr>
                <a:spcBef>
                  <a:spcPts val="0"/>
                </a:spcBef>
                <a:buNone/>
              </a:pPr>
              <a:r>
                <a:t/>
              </a:r>
              <a:endParaRPr/>
            </a:p>
          </p:txBody>
        </p:sp>
        <p:sp>
          <p:nvSpPr>
            <p:cNvPr id="11" name="Shape 11"/>
            <p:cNvSpPr/>
            <p:nvPr/>
          </p:nvSpPr>
          <p:spPr>
            <a:xfrm>
              <a:off x="2506663" y="285750"/>
              <a:ext cx="90488" cy="2493963"/>
            </a:xfrm>
            <a:custGeom>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rIns="91425" tIns="91425">
              <a:noAutofit/>
            </a:bodyPr>
            <a:lstStyle/>
            <a:p>
              <a:pPr>
                <a:spcBef>
                  <a:spcPts val="0"/>
                </a:spcBef>
                <a:buNone/>
              </a:pPr>
              <a:r>
                <a:t/>
              </a:r>
              <a:endParaRPr/>
            </a:p>
          </p:txBody>
        </p:sp>
        <p:sp>
          <p:nvSpPr>
            <p:cNvPr id="12" name="Shape 12"/>
            <p:cNvSpPr/>
            <p:nvPr/>
          </p:nvSpPr>
          <p:spPr>
            <a:xfrm>
              <a:off x="2554288" y="2598738"/>
              <a:ext cx="66675" cy="420687"/>
            </a:xfrm>
            <a:custGeom>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rIns="91425" tIns="91425">
              <a:noAutofit/>
            </a:bodyPr>
            <a:lstStyle/>
            <a:p>
              <a:pPr>
                <a:spcBef>
                  <a:spcPts val="0"/>
                </a:spcBef>
                <a:buNone/>
              </a:pPr>
              <a:r>
                <a:t/>
              </a:r>
              <a:endParaRPr/>
            </a:p>
          </p:txBody>
        </p:sp>
        <p:sp>
          <p:nvSpPr>
            <p:cNvPr id="13" name="Shape 13"/>
            <p:cNvSpPr/>
            <p:nvPr/>
          </p:nvSpPr>
          <p:spPr>
            <a:xfrm>
              <a:off x="3143250" y="4757737"/>
              <a:ext cx="161925" cy="873125"/>
            </a:xfrm>
            <a:custGeom>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rIns="91425" tIns="91425">
              <a:noAutofit/>
            </a:bodyPr>
            <a:lstStyle/>
            <a:p>
              <a:pPr>
                <a:spcBef>
                  <a:spcPts val="0"/>
                </a:spcBef>
                <a:buNone/>
              </a:pPr>
              <a:r>
                <a:t/>
              </a:r>
              <a:endParaRPr/>
            </a:p>
          </p:txBody>
        </p:sp>
        <p:sp>
          <p:nvSpPr>
            <p:cNvPr id="14" name="Shape 14"/>
            <p:cNvSpPr/>
            <p:nvPr/>
          </p:nvSpPr>
          <p:spPr>
            <a:xfrm>
              <a:off x="3148013" y="1282700"/>
              <a:ext cx="1768475" cy="3448050"/>
            </a:xfrm>
            <a:custGeom>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rIns="91425" tIns="91425">
              <a:noAutofit/>
            </a:bodyPr>
            <a:lstStyle/>
            <a:p>
              <a:pPr>
                <a:spcBef>
                  <a:spcPts val="0"/>
                </a:spcBef>
                <a:buNone/>
              </a:pPr>
              <a:r>
                <a:t/>
              </a:r>
              <a:endParaRPr/>
            </a:p>
          </p:txBody>
        </p:sp>
        <p:sp>
          <p:nvSpPr>
            <p:cNvPr id="15" name="Shape 15"/>
            <p:cNvSpPr/>
            <p:nvPr/>
          </p:nvSpPr>
          <p:spPr>
            <a:xfrm>
              <a:off x="3273425" y="5653087"/>
              <a:ext cx="138113" cy="287338"/>
            </a:xfrm>
            <a:custGeom>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rIns="91425" tIns="91425">
              <a:noAutofit/>
            </a:bodyPr>
            <a:lstStyle/>
            <a:p>
              <a:pPr>
                <a:spcBef>
                  <a:spcPts val="0"/>
                </a:spcBef>
                <a:buNone/>
              </a:pPr>
              <a:r>
                <a:t/>
              </a:r>
              <a:endParaRPr/>
            </a:p>
          </p:txBody>
        </p:sp>
        <p:sp>
          <p:nvSpPr>
            <p:cNvPr id="16" name="Shape 16"/>
            <p:cNvSpPr/>
            <p:nvPr/>
          </p:nvSpPr>
          <p:spPr>
            <a:xfrm>
              <a:off x="3143250" y="4656137"/>
              <a:ext cx="31750" cy="188913"/>
            </a:xfrm>
            <a:custGeom>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rIns="91425" tIns="91425">
              <a:noAutofit/>
            </a:bodyPr>
            <a:lstStyle/>
            <a:p>
              <a:pPr>
                <a:spcBef>
                  <a:spcPts val="0"/>
                </a:spcBef>
                <a:buNone/>
              </a:pPr>
              <a:r>
                <a:t/>
              </a:r>
              <a:endParaRPr/>
            </a:p>
          </p:txBody>
        </p:sp>
        <p:sp>
          <p:nvSpPr>
            <p:cNvPr id="17" name="Shape 17"/>
            <p:cNvSpPr/>
            <p:nvPr/>
          </p:nvSpPr>
          <p:spPr>
            <a:xfrm>
              <a:off x="3211513" y="5410200"/>
              <a:ext cx="203200" cy="530224"/>
            </a:xfrm>
            <a:custGeom>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rIns="91425" tIns="91425">
              <a:noAutofit/>
            </a:bodyPr>
            <a:lstStyle/>
            <a:p>
              <a:pPr>
                <a:spcBef>
                  <a:spcPts val="0"/>
                </a:spcBef>
                <a:buNone/>
              </a:pPr>
              <a:r>
                <a:t/>
              </a:r>
              <a:endParaRPr/>
            </a:p>
          </p:txBody>
        </p:sp>
      </p:grpSp>
      <p:grpSp>
        <p:nvGrpSpPr>
          <p:cNvPr id="18" name="Shape 18"/>
          <p:cNvGrpSpPr/>
          <p:nvPr/>
        </p:nvGrpSpPr>
        <p:grpSpPr>
          <a:xfrm>
            <a:off x="27221" y="-785"/>
            <a:ext cx="2356674" cy="6854039"/>
            <a:chOff x="6627813" y="194832"/>
            <a:chExt cx="1952625" cy="5678917"/>
          </a:xfrm>
        </p:grpSpPr>
        <p:sp>
          <p:nvSpPr>
            <p:cNvPr id="19" name="Shape 19"/>
            <p:cNvSpPr/>
            <p:nvPr/>
          </p:nvSpPr>
          <p:spPr>
            <a:xfrm>
              <a:off x="6627813" y="194832"/>
              <a:ext cx="409575" cy="3646487"/>
            </a:xfrm>
            <a:custGeom>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rIns="91425" tIns="91425">
              <a:noAutofit/>
            </a:bodyPr>
            <a:lstStyle/>
            <a:p>
              <a:pPr>
                <a:spcBef>
                  <a:spcPts val="0"/>
                </a:spcBef>
                <a:buNone/>
              </a:pPr>
              <a:r>
                <a:t/>
              </a:r>
              <a:endParaRPr/>
            </a:p>
          </p:txBody>
        </p:sp>
        <p:sp>
          <p:nvSpPr>
            <p:cNvPr id="20" name="Shape 20"/>
            <p:cNvSpPr/>
            <p:nvPr/>
          </p:nvSpPr>
          <p:spPr>
            <a:xfrm>
              <a:off x="7061200" y="3771900"/>
              <a:ext cx="350837" cy="1309688"/>
            </a:xfrm>
            <a:custGeom>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rIns="91425" tIns="91425">
              <a:noAutofit/>
            </a:bodyPr>
            <a:lstStyle/>
            <a:p>
              <a:pPr>
                <a:spcBef>
                  <a:spcPts val="0"/>
                </a:spcBef>
                <a:buNone/>
              </a:pPr>
              <a:r>
                <a:t/>
              </a:r>
              <a:endParaRPr/>
            </a:p>
          </p:txBody>
        </p:sp>
        <p:sp>
          <p:nvSpPr>
            <p:cNvPr id="21" name="Shape 21"/>
            <p:cNvSpPr/>
            <p:nvPr/>
          </p:nvSpPr>
          <p:spPr>
            <a:xfrm>
              <a:off x="7439025" y="5053012"/>
              <a:ext cx="357188" cy="820737"/>
            </a:xfrm>
            <a:custGeom>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rIns="91425" tIns="91425">
              <a:noAutofit/>
            </a:bodyPr>
            <a:lstStyle/>
            <a:p>
              <a:pPr>
                <a:spcBef>
                  <a:spcPts val="0"/>
                </a:spcBef>
                <a:buNone/>
              </a:pPr>
              <a:r>
                <a:t/>
              </a:r>
              <a:endParaRPr/>
            </a:p>
          </p:txBody>
        </p:sp>
        <p:sp>
          <p:nvSpPr>
            <p:cNvPr id="22" name="Shape 22"/>
            <p:cNvSpPr/>
            <p:nvPr/>
          </p:nvSpPr>
          <p:spPr>
            <a:xfrm>
              <a:off x="7037388" y="3811587"/>
              <a:ext cx="457200" cy="1852612"/>
            </a:xfrm>
            <a:custGeom>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rIns="91425" tIns="91425">
              <a:noAutofit/>
            </a:bodyPr>
            <a:lstStyle/>
            <a:p>
              <a:pPr>
                <a:spcBef>
                  <a:spcPts val="0"/>
                </a:spcBef>
                <a:buNone/>
              </a:pPr>
              <a:r>
                <a:t/>
              </a:r>
              <a:endParaRPr/>
            </a:p>
          </p:txBody>
        </p:sp>
        <p:sp>
          <p:nvSpPr>
            <p:cNvPr id="23" name="Shape 23"/>
            <p:cNvSpPr/>
            <p:nvPr/>
          </p:nvSpPr>
          <p:spPr>
            <a:xfrm>
              <a:off x="6992938" y="1263650"/>
              <a:ext cx="144463" cy="2508249"/>
            </a:xfrm>
            <a:custGeom>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rIns="91425" tIns="91425">
              <a:noAutofit/>
            </a:bodyPr>
            <a:lstStyle/>
            <a:p>
              <a:pPr>
                <a:spcBef>
                  <a:spcPts val="0"/>
                </a:spcBef>
                <a:buNone/>
              </a:pPr>
              <a:r>
                <a:t/>
              </a:r>
              <a:endParaRPr/>
            </a:p>
          </p:txBody>
        </p:sp>
        <p:sp>
          <p:nvSpPr>
            <p:cNvPr id="24" name="Shape 24"/>
            <p:cNvSpPr/>
            <p:nvPr/>
          </p:nvSpPr>
          <p:spPr>
            <a:xfrm>
              <a:off x="7526338" y="5640387"/>
              <a:ext cx="111125" cy="233363"/>
            </a:xfrm>
            <a:custGeom>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rIns="91425" tIns="91425">
              <a:noAutofit/>
            </a:bodyPr>
            <a:lstStyle/>
            <a:p>
              <a:pPr>
                <a:spcBef>
                  <a:spcPts val="0"/>
                </a:spcBef>
                <a:buNone/>
              </a:pPr>
              <a:r>
                <a:t/>
              </a:r>
              <a:endParaRPr/>
            </a:p>
          </p:txBody>
        </p:sp>
        <p:sp>
          <p:nvSpPr>
            <p:cNvPr id="25" name="Shape 25"/>
            <p:cNvSpPr/>
            <p:nvPr/>
          </p:nvSpPr>
          <p:spPr>
            <a:xfrm>
              <a:off x="7021513" y="3598862"/>
              <a:ext cx="68262" cy="423863"/>
            </a:xfrm>
            <a:custGeom>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rIns="91425" tIns="91425">
              <a:noAutofit/>
            </a:bodyPr>
            <a:lstStyle/>
            <a:p>
              <a:pPr>
                <a:spcBef>
                  <a:spcPts val="0"/>
                </a:spcBef>
                <a:buNone/>
              </a:pPr>
              <a:r>
                <a:t/>
              </a:r>
              <a:endParaRPr/>
            </a:p>
          </p:txBody>
        </p:sp>
        <p:sp>
          <p:nvSpPr>
            <p:cNvPr id="26" name="Shape 26"/>
            <p:cNvSpPr/>
            <p:nvPr/>
          </p:nvSpPr>
          <p:spPr>
            <a:xfrm>
              <a:off x="7412038" y="2801938"/>
              <a:ext cx="1168400" cy="2251075"/>
            </a:xfrm>
            <a:custGeom>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rIns="91425" tIns="91425">
              <a:noAutofit/>
            </a:bodyPr>
            <a:lstStyle/>
            <a:p>
              <a:pPr>
                <a:spcBef>
                  <a:spcPts val="0"/>
                </a:spcBef>
                <a:buNone/>
              </a:pPr>
              <a:r>
                <a:t/>
              </a:r>
              <a:endParaRPr/>
            </a:p>
          </p:txBody>
        </p:sp>
        <p:sp>
          <p:nvSpPr>
            <p:cNvPr id="27" name="Shape 27"/>
            <p:cNvSpPr/>
            <p:nvPr/>
          </p:nvSpPr>
          <p:spPr>
            <a:xfrm>
              <a:off x="7494588" y="5664200"/>
              <a:ext cx="100012" cy="209549"/>
            </a:xfrm>
            <a:custGeom>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rIns="91425" tIns="91425">
              <a:noAutofit/>
            </a:bodyPr>
            <a:lstStyle/>
            <a:p>
              <a:pPr>
                <a:spcBef>
                  <a:spcPts val="0"/>
                </a:spcBef>
                <a:buNone/>
              </a:pPr>
              <a:r>
                <a:t/>
              </a:r>
              <a:endParaRPr/>
            </a:p>
          </p:txBody>
        </p:sp>
        <p:sp>
          <p:nvSpPr>
            <p:cNvPr id="28" name="Shape 28"/>
            <p:cNvSpPr/>
            <p:nvPr/>
          </p:nvSpPr>
          <p:spPr>
            <a:xfrm>
              <a:off x="7412038" y="5081587"/>
              <a:ext cx="114299" cy="558800"/>
            </a:xfrm>
            <a:custGeom>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rIns="91425" tIns="91425">
              <a:noAutofit/>
            </a:bodyPr>
            <a:lstStyle/>
            <a:p>
              <a:pPr>
                <a:spcBef>
                  <a:spcPts val="0"/>
                </a:spcBef>
                <a:buNone/>
              </a:pPr>
              <a:r>
                <a:t/>
              </a:r>
              <a:endParaRPr/>
            </a:p>
          </p:txBody>
        </p:sp>
        <p:sp>
          <p:nvSpPr>
            <p:cNvPr id="29" name="Shape 29"/>
            <p:cNvSpPr/>
            <p:nvPr/>
          </p:nvSpPr>
          <p:spPr>
            <a:xfrm>
              <a:off x="7412038" y="4978400"/>
              <a:ext cx="31750" cy="188913"/>
            </a:xfrm>
            <a:custGeom>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rIns="91425" tIns="91425">
              <a:noAutofit/>
            </a:bodyPr>
            <a:lstStyle/>
            <a:p>
              <a:pPr>
                <a:spcBef>
                  <a:spcPts val="0"/>
                </a:spcBef>
                <a:buNone/>
              </a:pPr>
              <a:r>
                <a:t/>
              </a:r>
              <a:endParaRPr/>
            </a:p>
          </p:txBody>
        </p:sp>
        <p:sp>
          <p:nvSpPr>
            <p:cNvPr id="30" name="Shape 30"/>
            <p:cNvSpPr/>
            <p:nvPr/>
          </p:nvSpPr>
          <p:spPr>
            <a:xfrm>
              <a:off x="7439025" y="5434012"/>
              <a:ext cx="174625" cy="439737"/>
            </a:xfrm>
            <a:custGeom>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rIns="91425" tIns="91425">
              <a:noAutofit/>
            </a:bodyPr>
            <a:lstStyle/>
            <a:p>
              <a:pPr>
                <a:spcBef>
                  <a:spcPts val="0"/>
                </a:spcBef>
                <a:buNone/>
              </a:pPr>
              <a:r>
                <a:t/>
              </a:r>
              <a:endParaRPr/>
            </a:p>
          </p:txBody>
        </p:sp>
      </p:grpSp>
      <p:sp>
        <p:nvSpPr>
          <p:cNvPr id="31" name="Shape 31"/>
          <p:cNvSpPr/>
          <p:nvPr/>
        </p:nvSpPr>
        <p:spPr>
          <a:xfrm>
            <a:off x="0" y="0"/>
            <a:ext cx="182879" cy="6858000"/>
          </a:xfrm>
          <a:prstGeom prst="rect">
            <a:avLst/>
          </a:prstGeom>
          <a:solidFill>
            <a:schemeClr val="dk2"/>
          </a:solidFill>
          <a:ln>
            <a:noFill/>
          </a:ln>
        </p:spPr>
        <p:txBody>
          <a:bodyPr anchorCtr="0" anchor="ctr" bIns="91425" lIns="91425" rIns="91425" tIns="91425">
            <a:noAutofit/>
          </a:bodyPr>
          <a:lstStyle/>
          <a:p>
            <a:pPr>
              <a:spcBef>
                <a:spcPts val="0"/>
              </a:spcBef>
              <a:buNone/>
            </a:pPr>
            <a:r>
              <a:t/>
            </a:r>
            <a:endParaRPr/>
          </a:p>
        </p:txBody>
      </p:sp>
      <p:sp>
        <p:nvSpPr>
          <p:cNvPr id="32" name="Shape 32"/>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marL="0" marR="0" rtl="0" algn="l">
              <a:spcBef>
                <a:spcPts val="0"/>
              </a:spcBef>
              <a:buClr>
                <a:srgbClr val="262626"/>
              </a:buClr>
              <a:buFont typeface="Quest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33" name="Shape 33"/>
          <p:cNvSpPr txBox="1"/>
          <p:nvPr>
            <p:ph idx="1" type="body"/>
          </p:nvPr>
        </p:nvSpPr>
        <p:spPr>
          <a:xfrm>
            <a:off x="2589211" y="2133600"/>
            <a:ext cx="8915400" cy="3886200"/>
          </a:xfrm>
          <a:prstGeom prst="rect">
            <a:avLst/>
          </a:prstGeom>
          <a:noFill/>
          <a:ln>
            <a:noFill/>
          </a:ln>
        </p:spPr>
        <p:txBody>
          <a:bodyPr anchorCtr="0" anchor="t" bIns="91425" lIns="91425" rIns="91425" tIns="91425"/>
          <a:lstStyle>
            <a:lvl1pPr indent="-228600" marL="342900" marR="0" rtl="0" algn="l">
              <a:spcBef>
                <a:spcPts val="1000"/>
              </a:spcBef>
              <a:spcAft>
                <a:spcPts val="0"/>
              </a:spcAft>
              <a:buClr>
                <a:schemeClr val="accent1"/>
              </a:buClr>
              <a:buFont typeface="Noto Symbol"/>
              <a:buChar char=""/>
              <a:defRPr/>
            </a:lvl1pPr>
            <a:lvl2pPr indent="-184150" marL="742950" marR="0" rtl="0" algn="l">
              <a:spcBef>
                <a:spcPts val="1000"/>
              </a:spcBef>
              <a:spcAft>
                <a:spcPts val="0"/>
              </a:spcAft>
              <a:buClr>
                <a:schemeClr val="accent1"/>
              </a:buClr>
              <a:buFont typeface="Noto Symbol"/>
              <a:buChar char=""/>
              <a:defRPr/>
            </a:lvl2pPr>
            <a:lvl3pPr indent="-139700" marL="1143000" marR="0" rtl="0" algn="l">
              <a:spcBef>
                <a:spcPts val="1000"/>
              </a:spcBef>
              <a:spcAft>
                <a:spcPts val="0"/>
              </a:spcAft>
              <a:buClr>
                <a:schemeClr val="accent1"/>
              </a:buClr>
              <a:buFont typeface="Noto Symbol"/>
              <a:buChar char=""/>
              <a:defRPr/>
            </a:lvl3pPr>
            <a:lvl4pPr indent="-152400" marL="1600200" marR="0" rtl="0" algn="l">
              <a:spcBef>
                <a:spcPts val="1000"/>
              </a:spcBef>
              <a:spcAft>
                <a:spcPts val="0"/>
              </a:spcAft>
              <a:buClr>
                <a:schemeClr val="accent1"/>
              </a:buClr>
              <a:buFont typeface="Noto Symbol"/>
              <a:buChar char=""/>
              <a:defRPr/>
            </a:lvl4pPr>
            <a:lvl5pPr indent="-152400" marL="2057400" marR="0" rtl="0" algn="l">
              <a:spcBef>
                <a:spcPts val="1000"/>
              </a:spcBef>
              <a:spcAft>
                <a:spcPts val="0"/>
              </a:spcAft>
              <a:buClr>
                <a:schemeClr val="accent1"/>
              </a:buClr>
              <a:buFont typeface="Noto Symbol"/>
              <a:buChar char=""/>
              <a:defRPr/>
            </a:lvl5pPr>
            <a:lvl6pPr indent="-152400" marL="2514600" marR="0" rtl="0" algn="l">
              <a:spcBef>
                <a:spcPts val="1000"/>
              </a:spcBef>
              <a:spcAft>
                <a:spcPts val="0"/>
              </a:spcAft>
              <a:buClr>
                <a:schemeClr val="accent1"/>
              </a:buClr>
              <a:buFont typeface="Noto Symbol"/>
              <a:buChar char=""/>
              <a:defRPr/>
            </a:lvl6pPr>
            <a:lvl7pPr indent="-152400" marL="2971800" marR="0" rtl="0" algn="l">
              <a:spcBef>
                <a:spcPts val="1000"/>
              </a:spcBef>
              <a:spcAft>
                <a:spcPts val="0"/>
              </a:spcAft>
              <a:buClr>
                <a:schemeClr val="accent1"/>
              </a:buClr>
              <a:buFont typeface="Noto Symbol"/>
              <a:buChar char=""/>
              <a:defRPr/>
            </a:lvl7pPr>
            <a:lvl8pPr indent="-152400" marL="3429000" marR="0" rtl="0" algn="l">
              <a:spcBef>
                <a:spcPts val="1000"/>
              </a:spcBef>
              <a:spcAft>
                <a:spcPts val="0"/>
              </a:spcAft>
              <a:buClr>
                <a:schemeClr val="accent1"/>
              </a:buClr>
              <a:buFont typeface="Noto Symbol"/>
              <a:buChar char=""/>
              <a:defRPr/>
            </a:lvl8pPr>
            <a:lvl9pPr indent="-152400" marL="3886200" marR="0" rtl="0" algn="l">
              <a:spcBef>
                <a:spcPts val="1000"/>
              </a:spcBef>
              <a:spcAft>
                <a:spcPts val="0"/>
              </a:spcAft>
              <a:buClr>
                <a:schemeClr val="accent1"/>
              </a:buClr>
              <a:buFont typeface="Noto Symbol"/>
              <a:buChar char=""/>
              <a:defRPr/>
            </a:lvl9pPr>
          </a:lstStyle>
          <a:p/>
        </p:txBody>
      </p:sp>
      <p:sp>
        <p:nvSpPr>
          <p:cNvPr id="34" name="Shape 34"/>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5" name="Shape 35"/>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6" name="Shape 3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2000" u="none" cap="none" strike="noStrike">
                <a:solidFill>
                  <a:srgbClr val="FEFFFF"/>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ctrTitle"/>
          </p:nvPr>
        </p:nvSpPr>
        <p:spPr>
          <a:xfrm>
            <a:off x="2589213" y="2514600"/>
            <a:ext cx="8915398" cy="2262781"/>
          </a:xfrm>
          <a:prstGeom prst="rect">
            <a:avLst/>
          </a:prstGeom>
          <a:noFill/>
          <a:ln>
            <a:noFill/>
          </a:ln>
        </p:spPr>
        <p:txBody>
          <a:bodyPr anchorCtr="0" anchor="b" bIns="45700" lIns="91425" rIns="91425" tIns="45700">
            <a:noAutofit/>
          </a:bodyPr>
          <a:lstStyle/>
          <a:p>
            <a:pPr indent="0" lvl="0" marL="0" marR="0" rtl="0" algn="l">
              <a:spcBef>
                <a:spcPts val="0"/>
              </a:spcBef>
              <a:buClr>
                <a:srgbClr val="262626"/>
              </a:buClr>
              <a:buSzPct val="25000"/>
              <a:buFont typeface="Questrial"/>
              <a:buNone/>
            </a:pPr>
            <a:r>
              <a:rPr b="0" baseline="0" i="0" lang="en-US" sz="5400" u="none" cap="none" strike="noStrike">
                <a:solidFill>
                  <a:srgbClr val="262626"/>
                </a:solidFill>
                <a:latin typeface="Questrial"/>
                <a:ea typeface="Questrial"/>
                <a:cs typeface="Questrial"/>
                <a:sym typeface="Questrial"/>
              </a:rPr>
              <a:t>Ariia</a:t>
            </a:r>
          </a:p>
        </p:txBody>
      </p:sp>
      <p:sp>
        <p:nvSpPr>
          <p:cNvPr id="161" name="Shape 161"/>
          <p:cNvSpPr txBox="1"/>
          <p:nvPr>
            <p:ph idx="1" type="subTitle"/>
          </p:nvPr>
        </p:nvSpPr>
        <p:spPr>
          <a:xfrm>
            <a:off x="2589213" y="4777378"/>
            <a:ext cx="8915398" cy="112628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Noto Symbol"/>
              <a:buNone/>
            </a:pPr>
            <a:r>
              <a:rPr b="0" baseline="0" i="0" lang="en-US" sz="1800" u="none" cap="none" strike="noStrike">
                <a:solidFill>
                  <a:srgbClr val="595959"/>
                </a:solidFill>
                <a:latin typeface="Questrial"/>
                <a:ea typeface="Questrial"/>
                <a:cs typeface="Questrial"/>
                <a:sym typeface="Questrial"/>
              </a:rPr>
              <a:t>An Electronic health records system</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2592925" y="624110"/>
            <a:ext cx="8911799" cy="1280999"/>
          </a:xfrm>
          <a:prstGeom prst="rect">
            <a:avLst/>
          </a:prstGeom>
        </p:spPr>
        <p:txBody>
          <a:bodyPr anchorCtr="0" anchor="t" bIns="91425" lIns="91425" rIns="91425" tIns="91425">
            <a:noAutofit/>
          </a:bodyPr>
          <a:lstStyle/>
          <a:p>
            <a:pPr>
              <a:spcBef>
                <a:spcPts val="0"/>
              </a:spcBef>
              <a:buNone/>
            </a:pPr>
            <a:r>
              <a:t/>
            </a:r>
            <a:endParaRPr/>
          </a:p>
        </p:txBody>
      </p:sp>
      <p:sp>
        <p:nvSpPr>
          <p:cNvPr id="217" name="Shape 217"/>
          <p:cNvSpPr txBox="1"/>
          <p:nvPr>
            <p:ph idx="1" type="body"/>
          </p:nvPr>
        </p:nvSpPr>
        <p:spPr>
          <a:xfrm>
            <a:off x="2589211" y="2133600"/>
            <a:ext cx="8915400" cy="3777599"/>
          </a:xfrm>
          <a:prstGeom prst="rect">
            <a:avLst/>
          </a:prstGeom>
        </p:spPr>
        <p:txBody>
          <a:bodyPr anchorCtr="0" anchor="t" bIns="91425" lIns="91425" rIns="91425" tIns="91425">
            <a:noAutofit/>
          </a:bodyPr>
          <a:lstStyle/>
          <a:p>
            <a:pPr>
              <a:spcBef>
                <a:spcPts val="0"/>
              </a:spcBef>
              <a:buNone/>
            </a:pPr>
            <a:r>
              <a:t/>
            </a:r>
            <a:endParaRPr/>
          </a:p>
        </p:txBody>
      </p:sp>
      <p:pic>
        <p:nvPicPr>
          <p:cNvPr id="218" name="Shape 218"/>
          <p:cNvPicPr preferRelativeResize="0"/>
          <p:nvPr/>
        </p:nvPicPr>
        <p:blipFill>
          <a:blip r:embed="rId3">
            <a:alphaModFix/>
          </a:blip>
          <a:stretch>
            <a:fillRect/>
          </a:stretch>
        </p:blipFill>
        <p:spPr>
          <a:xfrm>
            <a:off x="0" y="0"/>
            <a:ext cx="11988426" cy="68580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Questrial"/>
              <a:buNone/>
            </a:pPr>
            <a:r>
              <a:rPr b="0" baseline="0" i="0" lang="en-US" sz="3600" u="none" cap="none" strike="noStrike">
                <a:solidFill>
                  <a:srgbClr val="262626"/>
                </a:solidFill>
                <a:latin typeface="Questrial"/>
                <a:ea typeface="Questrial"/>
                <a:cs typeface="Questrial"/>
                <a:sym typeface="Questrial"/>
              </a:rPr>
              <a:t>Features: Medical Officer</a:t>
            </a:r>
          </a:p>
        </p:txBody>
      </p:sp>
      <p:sp>
        <p:nvSpPr>
          <p:cNvPr id="224" name="Shape 224"/>
          <p:cNvSpPr txBox="1"/>
          <p:nvPr>
            <p:ph idx="1" type="body"/>
          </p:nvPr>
        </p:nvSpPr>
        <p:spPr>
          <a:xfrm>
            <a:off x="2589211" y="2133600"/>
            <a:ext cx="8915400" cy="3777622"/>
          </a:xfrm>
          <a:prstGeom prst="rect">
            <a:avLst/>
          </a:prstGeom>
          <a:noFill/>
          <a:ln>
            <a:noFill/>
          </a:ln>
        </p:spPr>
        <p:txBody>
          <a:bodyPr anchorCtr="0" anchor="t" bIns="45700" lIns="91425" rIns="91425" tIns="45700">
            <a:noAutofit/>
          </a:bodyPr>
          <a:lstStyle/>
          <a:p>
            <a:pPr lvl="0" rtl="0">
              <a:spcBef>
                <a:spcPts val="0"/>
              </a:spcBef>
              <a:buClr>
                <a:schemeClr val="accent1"/>
              </a:buClr>
              <a:buSzPct val="100000"/>
              <a:buFont typeface="Noto Symbol"/>
              <a:buChar char=""/>
            </a:pPr>
            <a:r>
              <a:rPr lang="en-US" sz="1800">
                <a:solidFill>
                  <a:srgbClr val="3F3F3F"/>
                </a:solidFill>
                <a:latin typeface="Questrial"/>
                <a:ea typeface="Questrial"/>
                <a:cs typeface="Questrial"/>
                <a:sym typeface="Questrial"/>
              </a:rPr>
              <a:t>Viewing Past History</a:t>
            </a:r>
          </a:p>
          <a:p>
            <a:pPr lvl="0" rtl="0">
              <a:spcBef>
                <a:spcPts val="0"/>
              </a:spcBef>
              <a:buClr>
                <a:schemeClr val="accent1"/>
              </a:buClr>
              <a:buSzPct val="100000"/>
              <a:buFont typeface="Noto Symbol"/>
              <a:buChar char=""/>
            </a:pPr>
            <a:r>
              <a:rPr lang="en-US" sz="1800">
                <a:solidFill>
                  <a:srgbClr val="3F3F3F"/>
                </a:solidFill>
                <a:latin typeface="Questrial"/>
                <a:ea typeface="Questrial"/>
                <a:cs typeface="Questrial"/>
                <a:sym typeface="Questrial"/>
              </a:rPr>
              <a:t>Access Control.</a:t>
            </a:r>
          </a:p>
          <a:p>
            <a:pPr lvl="0" rtl="0">
              <a:spcBef>
                <a:spcPts val="0"/>
              </a:spcBef>
              <a:buClr>
                <a:schemeClr val="accent1"/>
              </a:buClr>
              <a:buSzPct val="100000"/>
              <a:buFont typeface="Noto Symbol"/>
              <a:buChar char=""/>
            </a:pPr>
            <a:r>
              <a:rPr lang="en-US" sz="1800">
                <a:solidFill>
                  <a:srgbClr val="3F3F3F"/>
                </a:solidFill>
                <a:latin typeface="Questrial"/>
                <a:ea typeface="Questrial"/>
                <a:cs typeface="Questrial"/>
                <a:sym typeface="Questrial"/>
              </a:rPr>
              <a:t>Storing the Present Observations for future use.</a:t>
            </a:r>
          </a:p>
          <a:p>
            <a:pPr lvl="0" rtl="0">
              <a:spcBef>
                <a:spcPts val="0"/>
              </a:spcBef>
              <a:buClr>
                <a:schemeClr val="accent1"/>
              </a:buClr>
              <a:buSzPct val="100000"/>
              <a:buFont typeface="Noto Symbol"/>
              <a:buChar char=""/>
            </a:pPr>
            <a:r>
              <a:rPr lang="en-US" sz="1800">
                <a:solidFill>
                  <a:srgbClr val="3F3F3F"/>
                </a:solidFill>
                <a:latin typeface="Questrial"/>
                <a:ea typeface="Questrial"/>
                <a:cs typeface="Questrial"/>
                <a:sym typeface="Questrial"/>
              </a:rPr>
              <a:t>Filling up the discharge card</a:t>
            </a:r>
          </a:p>
          <a:p>
            <a:pPr indent="-228600" lvl="0" marL="342900" marR="0" rtl="0" algn="l">
              <a:spcBef>
                <a:spcPts val="0"/>
              </a:spcBef>
              <a:spcAft>
                <a:spcPts val="0"/>
              </a:spcAft>
              <a:buClr>
                <a:schemeClr val="accent1"/>
              </a:buClr>
              <a:buFont typeface="Noto Symbol"/>
              <a:buNone/>
            </a:pPr>
            <a:r>
              <a:t/>
            </a:r>
            <a:endParaRPr sz="1800">
              <a:solidFill>
                <a:srgbClr val="3F3F3F"/>
              </a:solidFill>
              <a:latin typeface="Questrial"/>
              <a:ea typeface="Questrial"/>
              <a:cs typeface="Questrial"/>
              <a:sym typeface="Quest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2592925" y="624110"/>
            <a:ext cx="8911799" cy="1280999"/>
          </a:xfrm>
          <a:prstGeom prst="rect">
            <a:avLst/>
          </a:prstGeom>
        </p:spPr>
        <p:txBody>
          <a:bodyPr anchorCtr="0" anchor="t" bIns="91425" lIns="91425" rIns="91425" tIns="91425">
            <a:noAutofit/>
          </a:bodyPr>
          <a:lstStyle/>
          <a:p>
            <a:pPr>
              <a:spcBef>
                <a:spcPts val="0"/>
              </a:spcBef>
              <a:buNone/>
            </a:pPr>
            <a:r>
              <a:t/>
            </a:r>
            <a:endParaRPr/>
          </a:p>
        </p:txBody>
      </p:sp>
      <p:sp>
        <p:nvSpPr>
          <p:cNvPr id="230" name="Shape 230"/>
          <p:cNvSpPr txBox="1"/>
          <p:nvPr>
            <p:ph idx="1" type="body"/>
          </p:nvPr>
        </p:nvSpPr>
        <p:spPr>
          <a:xfrm>
            <a:off x="2589211" y="2133600"/>
            <a:ext cx="8915400" cy="3777599"/>
          </a:xfrm>
          <a:prstGeom prst="rect">
            <a:avLst/>
          </a:prstGeom>
        </p:spPr>
        <p:txBody>
          <a:bodyPr anchorCtr="0" anchor="t" bIns="91425" lIns="91425" rIns="91425" tIns="91425">
            <a:noAutofit/>
          </a:bodyPr>
          <a:lstStyle/>
          <a:p>
            <a:pPr>
              <a:spcBef>
                <a:spcPts val="0"/>
              </a:spcBef>
              <a:buNone/>
            </a:pPr>
            <a:r>
              <a:t/>
            </a:r>
            <a:endParaRPr/>
          </a:p>
        </p:txBody>
      </p:sp>
      <p:pic>
        <p:nvPicPr>
          <p:cNvPr id="231" name="Shape 231"/>
          <p:cNvPicPr preferRelativeResize="0"/>
          <p:nvPr/>
        </p:nvPicPr>
        <p:blipFill>
          <a:blip r:embed="rId3">
            <a:alphaModFix/>
          </a:blip>
          <a:stretch>
            <a:fillRect/>
          </a:stretch>
        </p:blipFill>
        <p:spPr>
          <a:xfrm>
            <a:off x="220450" y="0"/>
            <a:ext cx="11971548" cy="68580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Questrial"/>
              <a:buNone/>
            </a:pPr>
            <a:r>
              <a:rPr b="0" baseline="0" i="0" lang="en-US" sz="3600" u="none" cap="none" strike="noStrike">
                <a:solidFill>
                  <a:srgbClr val="262626"/>
                </a:solidFill>
                <a:latin typeface="Questrial"/>
                <a:ea typeface="Questrial"/>
                <a:cs typeface="Questrial"/>
                <a:sym typeface="Questrial"/>
              </a:rPr>
              <a:t>Features: Pathologist</a:t>
            </a:r>
          </a:p>
        </p:txBody>
      </p:sp>
      <p:sp>
        <p:nvSpPr>
          <p:cNvPr id="237" name="Shape 237"/>
          <p:cNvSpPr txBox="1"/>
          <p:nvPr>
            <p:ph idx="1" type="body"/>
          </p:nvPr>
        </p:nvSpPr>
        <p:spPr>
          <a:xfrm>
            <a:off x="2589211" y="2133600"/>
            <a:ext cx="8915400" cy="377762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Session Based Login</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Search for a Patient</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Upload Reports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Questrial"/>
              <a:buNone/>
            </a:pPr>
            <a:r>
              <a:rPr b="0" baseline="0" i="0" lang="en-US" sz="3600" u="none" cap="none" strike="noStrike">
                <a:solidFill>
                  <a:srgbClr val="262626"/>
                </a:solidFill>
                <a:latin typeface="Questrial"/>
                <a:ea typeface="Questrial"/>
                <a:cs typeface="Questrial"/>
                <a:sym typeface="Questrial"/>
              </a:rPr>
              <a:t>SDLC</a:t>
            </a:r>
          </a:p>
        </p:txBody>
      </p:sp>
      <p:sp>
        <p:nvSpPr>
          <p:cNvPr id="243" name="Shape 243"/>
          <p:cNvSpPr txBox="1"/>
          <p:nvPr>
            <p:ph idx="1" type="body"/>
          </p:nvPr>
        </p:nvSpPr>
        <p:spPr>
          <a:xfrm>
            <a:off x="2589211" y="2133600"/>
            <a:ext cx="8915400" cy="377762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Iterative Model was chosen</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Our project had multiple components </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Functionalities were iteratively designed, implemented and tested.</a:t>
            </a:r>
          </a:p>
          <a:p>
            <a:pPr indent="-228600" lvl="0" marL="342900"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Questrial"/>
              <a:ea typeface="Questrial"/>
              <a:cs typeface="Questrial"/>
              <a:sym typeface="Questria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Questrial"/>
              <a:buNone/>
            </a:pPr>
            <a:r>
              <a:rPr b="0" baseline="0" i="0" lang="en-US" sz="3600" u="none" cap="none" strike="noStrike">
                <a:solidFill>
                  <a:srgbClr val="262626"/>
                </a:solidFill>
                <a:latin typeface="Questrial"/>
                <a:ea typeface="Questrial"/>
                <a:cs typeface="Questrial"/>
                <a:sym typeface="Questrial"/>
              </a:rPr>
              <a:t>Our Approach</a:t>
            </a:r>
          </a:p>
        </p:txBody>
      </p:sp>
      <p:sp>
        <p:nvSpPr>
          <p:cNvPr id="249" name="Shape 249"/>
          <p:cNvSpPr txBox="1"/>
          <p:nvPr>
            <p:ph idx="1" type="body"/>
          </p:nvPr>
        </p:nvSpPr>
        <p:spPr>
          <a:xfrm>
            <a:off x="2589211" y="2133600"/>
            <a:ext cx="8915400" cy="377762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The final project was decided on the basis of a feasibility study and analysis of the candidate ideas which we had.</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Choosing the Incremental Model as our SDLC allowed us to make changes in the design of the system and implementation of the same as and when we continued to add features.</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The process of project development was documented thoroughly so that progress could be mapped, retraced and understood if necessary.</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Test Plans were decided upon before the Designing of the system so that it allowed for the nullification of the foreseeable loopholes in our system,.</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Questrial"/>
              <a:buNone/>
            </a:pPr>
            <a:r>
              <a:rPr b="0" baseline="0" i="0" lang="en-US" sz="3600" u="none" cap="none" strike="noStrike">
                <a:solidFill>
                  <a:srgbClr val="262626"/>
                </a:solidFill>
                <a:latin typeface="Questrial"/>
                <a:ea typeface="Questrial"/>
                <a:cs typeface="Questrial"/>
                <a:sym typeface="Questrial"/>
              </a:rPr>
              <a:t>Deviations</a:t>
            </a:r>
          </a:p>
        </p:txBody>
      </p:sp>
      <p:sp>
        <p:nvSpPr>
          <p:cNvPr id="255" name="Shape 255"/>
          <p:cNvSpPr txBox="1"/>
          <p:nvPr>
            <p:ph idx="1" type="body"/>
          </p:nvPr>
        </p:nvSpPr>
        <p:spPr>
          <a:xfrm>
            <a:off x="2589211" y="2133600"/>
            <a:ext cx="8915400" cy="377762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Deadlines Deviations</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Requirements Deviations</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Design Deviations</a:t>
            </a:r>
          </a:p>
          <a:p>
            <a:pPr indent="-228600" lvl="0" marL="342900"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Questrial"/>
              <a:ea typeface="Questrial"/>
              <a:cs typeface="Questrial"/>
              <a:sym typeface="Questrial"/>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Questrial"/>
              <a:buNone/>
            </a:pPr>
            <a:r>
              <a:rPr b="0" baseline="0" i="0" lang="en-US" sz="3600" u="none" cap="none" strike="noStrike">
                <a:solidFill>
                  <a:srgbClr val="262626"/>
                </a:solidFill>
                <a:latin typeface="Questrial"/>
                <a:ea typeface="Questrial"/>
                <a:cs typeface="Questrial"/>
                <a:sym typeface="Questrial"/>
              </a:rPr>
              <a:t>Lessons Learnt</a:t>
            </a:r>
          </a:p>
        </p:txBody>
      </p:sp>
      <p:sp>
        <p:nvSpPr>
          <p:cNvPr id="261" name="Shape 261"/>
          <p:cNvSpPr txBox="1"/>
          <p:nvPr>
            <p:ph idx="1" type="body"/>
          </p:nvPr>
        </p:nvSpPr>
        <p:spPr>
          <a:xfrm>
            <a:off x="2589211" y="2133600"/>
            <a:ext cx="8915400" cy="377762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In order to develop large scale projects aspects like documentation format and standards should have been decided from the onset of the project</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Version control system should have been used more extensively.</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Proper research of technologies and the objective selection of the best suited one. </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Requirement phase should have been more though out and organized.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Questrial"/>
              <a:buNone/>
            </a:pPr>
            <a:r>
              <a:rPr b="0" baseline="0" i="0" lang="en-US" sz="3600" u="none" cap="none" strike="noStrike">
                <a:solidFill>
                  <a:srgbClr val="262626"/>
                </a:solidFill>
                <a:latin typeface="Questrial"/>
                <a:ea typeface="Questrial"/>
                <a:cs typeface="Questrial"/>
                <a:sym typeface="Questrial"/>
              </a:rPr>
              <a:t>Future Scope</a:t>
            </a:r>
          </a:p>
        </p:txBody>
      </p:sp>
      <p:sp>
        <p:nvSpPr>
          <p:cNvPr id="267" name="Shape 267"/>
          <p:cNvSpPr txBox="1"/>
          <p:nvPr>
            <p:ph idx="1" type="body"/>
          </p:nvPr>
        </p:nvSpPr>
        <p:spPr>
          <a:xfrm>
            <a:off x="2589211" y="2133600"/>
            <a:ext cx="8915400" cy="377762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The Database can be made more intelligent which predicts and recommends symptoms by analyzing past history of the patient.</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The system can be extended to link multiple hospitals and facilitate the recording of their patient’s histories.</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The Video software can be made to have more features such as scaling, zooming etc.</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2592924"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Questrial"/>
              <a:buNone/>
            </a:pPr>
            <a:r>
              <a:rPr b="0" baseline="0" i="0" lang="en-US" sz="3600" u="none" cap="none" strike="noStrike">
                <a:solidFill>
                  <a:srgbClr val="262626"/>
                </a:solidFill>
                <a:latin typeface="Questrial"/>
                <a:ea typeface="Questrial"/>
                <a:cs typeface="Questrial"/>
                <a:sym typeface="Questrial"/>
              </a:rPr>
              <a:t>IT-314 Software Engineering</a:t>
            </a:r>
            <a:br>
              <a:rPr b="0" baseline="0" i="0" lang="en-US" sz="3600" u="none" cap="none" strike="noStrike">
                <a:solidFill>
                  <a:srgbClr val="262626"/>
                </a:solidFill>
                <a:latin typeface="Questrial"/>
                <a:ea typeface="Questrial"/>
                <a:cs typeface="Questrial"/>
                <a:sym typeface="Questrial"/>
              </a:rPr>
            </a:br>
            <a:r>
              <a:rPr b="0" baseline="0" i="0" lang="en-US" sz="3600" u="none" cap="none" strike="noStrike">
                <a:solidFill>
                  <a:srgbClr val="262626"/>
                </a:solidFill>
                <a:latin typeface="Questrial"/>
                <a:ea typeface="Questrial"/>
                <a:cs typeface="Questrial"/>
                <a:sym typeface="Questrial"/>
              </a:rPr>
              <a:t>Team 7</a:t>
            </a:r>
          </a:p>
        </p:txBody>
      </p:sp>
      <p:sp>
        <p:nvSpPr>
          <p:cNvPr id="167" name="Shape 167"/>
          <p:cNvSpPr txBox="1"/>
          <p:nvPr>
            <p:ph idx="1" type="body"/>
          </p:nvPr>
        </p:nvSpPr>
        <p:spPr>
          <a:xfrm>
            <a:off x="2589211" y="2133600"/>
            <a:ext cx="4313863" cy="3777622"/>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Aman Agarwal</a:t>
            </a:r>
          </a:p>
          <a:p>
            <a:pPr indent="-342900" lvl="0" marL="342900" marR="0" rtl="0" algn="l">
              <a:lnSpc>
                <a:spcPct val="90000"/>
              </a:lnSpc>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Rutva Sutaria</a:t>
            </a:r>
          </a:p>
          <a:p>
            <a:pPr indent="-342900" lvl="0" marL="342900" marR="0" rtl="0" algn="l">
              <a:lnSpc>
                <a:spcPct val="90000"/>
              </a:lnSpc>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Madhuri Jain</a:t>
            </a:r>
          </a:p>
          <a:p>
            <a:pPr indent="-342900" lvl="0" marL="342900" marR="0" rtl="0" algn="l">
              <a:lnSpc>
                <a:spcPct val="90000"/>
              </a:lnSpc>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Divyaraj Masani</a:t>
            </a:r>
          </a:p>
          <a:p>
            <a:pPr indent="-342900" lvl="0" marL="342900" marR="0" rtl="0" algn="l">
              <a:lnSpc>
                <a:spcPct val="90000"/>
              </a:lnSpc>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Vinayak Pande</a:t>
            </a:r>
          </a:p>
          <a:p>
            <a:pPr indent="-342900" lvl="0" marL="342900" marR="0" rtl="0" algn="l">
              <a:lnSpc>
                <a:spcPct val="90000"/>
              </a:lnSpc>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Hemil Shah</a:t>
            </a:r>
          </a:p>
          <a:p>
            <a:pPr indent="-342900" lvl="0" marL="342900" marR="0" rtl="0" algn="l">
              <a:lnSpc>
                <a:spcPct val="90000"/>
              </a:lnSpc>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Rajvi Dhimar</a:t>
            </a:r>
          </a:p>
          <a:p>
            <a:pPr indent="-342900" lvl="0" marL="342900" marR="0" rtl="0" algn="l">
              <a:lnSpc>
                <a:spcPct val="90000"/>
              </a:lnSpc>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Gaurav Maheshwari</a:t>
            </a:r>
          </a:p>
          <a:p>
            <a:pPr indent="-342900" lvl="0" marL="342900" marR="0" rtl="0" algn="l">
              <a:lnSpc>
                <a:spcPct val="90000"/>
              </a:lnSpc>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Varun Pidyar</a:t>
            </a:r>
          </a:p>
          <a:p>
            <a:pPr indent="-342900" lvl="0" marL="342900" marR="0" rtl="0" algn="l">
              <a:lnSpc>
                <a:spcPct val="90000"/>
              </a:lnSpc>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Karan </a:t>
            </a:r>
            <a:r>
              <a:rPr lang="en-US" sz="1800">
                <a:solidFill>
                  <a:srgbClr val="3F3F3F"/>
                </a:solidFill>
                <a:latin typeface="Questrial"/>
                <a:ea typeface="Questrial"/>
                <a:cs typeface="Questrial"/>
                <a:sym typeface="Questrial"/>
              </a:rPr>
              <a:t>D</a:t>
            </a:r>
            <a:r>
              <a:rPr b="0" baseline="0" i="0" lang="en-US" sz="1800" u="none" cap="none" strike="noStrike">
                <a:solidFill>
                  <a:srgbClr val="3F3F3F"/>
                </a:solidFill>
                <a:latin typeface="Questrial"/>
                <a:ea typeface="Questrial"/>
                <a:cs typeface="Questrial"/>
                <a:sym typeface="Questrial"/>
              </a:rPr>
              <a:t>eep Singh</a:t>
            </a:r>
          </a:p>
        </p:txBody>
      </p:sp>
      <p:sp>
        <p:nvSpPr>
          <p:cNvPr id="168" name="Shape 168"/>
          <p:cNvSpPr txBox="1"/>
          <p:nvPr>
            <p:ph idx="2" type="body"/>
          </p:nvPr>
        </p:nvSpPr>
        <p:spPr>
          <a:xfrm>
            <a:off x="7190746" y="2126222"/>
            <a:ext cx="4313863" cy="3777622"/>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Instructor: Asim Banerjee</a:t>
            </a:r>
          </a:p>
          <a:p>
            <a:pPr indent="-342900" lvl="0" marL="342900" marR="0" rtl="0" algn="l">
              <a:lnSpc>
                <a:spcPct val="90000"/>
              </a:lnSpc>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Mentor: Divyesh Tailor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Questrial"/>
              <a:buNone/>
            </a:pPr>
            <a:r>
              <a:rPr b="0" baseline="0" i="0" lang="en-US" sz="3600" u="none" cap="none" strike="noStrike">
                <a:solidFill>
                  <a:srgbClr val="262626"/>
                </a:solidFill>
                <a:latin typeface="Questrial"/>
                <a:ea typeface="Questrial"/>
                <a:cs typeface="Questrial"/>
                <a:sym typeface="Questrial"/>
              </a:rPr>
              <a:t>Ariia</a:t>
            </a:r>
          </a:p>
        </p:txBody>
      </p:sp>
      <p:sp>
        <p:nvSpPr>
          <p:cNvPr id="174" name="Shape 174"/>
          <p:cNvSpPr txBox="1"/>
          <p:nvPr>
            <p:ph idx="1" type="body"/>
          </p:nvPr>
        </p:nvSpPr>
        <p:spPr>
          <a:xfrm>
            <a:off x="2589211" y="2133600"/>
            <a:ext cx="8915400" cy="377762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Ariia is a system which allows the employees of Hi-Tech hospital to record the medical records of their patients for future use.</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It also allows for the video of the Surgery to be recorded and stored for further analysis and future viewing by the doctor.</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Questrial"/>
              <a:buNone/>
            </a:pPr>
            <a:r>
              <a:rPr b="0" baseline="0" i="0" lang="en-US" sz="3600" u="none" cap="none" strike="noStrike">
                <a:solidFill>
                  <a:srgbClr val="262626"/>
                </a:solidFill>
                <a:latin typeface="Questrial"/>
                <a:ea typeface="Questrial"/>
                <a:cs typeface="Questrial"/>
                <a:sym typeface="Questrial"/>
              </a:rPr>
              <a:t>Why this project?</a:t>
            </a:r>
          </a:p>
        </p:txBody>
      </p:sp>
      <p:sp>
        <p:nvSpPr>
          <p:cNvPr id="180" name="Shape 180"/>
          <p:cNvSpPr txBox="1"/>
          <p:nvPr>
            <p:ph idx="1" type="body"/>
          </p:nvPr>
        </p:nvSpPr>
        <p:spPr>
          <a:xfrm>
            <a:off x="2589211" y="2133600"/>
            <a:ext cx="8915400" cy="377762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The existing system is not digital and requires the storing of data in physical copies. As such there is no central repository of the records of their patients.</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The present system has no way of recording and indexing the Surgery videos.</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This project will allow for the simplification of the record-keeping of the patients and help in future monitoring and diagnosis of the said patients. It will also allow for the videos to be available for later viewing which can help the doctor.</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Questrial"/>
              <a:buNone/>
            </a:pPr>
            <a:r>
              <a:rPr b="0" baseline="0" i="0" lang="en-US" sz="3600" u="none" cap="none" strike="noStrike">
                <a:solidFill>
                  <a:srgbClr val="262626"/>
                </a:solidFill>
                <a:latin typeface="Questrial"/>
                <a:ea typeface="Questrial"/>
                <a:cs typeface="Questrial"/>
                <a:sym typeface="Questrial"/>
              </a:rPr>
              <a:t>Users</a:t>
            </a:r>
          </a:p>
        </p:txBody>
      </p:sp>
      <p:sp>
        <p:nvSpPr>
          <p:cNvPr id="186" name="Shape 186"/>
          <p:cNvSpPr txBox="1"/>
          <p:nvPr>
            <p:ph idx="1" type="body"/>
          </p:nvPr>
        </p:nvSpPr>
        <p:spPr>
          <a:xfrm>
            <a:off x="2589211" y="2133600"/>
            <a:ext cx="8915400" cy="377762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Doctor</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Medical Officer</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Nurse</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Receptionist</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Pathologist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Questrial"/>
              <a:buNone/>
            </a:pPr>
            <a:r>
              <a:rPr b="0" baseline="0" i="0" lang="en-US" sz="3600" u="none" cap="none" strike="noStrike">
                <a:solidFill>
                  <a:srgbClr val="262626"/>
                </a:solidFill>
                <a:latin typeface="Questrial"/>
                <a:ea typeface="Questrial"/>
                <a:cs typeface="Questrial"/>
                <a:sym typeface="Questrial"/>
              </a:rPr>
              <a:t>Features: Receptionist</a:t>
            </a:r>
          </a:p>
        </p:txBody>
      </p:sp>
      <p:sp>
        <p:nvSpPr>
          <p:cNvPr id="192" name="Shape 192"/>
          <p:cNvSpPr txBox="1"/>
          <p:nvPr>
            <p:ph idx="1" type="body"/>
          </p:nvPr>
        </p:nvSpPr>
        <p:spPr>
          <a:xfrm>
            <a:off x="2589211" y="2133600"/>
            <a:ext cx="8915400" cy="377762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Session Based Login</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Creating a New Patient Profile</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Searching and Updating Patient Profile</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Entering Physical Details.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2592925" y="624110"/>
            <a:ext cx="8911799" cy="1280999"/>
          </a:xfrm>
          <a:prstGeom prst="rect">
            <a:avLst/>
          </a:prstGeom>
        </p:spPr>
        <p:txBody>
          <a:bodyPr anchorCtr="0" anchor="t" bIns="91425" lIns="91425" rIns="91425" tIns="91425">
            <a:noAutofit/>
          </a:bodyPr>
          <a:lstStyle/>
          <a:p>
            <a:pPr>
              <a:spcBef>
                <a:spcPts val="0"/>
              </a:spcBef>
              <a:buNone/>
            </a:pPr>
            <a:r>
              <a:t/>
            </a:r>
            <a:endParaRPr/>
          </a:p>
        </p:txBody>
      </p:sp>
      <p:sp>
        <p:nvSpPr>
          <p:cNvPr id="198" name="Shape 198"/>
          <p:cNvSpPr txBox="1"/>
          <p:nvPr>
            <p:ph idx="1" type="body"/>
          </p:nvPr>
        </p:nvSpPr>
        <p:spPr>
          <a:xfrm>
            <a:off x="2589211" y="2133600"/>
            <a:ext cx="8915400" cy="3777599"/>
          </a:xfrm>
          <a:prstGeom prst="rect">
            <a:avLst/>
          </a:prstGeom>
        </p:spPr>
        <p:txBody>
          <a:bodyPr anchorCtr="0" anchor="t" bIns="91425" lIns="91425" rIns="91425" tIns="91425">
            <a:noAutofit/>
          </a:bodyPr>
          <a:lstStyle/>
          <a:p>
            <a:pPr>
              <a:spcBef>
                <a:spcPts val="0"/>
              </a:spcBef>
              <a:buNone/>
            </a:pPr>
            <a:r>
              <a:t/>
            </a:r>
            <a:endParaRPr/>
          </a:p>
        </p:txBody>
      </p:sp>
      <p:pic>
        <p:nvPicPr>
          <p:cNvPr id="199" name="Shape 199"/>
          <p:cNvPicPr preferRelativeResize="0"/>
          <p:nvPr/>
        </p:nvPicPr>
        <p:blipFill>
          <a:blip r:embed="rId3">
            <a:alphaModFix/>
          </a:blip>
          <a:stretch>
            <a:fillRect/>
          </a:stretch>
        </p:blipFill>
        <p:spPr>
          <a:xfrm>
            <a:off x="166950" y="0"/>
            <a:ext cx="12025049" cy="68579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Questrial"/>
              <a:buNone/>
            </a:pPr>
            <a:r>
              <a:rPr b="0" baseline="0" i="0" lang="en-US" sz="3600" u="none" cap="none" strike="noStrike">
                <a:solidFill>
                  <a:srgbClr val="262626"/>
                </a:solidFill>
                <a:latin typeface="Questrial"/>
                <a:ea typeface="Questrial"/>
                <a:cs typeface="Questrial"/>
                <a:sym typeface="Questrial"/>
              </a:rPr>
              <a:t>Features: Doctor</a:t>
            </a:r>
          </a:p>
        </p:txBody>
      </p:sp>
      <p:sp>
        <p:nvSpPr>
          <p:cNvPr id="205" name="Shape 205"/>
          <p:cNvSpPr txBox="1"/>
          <p:nvPr>
            <p:ph idx="1" type="body"/>
          </p:nvPr>
        </p:nvSpPr>
        <p:spPr>
          <a:xfrm>
            <a:off x="2589211" y="2133600"/>
            <a:ext cx="8915400" cy="377762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Digitizing Past History.</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Viewing Past History</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Access Control.</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Storing the Present Observations for future use.</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Downloading the Prescriptions for Patient’s use.</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Viewing the recorded Videos</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View and comment on Lab Reports</a:t>
            </a:r>
          </a:p>
          <a:p>
            <a:pPr indent="0" lvl="0" marL="0"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Questrial"/>
              <a:ea typeface="Questrial"/>
              <a:cs typeface="Questrial"/>
              <a:sym typeface="Quest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Questrial"/>
              <a:buNone/>
            </a:pPr>
            <a:r>
              <a:rPr b="0" baseline="0" i="0" lang="en-US" sz="3600" u="none" cap="none" strike="noStrike">
                <a:solidFill>
                  <a:srgbClr val="262626"/>
                </a:solidFill>
                <a:latin typeface="Questrial"/>
                <a:ea typeface="Questrial"/>
                <a:cs typeface="Questrial"/>
                <a:sym typeface="Questrial"/>
              </a:rPr>
              <a:t>Features: Nurse</a:t>
            </a:r>
          </a:p>
        </p:txBody>
      </p:sp>
      <p:sp>
        <p:nvSpPr>
          <p:cNvPr id="211" name="Shape 211"/>
          <p:cNvSpPr txBox="1"/>
          <p:nvPr>
            <p:ph idx="1" type="body"/>
          </p:nvPr>
        </p:nvSpPr>
        <p:spPr>
          <a:xfrm>
            <a:off x="2589211" y="2133600"/>
            <a:ext cx="8915400" cy="377762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Inserting the details about Daily Observation</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Viewing Past History</a:t>
            </a:r>
          </a:p>
          <a:p>
            <a:pPr indent="-342900" lvl="0" marL="342900" marR="0" rtl="0" algn="l">
              <a:spcBef>
                <a:spcPts val="1000"/>
              </a:spcBef>
              <a:spcAft>
                <a:spcPts val="0"/>
              </a:spcAft>
              <a:buClr>
                <a:schemeClr val="accent1"/>
              </a:buClr>
              <a:buSzPct val="100000"/>
              <a:buFont typeface="Noto Symbol"/>
              <a:buChar char=""/>
            </a:pPr>
            <a:r>
              <a:rPr b="0" baseline="0" i="0" lang="en-US" sz="1800" u="none" cap="none" strike="noStrike">
                <a:solidFill>
                  <a:srgbClr val="3F3F3F"/>
                </a:solidFill>
                <a:latin typeface="Questrial"/>
                <a:ea typeface="Questrial"/>
                <a:cs typeface="Questrial"/>
                <a:sym typeface="Questrial"/>
              </a:rPr>
              <a:t>Session Based Login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