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8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57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1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7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3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9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35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60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FAC01-F157-4908-8184-525CBA06D35D}" type="datetimeFigureOut">
              <a:rPr lang="en-AU" smtClean="0"/>
              <a:t>28/08/2021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6DB-FFC4-4385-A390-367864D1F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015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1AC-D3AE-49D0-AEC6-0D03FF3B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38607"/>
            <a:ext cx="6858000" cy="3874417"/>
          </a:xfrm>
        </p:spPr>
        <p:txBody>
          <a:bodyPr>
            <a:noAutofit/>
          </a:bodyPr>
          <a:lstStyle/>
          <a:p>
            <a:r>
              <a:rPr lang="en-US" sz="9000" b="1" dirty="0">
                <a:latin typeface="+mn-lt"/>
              </a:rPr>
              <a:t>Frontend</a:t>
            </a:r>
            <a:br>
              <a:rPr lang="en-US" sz="9000" b="1" dirty="0">
                <a:latin typeface="+mn-lt"/>
              </a:rPr>
            </a:br>
            <a:r>
              <a:rPr lang="en-US" sz="9000" b="1" dirty="0">
                <a:latin typeface="+mn-lt"/>
              </a:rPr>
              <a:t>Web Dev</a:t>
            </a:r>
            <a:br>
              <a:rPr lang="en-US" sz="9000" b="1" dirty="0">
                <a:latin typeface="+mn-lt"/>
              </a:rPr>
            </a:br>
            <a:endParaRPr lang="en-AU" sz="9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134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Frontend Web Dev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Varun Pereira</dc:creator>
  <cp:lastModifiedBy>Varun Pereira</cp:lastModifiedBy>
  <cp:revision>12</cp:revision>
  <dcterms:created xsi:type="dcterms:W3CDTF">2021-06-14T23:28:59Z</dcterms:created>
  <dcterms:modified xsi:type="dcterms:W3CDTF">2021-08-28T01:56:45Z</dcterms:modified>
</cp:coreProperties>
</file>