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332" y="961208"/>
            <a:ext cx="7343335" cy="4935584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Backend 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Web Dev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(Java &amp; Spring Boot)</a:t>
            </a: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Backend  Web Dev (Java &amp; Spring Boot)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12</cp:revision>
  <dcterms:created xsi:type="dcterms:W3CDTF">2021-06-14T23:28:59Z</dcterms:created>
  <dcterms:modified xsi:type="dcterms:W3CDTF">2021-08-28T01:59:36Z</dcterms:modified>
</cp:coreProperties>
</file>