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1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6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57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1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72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31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97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35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6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D1AC-D3AE-49D0-AEC6-0D03FF3B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38607"/>
            <a:ext cx="6858000" cy="4949651"/>
          </a:xfrm>
        </p:spPr>
        <p:txBody>
          <a:bodyPr>
            <a:noAutofit/>
          </a:bodyPr>
          <a:lstStyle/>
          <a:p>
            <a:r>
              <a:rPr lang="en-US" sz="9000" b="1" dirty="0">
                <a:latin typeface="+mn-lt"/>
              </a:rPr>
              <a:t>Backend </a:t>
            </a:r>
            <a:br>
              <a:rPr lang="en-US" sz="9000" b="1" dirty="0">
                <a:latin typeface="+mn-lt"/>
              </a:rPr>
            </a:br>
            <a:r>
              <a:rPr lang="en-US" sz="9000" b="1" dirty="0">
                <a:latin typeface="+mn-lt"/>
              </a:rPr>
              <a:t>Web Dev</a:t>
            </a:r>
            <a:br>
              <a:rPr lang="en-US" sz="9000" b="1" dirty="0">
                <a:latin typeface="+mn-lt"/>
              </a:rPr>
            </a:br>
            <a:r>
              <a:rPr lang="en-US" sz="9000" b="1" dirty="0">
                <a:latin typeface="+mn-lt"/>
              </a:rPr>
              <a:t>(PHP, C#)</a:t>
            </a:r>
            <a:br>
              <a:rPr lang="en-US" sz="9000" b="1" dirty="0">
                <a:latin typeface="+mn-lt"/>
              </a:rPr>
            </a:br>
            <a:endParaRPr lang="en-AU" sz="9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34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Backend  Web Dev (PHP, C#)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Varun Pereira</dc:creator>
  <cp:lastModifiedBy>Varun Pereira</cp:lastModifiedBy>
  <cp:revision>13</cp:revision>
  <dcterms:created xsi:type="dcterms:W3CDTF">2021-06-14T23:28:59Z</dcterms:created>
  <dcterms:modified xsi:type="dcterms:W3CDTF">2021-08-28T02:03:14Z</dcterms:modified>
</cp:coreProperties>
</file>