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8"/>
            <a:ext cx="6858000" cy="2712888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Creative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15</cp:revision>
  <dcterms:created xsi:type="dcterms:W3CDTF">2021-06-14T23:28:59Z</dcterms:created>
  <dcterms:modified xsi:type="dcterms:W3CDTF">2021-08-28T02:02:02Z</dcterms:modified>
</cp:coreProperties>
</file>