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FAC01-F157-4908-8184-525CBA06D35D}" type="datetimeFigureOut">
              <a:rPr lang="en-AU" smtClean="0"/>
              <a:t>15/06/2021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8F6DB-FFC4-4385-A390-367864D1F44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880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FAC01-F157-4908-8184-525CBA06D35D}" type="datetimeFigureOut">
              <a:rPr lang="en-AU" smtClean="0"/>
              <a:t>15/06/2021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8F6DB-FFC4-4385-A390-367864D1F44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3185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FAC01-F157-4908-8184-525CBA06D35D}" type="datetimeFigureOut">
              <a:rPr lang="en-AU" smtClean="0"/>
              <a:t>15/06/2021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8F6DB-FFC4-4385-A390-367864D1F44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6579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FAC01-F157-4908-8184-525CBA06D35D}" type="datetimeFigureOut">
              <a:rPr lang="en-AU" smtClean="0"/>
              <a:t>15/06/2021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8F6DB-FFC4-4385-A390-367864D1F44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00680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FAC01-F157-4908-8184-525CBA06D35D}" type="datetimeFigureOut">
              <a:rPr lang="en-AU" smtClean="0"/>
              <a:t>15/06/2021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8F6DB-FFC4-4385-A390-367864D1F44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3572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FAC01-F157-4908-8184-525CBA06D35D}" type="datetimeFigureOut">
              <a:rPr lang="en-AU" smtClean="0"/>
              <a:t>15/06/2021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8F6DB-FFC4-4385-A390-367864D1F44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1194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FAC01-F157-4908-8184-525CBA06D35D}" type="datetimeFigureOut">
              <a:rPr lang="en-AU" smtClean="0"/>
              <a:t>15/06/2021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8F6DB-FFC4-4385-A390-367864D1F44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0728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FAC01-F157-4908-8184-525CBA06D35D}" type="datetimeFigureOut">
              <a:rPr lang="en-AU" smtClean="0"/>
              <a:t>15/06/2021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8F6DB-FFC4-4385-A390-367864D1F44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34312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FAC01-F157-4908-8184-525CBA06D35D}" type="datetimeFigureOut">
              <a:rPr lang="en-AU" smtClean="0"/>
              <a:t>15/06/2021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8F6DB-FFC4-4385-A390-367864D1F44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3975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FAC01-F157-4908-8184-525CBA06D35D}" type="datetimeFigureOut">
              <a:rPr lang="en-AU" smtClean="0"/>
              <a:t>15/06/2021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8F6DB-FFC4-4385-A390-367864D1F44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11358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FAC01-F157-4908-8184-525CBA06D35D}" type="datetimeFigureOut">
              <a:rPr lang="en-AU" smtClean="0"/>
              <a:t>15/06/2021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8F6DB-FFC4-4385-A390-367864D1F44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7600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FAC01-F157-4908-8184-525CBA06D35D}" type="datetimeFigureOut">
              <a:rPr lang="en-AU" smtClean="0"/>
              <a:t>15/06/2021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8F6DB-FFC4-4385-A390-367864D1F44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01532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5D1AC-D3AE-49D0-AEC6-0D03FF3BEA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338607"/>
            <a:ext cx="6858000" cy="3874417"/>
          </a:xfrm>
        </p:spPr>
        <p:txBody>
          <a:bodyPr>
            <a:noAutofit/>
          </a:bodyPr>
          <a:lstStyle/>
          <a:p>
            <a:r>
              <a:rPr lang="en-US" sz="9000" b="1" dirty="0">
                <a:latin typeface="+mn-lt"/>
              </a:rPr>
              <a:t>Web Dev </a:t>
            </a:r>
            <a:br>
              <a:rPr lang="en-US" sz="9000" b="1" dirty="0">
                <a:latin typeface="+mn-lt"/>
              </a:rPr>
            </a:br>
            <a:r>
              <a:rPr lang="en-US" b="1" dirty="0">
                <a:latin typeface="+mn-lt"/>
              </a:rPr>
              <a:t>with</a:t>
            </a:r>
            <a:br>
              <a:rPr lang="en-US" sz="9000" b="1" dirty="0">
                <a:latin typeface="+mn-lt"/>
              </a:rPr>
            </a:br>
            <a:r>
              <a:rPr lang="en-US" sz="9000" b="1" dirty="0">
                <a:latin typeface="+mn-lt"/>
              </a:rPr>
              <a:t>C#</a:t>
            </a:r>
            <a:endParaRPr lang="en-AU" sz="90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81340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7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Web Dev  with C#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</dc:title>
  <dc:creator>Varun Pereira</dc:creator>
  <cp:lastModifiedBy>Varun Pereira</cp:lastModifiedBy>
  <cp:revision>10</cp:revision>
  <dcterms:created xsi:type="dcterms:W3CDTF">2021-06-14T23:28:59Z</dcterms:created>
  <dcterms:modified xsi:type="dcterms:W3CDTF">2021-06-14T23:42:29Z</dcterms:modified>
</cp:coreProperties>
</file>