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8607"/>
            <a:ext cx="6858000" cy="3874417"/>
          </a:xfrm>
        </p:spPr>
        <p:txBody>
          <a:bodyPr>
            <a:noAutofit/>
          </a:bodyPr>
          <a:lstStyle/>
          <a:p>
            <a:r>
              <a:rPr lang="en-US" sz="9000" b="1">
                <a:latin typeface="+mn-lt"/>
              </a:rPr>
              <a:t>Databases</a:t>
            </a:r>
            <a:br>
              <a:rPr lang="en-US" sz="9000" b="1" dirty="0">
                <a:latin typeface="+mn-lt"/>
              </a:rPr>
            </a:b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Databases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12</cp:revision>
  <dcterms:created xsi:type="dcterms:W3CDTF">2021-06-14T23:28:59Z</dcterms:created>
  <dcterms:modified xsi:type="dcterms:W3CDTF">2021-06-14T23:45:43Z</dcterms:modified>
</cp:coreProperties>
</file>