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3374795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Other Software Dev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Other Software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13</cp:revision>
  <dcterms:created xsi:type="dcterms:W3CDTF">2021-06-14T23:28:59Z</dcterms:created>
  <dcterms:modified xsi:type="dcterms:W3CDTF">2021-06-14T23:50:18Z</dcterms:modified>
</cp:coreProperties>
</file>