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CAF-3B5B-4200-9C55-9ECF4BFD1A7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3969-A2CE-43E2-B64D-7A664E398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01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CAF-3B5B-4200-9C55-9ECF4BFD1A7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3969-A2CE-43E2-B64D-7A664E398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42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CAF-3B5B-4200-9C55-9ECF4BFD1A7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3969-A2CE-43E2-B64D-7A664E398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9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CAF-3B5B-4200-9C55-9ECF4BFD1A7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3969-A2CE-43E2-B64D-7A664E398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34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CAF-3B5B-4200-9C55-9ECF4BFD1A7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3969-A2CE-43E2-B64D-7A664E398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87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CAF-3B5B-4200-9C55-9ECF4BFD1A7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3969-A2CE-43E2-B64D-7A664E398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97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CAF-3B5B-4200-9C55-9ECF4BFD1A7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3969-A2CE-43E2-B64D-7A664E398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44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CAF-3B5B-4200-9C55-9ECF4BFD1A7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3969-A2CE-43E2-B64D-7A664E398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68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CAF-3B5B-4200-9C55-9ECF4BFD1A7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3969-A2CE-43E2-B64D-7A664E398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73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CAF-3B5B-4200-9C55-9ECF4BFD1A7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3969-A2CE-43E2-B64D-7A664E398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0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CAF-3B5B-4200-9C55-9ECF4BFD1A7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3969-A2CE-43E2-B64D-7A664E398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32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CCAF-3B5B-4200-9C55-9ECF4BFD1A7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3969-A2CE-43E2-B64D-7A664E3984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48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38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02BD74-C12D-450C-ACE8-777E248EBA25}"/>
              </a:ext>
            </a:extLst>
          </p:cNvPr>
          <p:cNvSpPr txBox="1"/>
          <p:nvPr/>
        </p:nvSpPr>
        <p:spPr>
          <a:xfrm>
            <a:off x="2400300" y="1905000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highlight>
                  <a:srgbClr val="000000"/>
                </a:highlight>
              </a:rPr>
              <a:t>Hello</a:t>
            </a:r>
            <a:endParaRPr lang="en-AU" sz="6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7363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CE7B4A-FF90-49F6-B295-CFE15F38D26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2BD74-C12D-450C-ACE8-777E248EBA25}"/>
              </a:ext>
            </a:extLst>
          </p:cNvPr>
          <p:cNvSpPr txBox="1"/>
          <p:nvPr/>
        </p:nvSpPr>
        <p:spPr>
          <a:xfrm>
            <a:off x="2400300" y="1905000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highlight>
                  <a:srgbClr val="000000"/>
                </a:highlight>
              </a:rPr>
              <a:t>Hello</a:t>
            </a:r>
            <a:endParaRPr lang="en-AU" sz="6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170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CE7B4A-FF90-49F6-B295-CFE15F38D26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2BD74-C12D-450C-ACE8-777E248EBA25}"/>
              </a:ext>
            </a:extLst>
          </p:cNvPr>
          <p:cNvSpPr txBox="1"/>
          <p:nvPr/>
        </p:nvSpPr>
        <p:spPr>
          <a:xfrm>
            <a:off x="2400300" y="1905000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highlight>
                  <a:srgbClr val="000000"/>
                </a:highlight>
              </a:rPr>
              <a:t>Hello</a:t>
            </a:r>
            <a:endParaRPr lang="en-AU" sz="6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A766C-8C3E-4D72-B91A-2FC5A6291C71}"/>
              </a:ext>
            </a:extLst>
          </p:cNvPr>
          <p:cNvSpPr txBox="1"/>
          <p:nvPr/>
        </p:nvSpPr>
        <p:spPr>
          <a:xfrm>
            <a:off x="2400300" y="32258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C0C0C0"/>
                </a:highlight>
              </a:rPr>
              <a:t>Click me</a:t>
            </a:r>
            <a:endParaRPr lang="en-AU" sz="4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372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CE7B4A-FF90-49F6-B295-CFE15F38D26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2BD74-C12D-450C-ACE8-777E248EBA25}"/>
              </a:ext>
            </a:extLst>
          </p:cNvPr>
          <p:cNvSpPr txBox="1"/>
          <p:nvPr/>
        </p:nvSpPr>
        <p:spPr>
          <a:xfrm>
            <a:off x="2400300" y="1905000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highlight>
                  <a:srgbClr val="000000"/>
                </a:highlight>
              </a:rPr>
              <a:t>Hello</a:t>
            </a:r>
            <a:endParaRPr lang="en-AU" sz="6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A766C-8C3E-4D72-B91A-2FC5A6291C71}"/>
              </a:ext>
            </a:extLst>
          </p:cNvPr>
          <p:cNvSpPr txBox="1"/>
          <p:nvPr/>
        </p:nvSpPr>
        <p:spPr>
          <a:xfrm>
            <a:off x="2400300" y="32258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C0C0C0"/>
                </a:highlight>
              </a:rPr>
              <a:t>Click me</a:t>
            </a:r>
            <a:endParaRPr lang="en-AU" sz="4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9389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282EF-3370-48DF-A533-ABE19B5737F2}"/>
              </a:ext>
            </a:extLst>
          </p:cNvPr>
          <p:cNvSpPr txBox="1"/>
          <p:nvPr/>
        </p:nvSpPr>
        <p:spPr>
          <a:xfrm>
            <a:off x="711200" y="1574800"/>
            <a:ext cx="386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Database:</a:t>
            </a:r>
            <a:endParaRPr lang="en-AU" sz="4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EED02DE-BAEA-4A00-8822-EC076063A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81962"/>
              </p:ext>
            </p:extLst>
          </p:nvPr>
        </p:nvGraphicFramePr>
        <p:xfrm>
          <a:off x="711200" y="2565400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0507143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406613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6536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7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djnexus43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9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mjordan23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hpotterxx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8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23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282EF-3370-48DF-A533-ABE19B5737F2}"/>
              </a:ext>
            </a:extLst>
          </p:cNvPr>
          <p:cNvSpPr txBox="1"/>
          <p:nvPr/>
        </p:nvSpPr>
        <p:spPr>
          <a:xfrm>
            <a:off x="711200" y="1241961"/>
            <a:ext cx="543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Retrieving Data from Database:</a:t>
            </a:r>
            <a:endParaRPr lang="en-AU" sz="4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EED02DE-BAEA-4A00-8822-EC076063A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65332"/>
              </p:ext>
            </p:extLst>
          </p:nvPr>
        </p:nvGraphicFramePr>
        <p:xfrm>
          <a:off x="711200" y="2565400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0507143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406613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6536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7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djnexus43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9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AU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mjordan23</a:t>
                      </a:r>
                      <a:endParaRPr lang="en-AU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Mike</a:t>
                      </a:r>
                      <a:endParaRPr lang="en-AU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hpotterxx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88077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4ACB8EDE-2973-4658-B4BC-0BABF04065AE}"/>
              </a:ext>
            </a:extLst>
          </p:cNvPr>
          <p:cNvSpPr/>
          <p:nvPr/>
        </p:nvSpPr>
        <p:spPr>
          <a:xfrm>
            <a:off x="3759201" y="3236422"/>
            <a:ext cx="609600" cy="4792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8934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CE7B4A-FF90-49F6-B295-CFE15F38D26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2BD74-C12D-450C-ACE8-777E248EBA25}"/>
              </a:ext>
            </a:extLst>
          </p:cNvPr>
          <p:cNvSpPr txBox="1"/>
          <p:nvPr/>
        </p:nvSpPr>
        <p:spPr>
          <a:xfrm>
            <a:off x="1698171" y="1905000"/>
            <a:ext cx="3860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highlight>
                  <a:srgbClr val="000000"/>
                </a:highlight>
              </a:rPr>
              <a:t>Hello Mike</a:t>
            </a:r>
            <a:endParaRPr lang="en-AU" sz="6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A766C-8C3E-4D72-B91A-2FC5A6291C71}"/>
              </a:ext>
            </a:extLst>
          </p:cNvPr>
          <p:cNvSpPr txBox="1"/>
          <p:nvPr/>
        </p:nvSpPr>
        <p:spPr>
          <a:xfrm>
            <a:off x="2400300" y="32258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C0C0C0"/>
                </a:highlight>
              </a:rPr>
              <a:t>Click me</a:t>
            </a:r>
            <a:endParaRPr lang="en-AU" sz="4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509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45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Pereira</dc:creator>
  <cp:lastModifiedBy>Varun Pereira</cp:lastModifiedBy>
  <cp:revision>13</cp:revision>
  <dcterms:created xsi:type="dcterms:W3CDTF">2021-08-18T02:14:03Z</dcterms:created>
  <dcterms:modified xsi:type="dcterms:W3CDTF">2021-08-18T02:28:25Z</dcterms:modified>
</cp:coreProperties>
</file>