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57"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6858000" cx="12192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Raleway Light"/>
      <p:regular r:id="rId37"/>
      <p:bold r:id="rId38"/>
      <p:italic r:id="rId39"/>
      <p:boldItalic r:id="rId40"/>
    </p:embeddedFont>
    <p:embeddedFont>
      <p:font typeface="Raleway Black"/>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26">
          <p15:clr>
            <a:srgbClr val="A4A3A4"/>
          </p15:clr>
        </p15:guide>
        <p15:guide id="2" pos="3659">
          <p15:clr>
            <a:srgbClr val="A4A3A4"/>
          </p15:clr>
        </p15:guide>
        <p15:guide id="3" orient="horz" pos="2795">
          <p15:clr>
            <a:srgbClr val="A4A3A4"/>
          </p15:clr>
        </p15:guide>
        <p15:guide id="4" pos="5450">
          <p15:clr>
            <a:srgbClr val="A4A3A4"/>
          </p15:clr>
        </p15:guide>
        <p15:guide id="5" orient="horz" pos="3928">
          <p15:clr>
            <a:srgbClr val="A4A3A4"/>
          </p15:clr>
        </p15:guide>
        <p15:guide id="6" pos="7265">
          <p15:clr>
            <a:srgbClr val="A4A3A4"/>
          </p15:clr>
        </p15:guide>
      </p15:sldGuideLst>
    </p:ext>
    <p:ext uri="http://customooxmlschemas.google.com/">
      <go:slidesCustomData xmlns:go="http://customooxmlschemas.google.com/" r:id="rId43" roundtripDataSignature="AMtx7miDc0+knIkRUHrzzXJkuTqTm5dM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26" orient="horz"/>
        <p:guide pos="3659"/>
        <p:guide pos="2795" orient="horz"/>
        <p:guide pos="5450"/>
        <p:guide pos="3928" orient="horz"/>
        <p:guide pos="726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Light-boldItalic.fntdata"/><Relationship Id="rId20" Type="http://schemas.openxmlformats.org/officeDocument/2006/relationships/slide" Target="slides/slide12.xml"/><Relationship Id="rId42" Type="http://schemas.openxmlformats.org/officeDocument/2006/relationships/font" Target="fonts/RalewayBlack-boldItalic.fntdata"/><Relationship Id="rId41" Type="http://schemas.openxmlformats.org/officeDocument/2006/relationships/font" Target="fonts/RalewayBlack-bold.fntdata"/><Relationship Id="rId22" Type="http://schemas.openxmlformats.org/officeDocument/2006/relationships/slide" Target="slides/slide14.xml"/><Relationship Id="rId21" Type="http://schemas.openxmlformats.org/officeDocument/2006/relationships/slide" Target="slides/slide13.xml"/><Relationship Id="rId43" Type="http://customschemas.google.com/relationships/presentationmetadata" Target="meta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aleway-regular.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3.xml"/><Relationship Id="rId33" Type="http://schemas.openxmlformats.org/officeDocument/2006/relationships/font" Target="fonts/Lato-regular.fntdata"/><Relationship Id="rId10" Type="http://schemas.openxmlformats.org/officeDocument/2006/relationships/slide" Target="slides/slide2.xml"/><Relationship Id="rId32" Type="http://schemas.openxmlformats.org/officeDocument/2006/relationships/font" Target="fonts/Raleway-boldItalic.fntdata"/><Relationship Id="rId13" Type="http://schemas.openxmlformats.org/officeDocument/2006/relationships/slide" Target="slides/slide5.xml"/><Relationship Id="rId35" Type="http://schemas.openxmlformats.org/officeDocument/2006/relationships/font" Target="fonts/Lato-italic.fntdata"/><Relationship Id="rId12" Type="http://schemas.openxmlformats.org/officeDocument/2006/relationships/slide" Target="slides/slide4.xml"/><Relationship Id="rId34" Type="http://schemas.openxmlformats.org/officeDocument/2006/relationships/font" Target="fonts/Lato-bold.fntdata"/><Relationship Id="rId15" Type="http://schemas.openxmlformats.org/officeDocument/2006/relationships/slide" Target="slides/slide7.xml"/><Relationship Id="rId37" Type="http://schemas.openxmlformats.org/officeDocument/2006/relationships/font" Target="fonts/RalewayLight-regular.fntdata"/><Relationship Id="rId14" Type="http://schemas.openxmlformats.org/officeDocument/2006/relationships/slide" Target="slides/slide6.xml"/><Relationship Id="rId36" Type="http://schemas.openxmlformats.org/officeDocument/2006/relationships/font" Target="fonts/Lato-boldItalic.fntdata"/><Relationship Id="rId17" Type="http://schemas.openxmlformats.org/officeDocument/2006/relationships/slide" Target="slides/slide9.xml"/><Relationship Id="rId39" Type="http://schemas.openxmlformats.org/officeDocument/2006/relationships/font" Target="fonts/RalewayLight-italic.fntdata"/><Relationship Id="rId16" Type="http://schemas.openxmlformats.org/officeDocument/2006/relationships/slide" Target="slides/slide8.xml"/><Relationship Id="rId38" Type="http://schemas.openxmlformats.org/officeDocument/2006/relationships/font" Target="fonts/RalewayLight-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0" name="Google Shape;54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6" name="Google Shape;56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2" name="Google Shape;58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0" name="Google Shape;59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4" name="Google Shape;63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5" name="Google Shape;64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 name="Google Shape;66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7" name="Google Shape;66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dle title ">
  <p:cSld name="Midle title ">
    <p:spTree>
      <p:nvGrpSpPr>
        <p:cNvPr id="12" name="Shape 12"/>
        <p:cNvGrpSpPr/>
        <p:nvPr/>
      </p:nvGrpSpPr>
      <p:grpSpPr>
        <a:xfrm>
          <a:off x="0" y="0"/>
          <a:ext cx="0" cy="0"/>
          <a:chOff x="0" y="0"/>
          <a:chExt cx="0" cy="0"/>
        </a:xfrm>
      </p:grpSpPr>
      <p:sp>
        <p:nvSpPr>
          <p:cNvPr id="13" name="Google Shape;13;p217"/>
          <p:cNvSpPr txBox="1"/>
          <p:nvPr>
            <p:ph idx="1" type="body"/>
          </p:nvPr>
        </p:nvSpPr>
        <p:spPr>
          <a:xfrm>
            <a:off x="635165" y="3231595"/>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 name="Google Shape;14;p217"/>
          <p:cNvSpPr txBox="1"/>
          <p:nvPr>
            <p:ph idx="2" type="body"/>
          </p:nvPr>
        </p:nvSpPr>
        <p:spPr>
          <a:xfrm>
            <a:off x="635165" y="4060176"/>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3">
  <p:cSld name="Graphic with title 3">
    <p:spTree>
      <p:nvGrpSpPr>
        <p:cNvPr id="44" name="Shape 44"/>
        <p:cNvGrpSpPr/>
        <p:nvPr/>
      </p:nvGrpSpPr>
      <p:grpSpPr>
        <a:xfrm>
          <a:off x="0" y="0"/>
          <a:ext cx="0" cy="0"/>
          <a:chOff x="0" y="0"/>
          <a:chExt cx="0" cy="0"/>
        </a:xfrm>
      </p:grpSpPr>
      <p:sp>
        <p:nvSpPr>
          <p:cNvPr id="45" name="Google Shape;45;p227"/>
          <p:cNvSpPr/>
          <p:nvPr>
            <p:ph idx="2" type="pic"/>
          </p:nvPr>
        </p:nvSpPr>
        <p:spPr>
          <a:xfrm>
            <a:off x="4775079" y="0"/>
            <a:ext cx="7418239" cy="6467624"/>
          </a:xfrm>
          <a:prstGeom prst="rect">
            <a:avLst/>
          </a:prstGeom>
          <a:noFill/>
          <a:ln>
            <a:noFill/>
          </a:ln>
        </p:spPr>
      </p:sp>
      <p:sp>
        <p:nvSpPr>
          <p:cNvPr id="46" name="Google Shape;46;p227"/>
          <p:cNvSpPr txBox="1"/>
          <p:nvPr>
            <p:ph idx="1" type="body"/>
          </p:nvPr>
        </p:nvSpPr>
        <p:spPr>
          <a:xfrm>
            <a:off x="624417"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7" name="Google Shape;47;p227"/>
          <p:cNvSpPr txBox="1"/>
          <p:nvPr>
            <p:ph idx="3" type="body"/>
          </p:nvPr>
        </p:nvSpPr>
        <p:spPr>
          <a:xfrm>
            <a:off x="624417"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4">
  <p:cSld name="Graphic with title 4">
    <p:spTree>
      <p:nvGrpSpPr>
        <p:cNvPr id="48" name="Shape 48"/>
        <p:cNvGrpSpPr/>
        <p:nvPr/>
      </p:nvGrpSpPr>
      <p:grpSpPr>
        <a:xfrm>
          <a:off x="0" y="0"/>
          <a:ext cx="0" cy="0"/>
          <a:chOff x="0" y="0"/>
          <a:chExt cx="0" cy="0"/>
        </a:xfrm>
      </p:grpSpPr>
      <p:sp>
        <p:nvSpPr>
          <p:cNvPr id="49" name="Google Shape;49;p228"/>
          <p:cNvSpPr/>
          <p:nvPr>
            <p:ph idx="2" type="pic"/>
          </p:nvPr>
        </p:nvSpPr>
        <p:spPr>
          <a:xfrm>
            <a:off x="4898367" y="-461577"/>
            <a:ext cx="7418239" cy="7400153"/>
          </a:xfrm>
          <a:prstGeom prst="rect">
            <a:avLst/>
          </a:prstGeom>
          <a:noFill/>
          <a:ln>
            <a:noFill/>
          </a:ln>
        </p:spPr>
      </p:sp>
      <p:sp>
        <p:nvSpPr>
          <p:cNvPr id="50" name="Google Shape;50;p228"/>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51" name="Google Shape;51;p228"/>
          <p:cNvSpPr txBox="1"/>
          <p:nvPr>
            <p:ph idx="3"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1">
  <p:cSld name="Concept graphic 1">
    <p:spTree>
      <p:nvGrpSpPr>
        <p:cNvPr id="52" name="Shape 52"/>
        <p:cNvGrpSpPr/>
        <p:nvPr/>
      </p:nvGrpSpPr>
      <p:grpSpPr>
        <a:xfrm>
          <a:off x="0" y="0"/>
          <a:ext cx="0" cy="0"/>
          <a:chOff x="0" y="0"/>
          <a:chExt cx="0" cy="0"/>
        </a:xfrm>
      </p:grpSpPr>
      <p:sp>
        <p:nvSpPr>
          <p:cNvPr id="53" name="Google Shape;53;p229"/>
          <p:cNvSpPr/>
          <p:nvPr>
            <p:ph idx="2" type="pic"/>
          </p:nvPr>
        </p:nvSpPr>
        <p:spPr>
          <a:xfrm>
            <a:off x="-12742" y="-819120"/>
            <a:ext cx="12169663" cy="745044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2">
  <p:cSld name="Concept graphic 2">
    <p:spTree>
      <p:nvGrpSpPr>
        <p:cNvPr id="54" name="Shape 54"/>
        <p:cNvGrpSpPr/>
        <p:nvPr/>
      </p:nvGrpSpPr>
      <p:grpSpPr>
        <a:xfrm>
          <a:off x="0" y="0"/>
          <a:ext cx="0" cy="0"/>
          <a:chOff x="0" y="0"/>
          <a:chExt cx="0" cy="0"/>
        </a:xfrm>
      </p:grpSpPr>
      <p:sp>
        <p:nvSpPr>
          <p:cNvPr id="55" name="Google Shape;55;p230"/>
          <p:cNvSpPr/>
          <p:nvPr>
            <p:ph idx="2" type="pic"/>
          </p:nvPr>
        </p:nvSpPr>
        <p:spPr>
          <a:xfrm>
            <a:off x="1" y="0"/>
            <a:ext cx="12156920" cy="6628299"/>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3">
  <p:cSld name="Concept graphic 3">
    <p:spTree>
      <p:nvGrpSpPr>
        <p:cNvPr id="56" name="Shape 56"/>
        <p:cNvGrpSpPr/>
        <p:nvPr/>
      </p:nvGrpSpPr>
      <p:grpSpPr>
        <a:xfrm>
          <a:off x="0" y="0"/>
          <a:ext cx="0" cy="0"/>
          <a:chOff x="0" y="0"/>
          <a:chExt cx="0" cy="0"/>
        </a:xfrm>
      </p:grpSpPr>
      <p:sp>
        <p:nvSpPr>
          <p:cNvPr id="57" name="Google Shape;57;p231"/>
          <p:cNvSpPr/>
          <p:nvPr>
            <p:ph idx="2" type="pic"/>
          </p:nvPr>
        </p:nvSpPr>
        <p:spPr>
          <a:xfrm>
            <a:off x="5" y="2"/>
            <a:ext cx="12156919" cy="4719767"/>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4">
  <p:cSld name="Concept graphic 4">
    <p:spTree>
      <p:nvGrpSpPr>
        <p:cNvPr id="58" name="Shape 58"/>
        <p:cNvGrpSpPr/>
        <p:nvPr/>
      </p:nvGrpSpPr>
      <p:grpSpPr>
        <a:xfrm>
          <a:off x="0" y="0"/>
          <a:ext cx="0" cy="0"/>
          <a:chOff x="0" y="0"/>
          <a:chExt cx="0" cy="0"/>
        </a:xfrm>
      </p:grpSpPr>
      <p:sp>
        <p:nvSpPr>
          <p:cNvPr id="59" name="Google Shape;59;p232"/>
          <p:cNvSpPr/>
          <p:nvPr>
            <p:ph idx="2" type="pic"/>
          </p:nvPr>
        </p:nvSpPr>
        <p:spPr>
          <a:xfrm>
            <a:off x="-13635" y="-5335"/>
            <a:ext cx="12471072" cy="6021821"/>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5">
  <p:cSld name="Concept graphic 5">
    <p:spTree>
      <p:nvGrpSpPr>
        <p:cNvPr id="60" name="Shape 60"/>
        <p:cNvGrpSpPr/>
        <p:nvPr/>
      </p:nvGrpSpPr>
      <p:grpSpPr>
        <a:xfrm>
          <a:off x="0" y="0"/>
          <a:ext cx="0" cy="0"/>
          <a:chOff x="0" y="0"/>
          <a:chExt cx="0" cy="0"/>
        </a:xfrm>
      </p:grpSpPr>
      <p:sp>
        <p:nvSpPr>
          <p:cNvPr id="61" name="Google Shape;61;p233"/>
          <p:cNvSpPr/>
          <p:nvPr>
            <p:ph idx="2" type="pic"/>
          </p:nvPr>
        </p:nvSpPr>
        <p:spPr>
          <a:xfrm>
            <a:off x="1" y="494108"/>
            <a:ext cx="12448915" cy="5788955"/>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dle title ">
  <p:cSld name="Midle title ">
    <p:spTree>
      <p:nvGrpSpPr>
        <p:cNvPr id="62" name="Shape 62"/>
        <p:cNvGrpSpPr/>
        <p:nvPr/>
      </p:nvGrpSpPr>
      <p:grpSpPr>
        <a:xfrm>
          <a:off x="0" y="0"/>
          <a:ext cx="0" cy="0"/>
          <a:chOff x="0" y="0"/>
          <a:chExt cx="0" cy="0"/>
        </a:xfrm>
      </p:grpSpPr>
      <p:sp>
        <p:nvSpPr>
          <p:cNvPr id="63" name="Google Shape;63;p234"/>
          <p:cNvSpPr txBox="1"/>
          <p:nvPr>
            <p:ph idx="1" type="body"/>
          </p:nvPr>
        </p:nvSpPr>
        <p:spPr>
          <a:xfrm>
            <a:off x="635165" y="3231595"/>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64" name="Google Shape;64;p234"/>
          <p:cNvSpPr txBox="1"/>
          <p:nvPr>
            <p:ph idx="2" type="body"/>
          </p:nvPr>
        </p:nvSpPr>
        <p:spPr>
          <a:xfrm>
            <a:off x="635165" y="4060176"/>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left title">
  <p:cSld name="Top left title">
    <p:spTree>
      <p:nvGrpSpPr>
        <p:cNvPr id="65" name="Shape 65"/>
        <p:cNvGrpSpPr/>
        <p:nvPr/>
      </p:nvGrpSpPr>
      <p:grpSpPr>
        <a:xfrm>
          <a:off x="0" y="0"/>
          <a:ext cx="0" cy="0"/>
          <a:chOff x="0" y="0"/>
          <a:chExt cx="0" cy="0"/>
        </a:xfrm>
      </p:grpSpPr>
      <p:sp>
        <p:nvSpPr>
          <p:cNvPr id="66" name="Google Shape;66;p235"/>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67" name="Google Shape;67;p235"/>
          <p:cNvSpPr txBox="1"/>
          <p:nvPr>
            <p:ph idx="2"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center title">
  <p:cSld name="Top center title">
    <p:spTree>
      <p:nvGrpSpPr>
        <p:cNvPr id="68" name="Shape 68"/>
        <p:cNvGrpSpPr/>
        <p:nvPr/>
      </p:nvGrpSpPr>
      <p:grpSpPr>
        <a:xfrm>
          <a:off x="0" y="0"/>
          <a:ext cx="0" cy="0"/>
          <a:chOff x="0" y="0"/>
          <a:chExt cx="0" cy="0"/>
        </a:xfrm>
      </p:grpSpPr>
      <p:sp>
        <p:nvSpPr>
          <p:cNvPr id="69" name="Google Shape;69;p236"/>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70" name="Google Shape;70;p236"/>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left title">
  <p:cSld name="Top left title">
    <p:spTree>
      <p:nvGrpSpPr>
        <p:cNvPr id="15" name="Shape 15"/>
        <p:cNvGrpSpPr/>
        <p:nvPr/>
      </p:nvGrpSpPr>
      <p:grpSpPr>
        <a:xfrm>
          <a:off x="0" y="0"/>
          <a:ext cx="0" cy="0"/>
          <a:chOff x="0" y="0"/>
          <a:chExt cx="0" cy="0"/>
        </a:xfrm>
      </p:grpSpPr>
      <p:sp>
        <p:nvSpPr>
          <p:cNvPr id="16" name="Google Shape;16;p224"/>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7" name="Google Shape;17;p224"/>
          <p:cNvSpPr txBox="1"/>
          <p:nvPr>
            <p:ph idx="2"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op center title">
  <p:cSld name="13_Top center title">
    <p:spTree>
      <p:nvGrpSpPr>
        <p:cNvPr id="71" name="Shape 71"/>
        <p:cNvGrpSpPr/>
        <p:nvPr/>
      </p:nvGrpSpPr>
      <p:grpSpPr>
        <a:xfrm>
          <a:off x="0" y="0"/>
          <a:ext cx="0" cy="0"/>
          <a:chOff x="0" y="0"/>
          <a:chExt cx="0" cy="0"/>
        </a:xfrm>
      </p:grpSpPr>
      <p:sp>
        <p:nvSpPr>
          <p:cNvPr id="72" name="Google Shape;72;p237"/>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73" name="Google Shape;73;p237"/>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pic>
        <p:nvPicPr>
          <p:cNvPr descr="New Macbook Silver.png" id="74" name="Google Shape;74;p237"/>
          <p:cNvPicPr preferRelativeResize="0"/>
          <p:nvPr/>
        </p:nvPicPr>
        <p:blipFill rotWithShape="1">
          <a:blip r:embed="rId2">
            <a:alphaModFix/>
          </a:blip>
          <a:srcRect b="0" l="0" r="0" t="0"/>
          <a:stretch/>
        </p:blipFill>
        <p:spPr>
          <a:xfrm>
            <a:off x="624417" y="2628432"/>
            <a:ext cx="5960632" cy="3490232"/>
          </a:xfrm>
          <a:prstGeom prst="rect">
            <a:avLst/>
          </a:prstGeom>
          <a:noFill/>
          <a:ln>
            <a:noFill/>
          </a:ln>
        </p:spPr>
      </p:pic>
      <p:sp>
        <p:nvSpPr>
          <p:cNvPr id="75" name="Google Shape;75;p237"/>
          <p:cNvSpPr/>
          <p:nvPr>
            <p:ph idx="3" type="pic"/>
          </p:nvPr>
        </p:nvSpPr>
        <p:spPr>
          <a:xfrm>
            <a:off x="1309666" y="2882745"/>
            <a:ext cx="4548553" cy="2872153"/>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op left title">
  <p:cSld name="1_Top left title">
    <p:spTree>
      <p:nvGrpSpPr>
        <p:cNvPr id="76" name="Shape 76"/>
        <p:cNvGrpSpPr/>
        <p:nvPr/>
      </p:nvGrpSpPr>
      <p:grpSpPr>
        <a:xfrm>
          <a:off x="0" y="0"/>
          <a:ext cx="0" cy="0"/>
          <a:chOff x="0" y="0"/>
          <a:chExt cx="0" cy="0"/>
        </a:xfrm>
      </p:grpSpPr>
      <p:sp>
        <p:nvSpPr>
          <p:cNvPr id="77" name="Google Shape;77;p238"/>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78" name="Google Shape;78;p238"/>
          <p:cNvSpPr txBox="1"/>
          <p:nvPr>
            <p:ph idx="2"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grpSp>
        <p:nvGrpSpPr>
          <p:cNvPr id="79" name="Google Shape;79;p238"/>
          <p:cNvGrpSpPr/>
          <p:nvPr/>
        </p:nvGrpSpPr>
        <p:grpSpPr>
          <a:xfrm>
            <a:off x="6907316" y="497273"/>
            <a:ext cx="4008056" cy="5937596"/>
            <a:chOff x="0" y="0"/>
            <a:chExt cx="6591304" cy="9765730"/>
          </a:xfrm>
        </p:grpSpPr>
        <p:pic>
          <p:nvPicPr>
            <p:cNvPr id="80" name="Google Shape;80;p238"/>
            <p:cNvPicPr preferRelativeResize="0"/>
            <p:nvPr/>
          </p:nvPicPr>
          <p:blipFill rotWithShape="1">
            <a:blip r:embed="rId2">
              <a:alphaModFix/>
            </a:blip>
            <a:srcRect b="0" l="0" r="0" t="0"/>
            <a:stretch/>
          </p:blipFill>
          <p:spPr>
            <a:xfrm>
              <a:off x="0" y="0"/>
              <a:ext cx="6591304" cy="9765730"/>
            </a:xfrm>
            <a:prstGeom prst="rect">
              <a:avLst/>
            </a:prstGeom>
            <a:noFill/>
            <a:ln>
              <a:noFill/>
            </a:ln>
          </p:spPr>
        </p:pic>
        <p:sp>
          <p:nvSpPr>
            <p:cNvPr id="81" name="Google Shape;81;p238"/>
            <p:cNvSpPr/>
            <p:nvPr/>
          </p:nvSpPr>
          <p:spPr>
            <a:xfrm>
              <a:off x="363079" y="954047"/>
              <a:ext cx="5879097" cy="7806214"/>
            </a:xfrm>
            <a:prstGeom prst="rect">
              <a:avLst/>
            </a:prstGeom>
            <a:solidFill>
              <a:srgbClr val="606060"/>
            </a:solidFill>
            <a:ln cap="flat" cmpd="sng" w="25400">
              <a:solidFill>
                <a:srgbClr val="000000">
                  <a:alpha val="0"/>
                </a:srgbClr>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5331"/>
                <a:buFont typeface="Arial"/>
                <a:buNone/>
              </a:pPr>
              <a:r>
                <a:t/>
              </a:r>
              <a:endParaRPr b="0" i="0" sz="5331" u="none" cap="none" strike="noStrike">
                <a:solidFill>
                  <a:srgbClr val="FFFFFF"/>
                </a:solidFill>
                <a:latin typeface="Calibri"/>
                <a:ea typeface="Calibri"/>
                <a:cs typeface="Calibri"/>
                <a:sym typeface="Calibri"/>
              </a:endParaRPr>
            </a:p>
          </p:txBody>
        </p:sp>
      </p:grpSp>
      <p:sp>
        <p:nvSpPr>
          <p:cNvPr id="82" name="Google Shape;82;p238"/>
          <p:cNvSpPr/>
          <p:nvPr>
            <p:ph idx="3" type="pic"/>
          </p:nvPr>
        </p:nvSpPr>
        <p:spPr>
          <a:xfrm>
            <a:off x="7128099" y="1077337"/>
            <a:ext cx="3574976" cy="4746204"/>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op center title">
  <p:cSld name="12_Top center title">
    <p:spTree>
      <p:nvGrpSpPr>
        <p:cNvPr id="83" name="Shape 83"/>
        <p:cNvGrpSpPr/>
        <p:nvPr/>
      </p:nvGrpSpPr>
      <p:grpSpPr>
        <a:xfrm>
          <a:off x="0" y="0"/>
          <a:ext cx="0" cy="0"/>
          <a:chOff x="0" y="0"/>
          <a:chExt cx="0" cy="0"/>
        </a:xfrm>
      </p:grpSpPr>
      <p:sp>
        <p:nvSpPr>
          <p:cNvPr id="84" name="Google Shape;84;p239"/>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85" name="Google Shape;85;p239"/>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86" name="Google Shape;86;p239"/>
          <p:cNvSpPr/>
          <p:nvPr>
            <p:ph idx="3" type="pic"/>
          </p:nvPr>
        </p:nvSpPr>
        <p:spPr>
          <a:xfrm>
            <a:off x="6256285" y="2409093"/>
            <a:ext cx="5248843" cy="330628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op center title">
  <p:cSld name="14_Top center title">
    <p:spTree>
      <p:nvGrpSpPr>
        <p:cNvPr id="87" name="Shape 87"/>
        <p:cNvGrpSpPr/>
        <p:nvPr/>
      </p:nvGrpSpPr>
      <p:grpSpPr>
        <a:xfrm>
          <a:off x="0" y="0"/>
          <a:ext cx="0" cy="0"/>
          <a:chOff x="0" y="0"/>
          <a:chExt cx="0" cy="0"/>
        </a:xfrm>
      </p:grpSpPr>
      <p:sp>
        <p:nvSpPr>
          <p:cNvPr id="88" name="Google Shape;88;p240"/>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89" name="Google Shape;89;p240"/>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0" name="Google Shape;90;p240"/>
          <p:cNvSpPr/>
          <p:nvPr>
            <p:ph idx="3" type="pic"/>
          </p:nvPr>
        </p:nvSpPr>
        <p:spPr>
          <a:xfrm>
            <a:off x="722679" y="2409093"/>
            <a:ext cx="5248843" cy="330628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op center title">
  <p:cSld name="5_Top center title">
    <p:spTree>
      <p:nvGrpSpPr>
        <p:cNvPr id="91" name="Shape 91"/>
        <p:cNvGrpSpPr/>
        <p:nvPr/>
      </p:nvGrpSpPr>
      <p:grpSpPr>
        <a:xfrm>
          <a:off x="0" y="0"/>
          <a:ext cx="0" cy="0"/>
          <a:chOff x="0" y="0"/>
          <a:chExt cx="0" cy="0"/>
        </a:xfrm>
      </p:grpSpPr>
      <p:sp>
        <p:nvSpPr>
          <p:cNvPr id="92" name="Google Shape;92;p241"/>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3" name="Google Shape;93;p241"/>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4" name="Google Shape;94;p241"/>
          <p:cNvSpPr/>
          <p:nvPr>
            <p:ph idx="3" type="pic"/>
          </p:nvPr>
        </p:nvSpPr>
        <p:spPr>
          <a:xfrm>
            <a:off x="0" y="1875696"/>
            <a:ext cx="12192000" cy="4982305"/>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op center title">
  <p:cSld name="6_Top center title">
    <p:spTree>
      <p:nvGrpSpPr>
        <p:cNvPr id="95" name="Shape 95"/>
        <p:cNvGrpSpPr/>
        <p:nvPr/>
      </p:nvGrpSpPr>
      <p:grpSpPr>
        <a:xfrm>
          <a:off x="0" y="0"/>
          <a:ext cx="0" cy="0"/>
          <a:chOff x="0" y="0"/>
          <a:chExt cx="0" cy="0"/>
        </a:xfrm>
      </p:grpSpPr>
      <p:sp>
        <p:nvSpPr>
          <p:cNvPr id="96" name="Google Shape;96;p242"/>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7" name="Google Shape;97;p242"/>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8" name="Google Shape;98;p242"/>
          <p:cNvSpPr/>
          <p:nvPr>
            <p:ph idx="3" type="pic"/>
          </p:nvPr>
        </p:nvSpPr>
        <p:spPr>
          <a:xfrm>
            <a:off x="0" y="1875695"/>
            <a:ext cx="12192000" cy="2930767"/>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op center title">
  <p:cSld name="4_Top center title">
    <p:spTree>
      <p:nvGrpSpPr>
        <p:cNvPr id="99" name="Shape 99"/>
        <p:cNvGrpSpPr/>
        <p:nvPr/>
      </p:nvGrpSpPr>
      <p:grpSpPr>
        <a:xfrm>
          <a:off x="0" y="0"/>
          <a:ext cx="0" cy="0"/>
          <a:chOff x="0" y="0"/>
          <a:chExt cx="0" cy="0"/>
        </a:xfrm>
      </p:grpSpPr>
      <p:sp>
        <p:nvSpPr>
          <p:cNvPr id="100" name="Google Shape;100;p243"/>
          <p:cNvSpPr txBox="1"/>
          <p:nvPr>
            <p:ph idx="1" type="body"/>
          </p:nvPr>
        </p:nvSpPr>
        <p:spPr>
          <a:xfrm>
            <a:off x="3329431" y="309709"/>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01" name="Google Shape;101;p243"/>
          <p:cNvSpPr txBox="1"/>
          <p:nvPr>
            <p:ph idx="2" type="body"/>
          </p:nvPr>
        </p:nvSpPr>
        <p:spPr>
          <a:xfrm>
            <a:off x="3329431" y="1138291"/>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02" name="Google Shape;102;p243"/>
          <p:cNvSpPr/>
          <p:nvPr>
            <p:ph idx="3" type="pic"/>
          </p:nvPr>
        </p:nvSpPr>
        <p:spPr>
          <a:xfrm>
            <a:off x="624417" y="1685045"/>
            <a:ext cx="3475892" cy="3475892"/>
          </a:xfrm>
          <a:prstGeom prst="rect">
            <a:avLst/>
          </a:prstGeom>
          <a:noFill/>
          <a:ln>
            <a:noFill/>
          </a:ln>
        </p:spPr>
      </p:sp>
      <p:sp>
        <p:nvSpPr>
          <p:cNvPr id="103" name="Google Shape;103;p243"/>
          <p:cNvSpPr/>
          <p:nvPr>
            <p:ph idx="4" type="pic"/>
          </p:nvPr>
        </p:nvSpPr>
        <p:spPr>
          <a:xfrm>
            <a:off x="4358054" y="1685045"/>
            <a:ext cx="3475892" cy="3475892"/>
          </a:xfrm>
          <a:prstGeom prst="rect">
            <a:avLst/>
          </a:prstGeom>
          <a:noFill/>
          <a:ln>
            <a:noFill/>
          </a:ln>
        </p:spPr>
      </p:sp>
      <p:sp>
        <p:nvSpPr>
          <p:cNvPr id="104" name="Google Shape;104;p243"/>
          <p:cNvSpPr/>
          <p:nvPr>
            <p:ph idx="5" type="pic"/>
          </p:nvPr>
        </p:nvSpPr>
        <p:spPr>
          <a:xfrm>
            <a:off x="8091691" y="1685045"/>
            <a:ext cx="3475892" cy="3475892"/>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op center title">
  <p:cSld name="11_Top center title">
    <p:spTree>
      <p:nvGrpSpPr>
        <p:cNvPr id="105" name="Shape 105"/>
        <p:cNvGrpSpPr/>
        <p:nvPr/>
      </p:nvGrpSpPr>
      <p:grpSpPr>
        <a:xfrm>
          <a:off x="0" y="0"/>
          <a:ext cx="0" cy="0"/>
          <a:chOff x="0" y="0"/>
          <a:chExt cx="0" cy="0"/>
        </a:xfrm>
      </p:grpSpPr>
      <p:sp>
        <p:nvSpPr>
          <p:cNvPr id="106" name="Google Shape;106;p244"/>
          <p:cNvSpPr txBox="1"/>
          <p:nvPr>
            <p:ph idx="1" type="body"/>
          </p:nvPr>
        </p:nvSpPr>
        <p:spPr>
          <a:xfrm>
            <a:off x="3329431" y="309709"/>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07" name="Google Shape;107;p244"/>
          <p:cNvSpPr txBox="1"/>
          <p:nvPr>
            <p:ph idx="2" type="body"/>
          </p:nvPr>
        </p:nvSpPr>
        <p:spPr>
          <a:xfrm>
            <a:off x="3329431" y="1138291"/>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08" name="Google Shape;108;p244"/>
          <p:cNvSpPr/>
          <p:nvPr>
            <p:ph idx="3" type="pic"/>
          </p:nvPr>
        </p:nvSpPr>
        <p:spPr>
          <a:xfrm>
            <a:off x="624420" y="1705708"/>
            <a:ext cx="5248843" cy="3306280"/>
          </a:xfrm>
          <a:prstGeom prst="rect">
            <a:avLst/>
          </a:prstGeom>
          <a:noFill/>
          <a:ln>
            <a:noFill/>
          </a:ln>
        </p:spPr>
      </p:sp>
      <p:sp>
        <p:nvSpPr>
          <p:cNvPr id="109" name="Google Shape;109;p244"/>
          <p:cNvSpPr/>
          <p:nvPr>
            <p:ph idx="4" type="pic"/>
          </p:nvPr>
        </p:nvSpPr>
        <p:spPr>
          <a:xfrm>
            <a:off x="6318741" y="1705708"/>
            <a:ext cx="5248843" cy="330628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op center title">
  <p:cSld name="10_Top center title">
    <p:spTree>
      <p:nvGrpSpPr>
        <p:cNvPr id="110" name="Shape 110"/>
        <p:cNvGrpSpPr/>
        <p:nvPr/>
      </p:nvGrpSpPr>
      <p:grpSpPr>
        <a:xfrm>
          <a:off x="0" y="0"/>
          <a:ext cx="0" cy="0"/>
          <a:chOff x="0" y="0"/>
          <a:chExt cx="0" cy="0"/>
        </a:xfrm>
      </p:grpSpPr>
      <p:sp>
        <p:nvSpPr>
          <p:cNvPr id="111" name="Google Shape;111;p245"/>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12" name="Google Shape;112;p245"/>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13" name="Google Shape;113;p245"/>
          <p:cNvSpPr/>
          <p:nvPr>
            <p:ph idx="3" type="pic"/>
          </p:nvPr>
        </p:nvSpPr>
        <p:spPr>
          <a:xfrm>
            <a:off x="1160588" y="2262559"/>
            <a:ext cx="2614243" cy="2614243"/>
          </a:xfrm>
          <a:prstGeom prst="rect">
            <a:avLst/>
          </a:prstGeom>
          <a:noFill/>
          <a:ln>
            <a:noFill/>
          </a:ln>
        </p:spPr>
      </p:sp>
      <p:sp>
        <p:nvSpPr>
          <p:cNvPr id="114" name="Google Shape;114;p245"/>
          <p:cNvSpPr/>
          <p:nvPr>
            <p:ph idx="4" type="pic"/>
          </p:nvPr>
        </p:nvSpPr>
        <p:spPr>
          <a:xfrm>
            <a:off x="4788879" y="2262559"/>
            <a:ext cx="2614243" cy="2614243"/>
          </a:xfrm>
          <a:prstGeom prst="rect">
            <a:avLst/>
          </a:prstGeom>
          <a:noFill/>
          <a:ln>
            <a:noFill/>
          </a:ln>
        </p:spPr>
      </p:sp>
      <p:sp>
        <p:nvSpPr>
          <p:cNvPr id="115" name="Google Shape;115;p245"/>
          <p:cNvSpPr/>
          <p:nvPr>
            <p:ph idx="5" type="pic"/>
          </p:nvPr>
        </p:nvSpPr>
        <p:spPr>
          <a:xfrm>
            <a:off x="8305797" y="2262559"/>
            <a:ext cx="2614243" cy="2614243"/>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op center title">
  <p:cSld name="7_Top center title">
    <p:spTree>
      <p:nvGrpSpPr>
        <p:cNvPr id="116" name="Shape 116"/>
        <p:cNvGrpSpPr/>
        <p:nvPr/>
      </p:nvGrpSpPr>
      <p:grpSpPr>
        <a:xfrm>
          <a:off x="0" y="0"/>
          <a:ext cx="0" cy="0"/>
          <a:chOff x="0" y="0"/>
          <a:chExt cx="0" cy="0"/>
        </a:xfrm>
      </p:grpSpPr>
      <p:sp>
        <p:nvSpPr>
          <p:cNvPr id="117" name="Google Shape;117;p246"/>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18" name="Google Shape;118;p246"/>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19" name="Google Shape;119;p246"/>
          <p:cNvSpPr/>
          <p:nvPr>
            <p:ph idx="3" type="pic"/>
          </p:nvPr>
        </p:nvSpPr>
        <p:spPr>
          <a:xfrm>
            <a:off x="624418" y="2133604"/>
            <a:ext cx="2344613" cy="2344613"/>
          </a:xfrm>
          <a:prstGeom prst="rect">
            <a:avLst/>
          </a:prstGeom>
          <a:noFill/>
          <a:ln>
            <a:noFill/>
          </a:ln>
        </p:spPr>
      </p:sp>
      <p:sp>
        <p:nvSpPr>
          <p:cNvPr id="120" name="Google Shape;120;p246"/>
          <p:cNvSpPr/>
          <p:nvPr>
            <p:ph idx="4" type="pic"/>
          </p:nvPr>
        </p:nvSpPr>
        <p:spPr>
          <a:xfrm>
            <a:off x="3490708" y="2133604"/>
            <a:ext cx="2344613" cy="2344613"/>
          </a:xfrm>
          <a:prstGeom prst="rect">
            <a:avLst/>
          </a:prstGeom>
          <a:noFill/>
          <a:ln>
            <a:noFill/>
          </a:ln>
        </p:spPr>
      </p:sp>
      <p:sp>
        <p:nvSpPr>
          <p:cNvPr id="121" name="Google Shape;121;p246"/>
          <p:cNvSpPr/>
          <p:nvPr>
            <p:ph idx="5" type="pic"/>
          </p:nvPr>
        </p:nvSpPr>
        <p:spPr>
          <a:xfrm>
            <a:off x="6356999" y="2133604"/>
            <a:ext cx="2344613" cy="2344613"/>
          </a:xfrm>
          <a:prstGeom prst="rect">
            <a:avLst/>
          </a:prstGeom>
          <a:noFill/>
          <a:ln>
            <a:noFill/>
          </a:ln>
        </p:spPr>
      </p:sp>
      <p:sp>
        <p:nvSpPr>
          <p:cNvPr id="122" name="Google Shape;122;p246"/>
          <p:cNvSpPr/>
          <p:nvPr>
            <p:ph idx="6" type="pic"/>
          </p:nvPr>
        </p:nvSpPr>
        <p:spPr>
          <a:xfrm>
            <a:off x="9222971" y="2133604"/>
            <a:ext cx="2344613" cy="2344613"/>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center title">
  <p:cSld name="Top center title">
    <p:spTree>
      <p:nvGrpSpPr>
        <p:cNvPr id="21" name="Shape 21"/>
        <p:cNvGrpSpPr/>
        <p:nvPr/>
      </p:nvGrpSpPr>
      <p:grpSpPr>
        <a:xfrm>
          <a:off x="0" y="0"/>
          <a:ext cx="0" cy="0"/>
          <a:chOff x="0" y="0"/>
          <a:chExt cx="0" cy="0"/>
        </a:xfrm>
      </p:grpSpPr>
      <p:sp>
        <p:nvSpPr>
          <p:cNvPr id="22" name="Google Shape;22;p219"/>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 name="Google Shape;23;p219"/>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op center title">
  <p:cSld name="8_Top center title">
    <p:spTree>
      <p:nvGrpSpPr>
        <p:cNvPr id="123" name="Shape 123"/>
        <p:cNvGrpSpPr/>
        <p:nvPr/>
      </p:nvGrpSpPr>
      <p:grpSpPr>
        <a:xfrm>
          <a:off x="0" y="0"/>
          <a:ext cx="0" cy="0"/>
          <a:chOff x="0" y="0"/>
          <a:chExt cx="0" cy="0"/>
        </a:xfrm>
      </p:grpSpPr>
      <p:sp>
        <p:nvSpPr>
          <p:cNvPr id="124" name="Google Shape;124;p247"/>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25" name="Google Shape;125;p247"/>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26" name="Google Shape;126;p247"/>
          <p:cNvSpPr/>
          <p:nvPr>
            <p:ph idx="3" type="pic"/>
          </p:nvPr>
        </p:nvSpPr>
        <p:spPr>
          <a:xfrm>
            <a:off x="624418" y="2074991"/>
            <a:ext cx="1981196" cy="1981196"/>
          </a:xfrm>
          <a:prstGeom prst="rect">
            <a:avLst/>
          </a:prstGeom>
          <a:noFill/>
          <a:ln>
            <a:noFill/>
          </a:ln>
        </p:spPr>
      </p:sp>
      <p:sp>
        <p:nvSpPr>
          <p:cNvPr id="127" name="Google Shape;127;p247"/>
          <p:cNvSpPr/>
          <p:nvPr>
            <p:ph idx="4" type="pic"/>
          </p:nvPr>
        </p:nvSpPr>
        <p:spPr>
          <a:xfrm>
            <a:off x="2869443" y="2074991"/>
            <a:ext cx="1981196" cy="1981196"/>
          </a:xfrm>
          <a:prstGeom prst="rect">
            <a:avLst/>
          </a:prstGeom>
          <a:noFill/>
          <a:ln>
            <a:noFill/>
          </a:ln>
        </p:spPr>
      </p:sp>
      <p:sp>
        <p:nvSpPr>
          <p:cNvPr id="128" name="Google Shape;128;p247"/>
          <p:cNvSpPr/>
          <p:nvPr>
            <p:ph idx="5" type="pic"/>
          </p:nvPr>
        </p:nvSpPr>
        <p:spPr>
          <a:xfrm>
            <a:off x="5114470" y="2074991"/>
            <a:ext cx="1981196" cy="1981196"/>
          </a:xfrm>
          <a:prstGeom prst="rect">
            <a:avLst/>
          </a:prstGeom>
          <a:noFill/>
          <a:ln>
            <a:noFill/>
          </a:ln>
        </p:spPr>
      </p:sp>
      <p:sp>
        <p:nvSpPr>
          <p:cNvPr id="129" name="Google Shape;129;p247"/>
          <p:cNvSpPr/>
          <p:nvPr>
            <p:ph idx="6" type="pic"/>
          </p:nvPr>
        </p:nvSpPr>
        <p:spPr>
          <a:xfrm>
            <a:off x="7359497" y="2074991"/>
            <a:ext cx="1981196" cy="1981196"/>
          </a:xfrm>
          <a:prstGeom prst="rect">
            <a:avLst/>
          </a:prstGeom>
          <a:noFill/>
          <a:ln>
            <a:noFill/>
          </a:ln>
        </p:spPr>
      </p:sp>
      <p:sp>
        <p:nvSpPr>
          <p:cNvPr id="130" name="Google Shape;130;p247"/>
          <p:cNvSpPr/>
          <p:nvPr>
            <p:ph idx="7" type="pic"/>
          </p:nvPr>
        </p:nvSpPr>
        <p:spPr>
          <a:xfrm>
            <a:off x="9604523" y="2074991"/>
            <a:ext cx="1981196" cy="1981196"/>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op center title">
  <p:cSld name="9_Top center title">
    <p:spTree>
      <p:nvGrpSpPr>
        <p:cNvPr id="131" name="Shape 131"/>
        <p:cNvGrpSpPr/>
        <p:nvPr/>
      </p:nvGrpSpPr>
      <p:grpSpPr>
        <a:xfrm>
          <a:off x="0" y="0"/>
          <a:ext cx="0" cy="0"/>
          <a:chOff x="0" y="0"/>
          <a:chExt cx="0" cy="0"/>
        </a:xfrm>
      </p:grpSpPr>
      <p:sp>
        <p:nvSpPr>
          <p:cNvPr id="132" name="Google Shape;132;p248"/>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33" name="Google Shape;133;p248"/>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34" name="Google Shape;134;p248"/>
          <p:cNvSpPr/>
          <p:nvPr>
            <p:ph idx="3" type="pic"/>
          </p:nvPr>
        </p:nvSpPr>
        <p:spPr>
          <a:xfrm>
            <a:off x="624418" y="2074991"/>
            <a:ext cx="1981196" cy="1981196"/>
          </a:xfrm>
          <a:prstGeom prst="rect">
            <a:avLst/>
          </a:prstGeom>
          <a:noFill/>
          <a:ln>
            <a:noFill/>
          </a:ln>
        </p:spPr>
      </p:sp>
      <p:sp>
        <p:nvSpPr>
          <p:cNvPr id="135" name="Google Shape;135;p248"/>
          <p:cNvSpPr/>
          <p:nvPr>
            <p:ph idx="4" type="pic"/>
          </p:nvPr>
        </p:nvSpPr>
        <p:spPr>
          <a:xfrm>
            <a:off x="624418" y="4290653"/>
            <a:ext cx="1981196" cy="1981196"/>
          </a:xfrm>
          <a:prstGeom prst="rect">
            <a:avLst/>
          </a:prstGeom>
          <a:noFill/>
          <a:ln>
            <a:noFill/>
          </a:ln>
        </p:spPr>
      </p:sp>
      <p:sp>
        <p:nvSpPr>
          <p:cNvPr id="136" name="Google Shape;136;p248"/>
          <p:cNvSpPr/>
          <p:nvPr>
            <p:ph idx="5" type="pic"/>
          </p:nvPr>
        </p:nvSpPr>
        <p:spPr>
          <a:xfrm>
            <a:off x="6096001" y="2074991"/>
            <a:ext cx="1981196" cy="1981196"/>
          </a:xfrm>
          <a:prstGeom prst="rect">
            <a:avLst/>
          </a:prstGeom>
          <a:noFill/>
          <a:ln>
            <a:noFill/>
          </a:ln>
        </p:spPr>
      </p:sp>
      <p:sp>
        <p:nvSpPr>
          <p:cNvPr id="137" name="Google Shape;137;p248"/>
          <p:cNvSpPr/>
          <p:nvPr>
            <p:ph idx="6" type="pic"/>
          </p:nvPr>
        </p:nvSpPr>
        <p:spPr>
          <a:xfrm>
            <a:off x="6096001" y="4290653"/>
            <a:ext cx="1981196" cy="1981196"/>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op center title">
  <p:cSld name="2_Top center title">
    <p:spTree>
      <p:nvGrpSpPr>
        <p:cNvPr id="138" name="Shape 138"/>
        <p:cNvGrpSpPr/>
        <p:nvPr/>
      </p:nvGrpSpPr>
      <p:grpSpPr>
        <a:xfrm>
          <a:off x="0" y="0"/>
          <a:ext cx="0" cy="0"/>
          <a:chOff x="0" y="0"/>
          <a:chExt cx="0" cy="0"/>
        </a:xfrm>
      </p:grpSpPr>
      <p:sp>
        <p:nvSpPr>
          <p:cNvPr id="139" name="Google Shape;139;p249"/>
          <p:cNvSpPr txBox="1"/>
          <p:nvPr>
            <p:ph idx="1" type="body"/>
          </p:nvPr>
        </p:nvSpPr>
        <p:spPr>
          <a:xfrm>
            <a:off x="3329431" y="849205"/>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0" name="Google Shape;140;p249"/>
          <p:cNvSpPr txBox="1"/>
          <p:nvPr>
            <p:ph idx="2" type="body"/>
          </p:nvPr>
        </p:nvSpPr>
        <p:spPr>
          <a:xfrm>
            <a:off x="3329431" y="1677787"/>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1" name="Google Shape;141;p249"/>
          <p:cNvSpPr txBox="1"/>
          <p:nvPr>
            <p:ph idx="3" type="body"/>
          </p:nvPr>
        </p:nvSpPr>
        <p:spPr>
          <a:xfrm>
            <a:off x="1033355"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2" name="Google Shape;142;p249"/>
          <p:cNvSpPr/>
          <p:nvPr/>
        </p:nvSpPr>
        <p:spPr>
          <a:xfrm flipH="1">
            <a:off x="682508" y="5595943"/>
            <a:ext cx="240000" cy="240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7F7F7F"/>
              </a:solidFill>
              <a:latin typeface="Raleway Black"/>
              <a:ea typeface="Raleway Black"/>
              <a:cs typeface="Raleway Black"/>
              <a:sym typeface="Raleway Black"/>
            </a:endParaRPr>
          </a:p>
        </p:txBody>
      </p:sp>
      <p:sp>
        <p:nvSpPr>
          <p:cNvPr id="143" name="Google Shape;143;p249"/>
          <p:cNvSpPr txBox="1"/>
          <p:nvPr>
            <p:ph idx="4" type="body"/>
          </p:nvPr>
        </p:nvSpPr>
        <p:spPr>
          <a:xfrm>
            <a:off x="1033355"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4" name="Google Shape;144;p249"/>
          <p:cNvSpPr/>
          <p:nvPr/>
        </p:nvSpPr>
        <p:spPr>
          <a:xfrm flipH="1">
            <a:off x="682508" y="6002343"/>
            <a:ext cx="240000" cy="240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7F7F7F"/>
              </a:solidFill>
              <a:latin typeface="Raleway Black"/>
              <a:ea typeface="Raleway Black"/>
              <a:cs typeface="Raleway Black"/>
              <a:sym typeface="Raleway Black"/>
            </a:endParaRPr>
          </a:p>
        </p:txBody>
      </p:sp>
      <p:sp>
        <p:nvSpPr>
          <p:cNvPr id="145" name="Google Shape;145;p249"/>
          <p:cNvSpPr txBox="1"/>
          <p:nvPr>
            <p:ph idx="5" type="body"/>
          </p:nvPr>
        </p:nvSpPr>
        <p:spPr>
          <a:xfrm>
            <a:off x="3806016"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6" name="Google Shape;146;p249"/>
          <p:cNvSpPr/>
          <p:nvPr/>
        </p:nvSpPr>
        <p:spPr>
          <a:xfrm flipH="1">
            <a:off x="3455169" y="5595943"/>
            <a:ext cx="240000" cy="24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
        <p:nvSpPr>
          <p:cNvPr id="147" name="Google Shape;147;p249"/>
          <p:cNvSpPr txBox="1"/>
          <p:nvPr>
            <p:ph idx="6" type="body"/>
          </p:nvPr>
        </p:nvSpPr>
        <p:spPr>
          <a:xfrm>
            <a:off x="3806016"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8" name="Google Shape;148;p249"/>
          <p:cNvSpPr/>
          <p:nvPr/>
        </p:nvSpPr>
        <p:spPr>
          <a:xfrm flipH="1">
            <a:off x="3455169" y="6002343"/>
            <a:ext cx="240000" cy="2400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
        <p:nvSpPr>
          <p:cNvPr id="149" name="Google Shape;149;p249"/>
          <p:cNvSpPr txBox="1"/>
          <p:nvPr>
            <p:ph idx="7" type="body"/>
          </p:nvPr>
        </p:nvSpPr>
        <p:spPr>
          <a:xfrm>
            <a:off x="6494011"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0" name="Google Shape;150;p249"/>
          <p:cNvSpPr/>
          <p:nvPr/>
        </p:nvSpPr>
        <p:spPr>
          <a:xfrm flipH="1">
            <a:off x="6143164" y="5595943"/>
            <a:ext cx="240000" cy="2400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
        <p:nvSpPr>
          <p:cNvPr id="151" name="Google Shape;151;p249"/>
          <p:cNvSpPr txBox="1"/>
          <p:nvPr>
            <p:ph idx="8" type="body"/>
          </p:nvPr>
        </p:nvSpPr>
        <p:spPr>
          <a:xfrm>
            <a:off x="6494011"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2" name="Google Shape;152;p249"/>
          <p:cNvSpPr/>
          <p:nvPr/>
        </p:nvSpPr>
        <p:spPr>
          <a:xfrm flipH="1">
            <a:off x="6143164" y="6002343"/>
            <a:ext cx="240000" cy="240000"/>
          </a:xfrm>
          <a:prstGeom prst="ellipse">
            <a:avLst/>
          </a:prstGeom>
          <a:solidFill>
            <a:srgbClr val="4836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
        <p:nvSpPr>
          <p:cNvPr id="153" name="Google Shape;153;p249"/>
          <p:cNvSpPr txBox="1"/>
          <p:nvPr>
            <p:ph idx="9" type="body"/>
          </p:nvPr>
        </p:nvSpPr>
        <p:spPr>
          <a:xfrm>
            <a:off x="9182005"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4" name="Google Shape;154;p249"/>
          <p:cNvSpPr/>
          <p:nvPr/>
        </p:nvSpPr>
        <p:spPr>
          <a:xfrm flipH="1">
            <a:off x="8831159" y="5595943"/>
            <a:ext cx="240000" cy="240000"/>
          </a:xfrm>
          <a:prstGeom prst="ellipse">
            <a:avLst/>
          </a:prstGeom>
          <a:solidFill>
            <a:srgbClr val="5077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
        <p:nvSpPr>
          <p:cNvPr id="155" name="Google Shape;155;p249"/>
          <p:cNvSpPr txBox="1"/>
          <p:nvPr>
            <p:ph idx="13" type="body"/>
          </p:nvPr>
        </p:nvSpPr>
        <p:spPr>
          <a:xfrm>
            <a:off x="9182005"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6" name="Google Shape;156;p249"/>
          <p:cNvSpPr/>
          <p:nvPr/>
        </p:nvSpPr>
        <p:spPr>
          <a:xfrm flipH="1">
            <a:off x="8831159" y="6002343"/>
            <a:ext cx="240000" cy="240000"/>
          </a:xfrm>
          <a:prstGeom prst="ellipse">
            <a:avLst/>
          </a:prstGeom>
          <a:solidFill>
            <a:srgbClr val="1442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op center title">
  <p:cSld name="3_Top center title">
    <p:spTree>
      <p:nvGrpSpPr>
        <p:cNvPr id="157" name="Shape 157"/>
        <p:cNvGrpSpPr/>
        <p:nvPr/>
      </p:nvGrpSpPr>
      <p:grpSpPr>
        <a:xfrm>
          <a:off x="0" y="0"/>
          <a:ext cx="0" cy="0"/>
          <a:chOff x="0" y="0"/>
          <a:chExt cx="0" cy="0"/>
        </a:xfrm>
      </p:grpSpPr>
      <p:sp>
        <p:nvSpPr>
          <p:cNvPr id="158" name="Google Shape;158;p250"/>
          <p:cNvSpPr txBox="1"/>
          <p:nvPr>
            <p:ph idx="1" type="body"/>
          </p:nvPr>
        </p:nvSpPr>
        <p:spPr>
          <a:xfrm>
            <a:off x="3329431" y="19561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9" name="Google Shape;159;p250"/>
          <p:cNvSpPr txBox="1"/>
          <p:nvPr>
            <p:ph idx="2" type="body"/>
          </p:nvPr>
        </p:nvSpPr>
        <p:spPr>
          <a:xfrm>
            <a:off x="3329431" y="102419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60" name="Google Shape;160;p250"/>
          <p:cNvSpPr/>
          <p:nvPr/>
        </p:nvSpPr>
        <p:spPr>
          <a:xfrm>
            <a:off x="1050232" y="1656563"/>
            <a:ext cx="2112000" cy="2111997"/>
          </a:xfrm>
          <a:prstGeom prst="arc">
            <a:avLst>
              <a:gd fmla="val 11622373" name="adj1"/>
              <a:gd fmla="val 10303517" name="adj2"/>
            </a:avLst>
          </a:prstGeom>
          <a:noFill/>
          <a:ln cap="sq" cmpd="sng" w="127000">
            <a:solidFill>
              <a:schemeClr val="accent2"/>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161" name="Google Shape;161;p250"/>
          <p:cNvSpPr/>
          <p:nvPr/>
        </p:nvSpPr>
        <p:spPr>
          <a:xfrm>
            <a:off x="710333" y="2347948"/>
            <a:ext cx="749283" cy="7492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162" name="Google Shape;162;p250"/>
          <p:cNvSpPr txBox="1"/>
          <p:nvPr>
            <p:ph idx="3" type="body"/>
          </p:nvPr>
        </p:nvSpPr>
        <p:spPr>
          <a:xfrm>
            <a:off x="732028" y="230286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63" name="Google Shape;163;p250"/>
          <p:cNvSpPr/>
          <p:nvPr>
            <p:ph idx="4" type="pic"/>
          </p:nvPr>
        </p:nvSpPr>
        <p:spPr>
          <a:xfrm>
            <a:off x="1308070" y="1814003"/>
            <a:ext cx="1692180" cy="1775640"/>
          </a:xfrm>
          <a:prstGeom prst="rect">
            <a:avLst/>
          </a:prstGeom>
          <a:noFill/>
          <a:ln>
            <a:noFill/>
          </a:ln>
        </p:spPr>
      </p:sp>
      <p:sp>
        <p:nvSpPr>
          <p:cNvPr id="164" name="Google Shape;164;p250"/>
          <p:cNvSpPr/>
          <p:nvPr/>
        </p:nvSpPr>
        <p:spPr>
          <a:xfrm>
            <a:off x="6492164" y="1656563"/>
            <a:ext cx="2112000" cy="2111997"/>
          </a:xfrm>
          <a:prstGeom prst="arc">
            <a:avLst>
              <a:gd fmla="val 11622373" name="adj1"/>
              <a:gd fmla="val 10303517" name="adj2"/>
            </a:avLst>
          </a:prstGeom>
          <a:noFill/>
          <a:ln cap="sq" cmpd="sng" w="127000">
            <a:solidFill>
              <a:schemeClr val="accent3"/>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165" name="Google Shape;165;p250"/>
          <p:cNvSpPr/>
          <p:nvPr/>
        </p:nvSpPr>
        <p:spPr>
          <a:xfrm>
            <a:off x="6152265" y="2347948"/>
            <a:ext cx="749283" cy="74927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166" name="Google Shape;166;p250"/>
          <p:cNvSpPr txBox="1"/>
          <p:nvPr>
            <p:ph idx="5" type="body"/>
          </p:nvPr>
        </p:nvSpPr>
        <p:spPr>
          <a:xfrm>
            <a:off x="6173960" y="230286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67" name="Google Shape;167;p250"/>
          <p:cNvSpPr/>
          <p:nvPr>
            <p:ph idx="6" type="pic"/>
          </p:nvPr>
        </p:nvSpPr>
        <p:spPr>
          <a:xfrm>
            <a:off x="6750002" y="1814003"/>
            <a:ext cx="1692180" cy="1775640"/>
          </a:xfrm>
          <a:prstGeom prst="rect">
            <a:avLst/>
          </a:prstGeom>
          <a:noFill/>
          <a:ln>
            <a:noFill/>
          </a:ln>
        </p:spPr>
      </p:sp>
      <p:sp>
        <p:nvSpPr>
          <p:cNvPr id="168" name="Google Shape;168;p250"/>
          <p:cNvSpPr/>
          <p:nvPr/>
        </p:nvSpPr>
        <p:spPr>
          <a:xfrm>
            <a:off x="1050232" y="4182244"/>
            <a:ext cx="2112000" cy="2111997"/>
          </a:xfrm>
          <a:prstGeom prst="arc">
            <a:avLst>
              <a:gd fmla="val 11622373" name="adj1"/>
              <a:gd fmla="val 10303517" name="adj2"/>
            </a:avLst>
          </a:prstGeom>
          <a:noFill/>
          <a:ln cap="sq" cmpd="sng" w="127000">
            <a:solidFill>
              <a:schemeClr val="accent4"/>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169" name="Google Shape;169;p250"/>
          <p:cNvSpPr/>
          <p:nvPr/>
        </p:nvSpPr>
        <p:spPr>
          <a:xfrm>
            <a:off x="710333" y="4873630"/>
            <a:ext cx="749283" cy="74927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170" name="Google Shape;170;p250"/>
          <p:cNvSpPr txBox="1"/>
          <p:nvPr>
            <p:ph idx="7" type="body"/>
          </p:nvPr>
        </p:nvSpPr>
        <p:spPr>
          <a:xfrm>
            <a:off x="732028" y="4828546"/>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71" name="Google Shape;171;p250"/>
          <p:cNvSpPr/>
          <p:nvPr>
            <p:ph idx="8" type="pic"/>
          </p:nvPr>
        </p:nvSpPr>
        <p:spPr>
          <a:xfrm>
            <a:off x="1308070" y="4339684"/>
            <a:ext cx="1692180" cy="1775640"/>
          </a:xfrm>
          <a:prstGeom prst="rect">
            <a:avLst/>
          </a:prstGeom>
          <a:noFill/>
          <a:ln>
            <a:noFill/>
          </a:ln>
        </p:spPr>
      </p:sp>
      <p:sp>
        <p:nvSpPr>
          <p:cNvPr id="172" name="Google Shape;172;p250"/>
          <p:cNvSpPr/>
          <p:nvPr/>
        </p:nvSpPr>
        <p:spPr>
          <a:xfrm>
            <a:off x="6492164" y="4182244"/>
            <a:ext cx="2112000" cy="2111997"/>
          </a:xfrm>
          <a:prstGeom prst="arc">
            <a:avLst>
              <a:gd fmla="val 11622373" name="adj1"/>
              <a:gd fmla="val 10303517" name="adj2"/>
            </a:avLst>
          </a:prstGeom>
          <a:noFill/>
          <a:ln cap="sq" cmpd="sng" w="127000">
            <a:solidFill>
              <a:schemeClr val="accent5"/>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173" name="Google Shape;173;p250"/>
          <p:cNvSpPr/>
          <p:nvPr/>
        </p:nvSpPr>
        <p:spPr>
          <a:xfrm>
            <a:off x="6152265" y="4873630"/>
            <a:ext cx="749283" cy="74927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174" name="Google Shape;174;p250"/>
          <p:cNvSpPr txBox="1"/>
          <p:nvPr>
            <p:ph idx="9" type="body"/>
          </p:nvPr>
        </p:nvSpPr>
        <p:spPr>
          <a:xfrm>
            <a:off x="6173960" y="4828546"/>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75" name="Google Shape;175;p250"/>
          <p:cNvSpPr/>
          <p:nvPr>
            <p:ph idx="13" type="pic"/>
          </p:nvPr>
        </p:nvSpPr>
        <p:spPr>
          <a:xfrm>
            <a:off x="6750002" y="4339684"/>
            <a:ext cx="1692180" cy="1775640"/>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top title">
  <p:cSld name="Right top title">
    <p:spTree>
      <p:nvGrpSpPr>
        <p:cNvPr id="176" name="Shape 176"/>
        <p:cNvGrpSpPr/>
        <p:nvPr/>
      </p:nvGrpSpPr>
      <p:grpSpPr>
        <a:xfrm>
          <a:off x="0" y="0"/>
          <a:ext cx="0" cy="0"/>
          <a:chOff x="0" y="0"/>
          <a:chExt cx="0" cy="0"/>
        </a:xfrm>
      </p:grpSpPr>
      <p:sp>
        <p:nvSpPr>
          <p:cNvPr id="177" name="Google Shape;177;p251"/>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78" name="Google Shape;178;p251"/>
          <p:cNvSpPr txBox="1"/>
          <p:nvPr>
            <p:ph idx="2"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eghts">
  <p:cSld name="Streghts">
    <p:spTree>
      <p:nvGrpSpPr>
        <p:cNvPr id="179" name="Shape 179"/>
        <p:cNvGrpSpPr/>
        <p:nvPr/>
      </p:nvGrpSpPr>
      <p:grpSpPr>
        <a:xfrm>
          <a:off x="0" y="0"/>
          <a:ext cx="0" cy="0"/>
          <a:chOff x="0" y="0"/>
          <a:chExt cx="0" cy="0"/>
        </a:xfrm>
      </p:grpSpPr>
      <p:sp>
        <p:nvSpPr>
          <p:cNvPr id="180" name="Google Shape;180;p252"/>
          <p:cNvSpPr/>
          <p:nvPr>
            <p:ph idx="2" type="pic"/>
          </p:nvPr>
        </p:nvSpPr>
        <p:spPr>
          <a:xfrm>
            <a:off x="1348366" y="989762"/>
            <a:ext cx="3433996" cy="4740476"/>
          </a:xfrm>
          <a:prstGeom prst="rect">
            <a:avLst/>
          </a:prstGeom>
          <a:noFill/>
          <a:ln>
            <a:noFill/>
          </a:ln>
        </p:spPr>
      </p:sp>
      <p:sp>
        <p:nvSpPr>
          <p:cNvPr id="181" name="Google Shape;181;p252"/>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82" name="Google Shape;182;p252"/>
          <p:cNvSpPr txBox="1"/>
          <p:nvPr>
            <p:ph idx="3"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acknesses">
  <p:cSld name="Weacknesses">
    <p:spTree>
      <p:nvGrpSpPr>
        <p:cNvPr id="183" name="Shape 183"/>
        <p:cNvGrpSpPr/>
        <p:nvPr/>
      </p:nvGrpSpPr>
      <p:grpSpPr>
        <a:xfrm>
          <a:off x="0" y="0"/>
          <a:ext cx="0" cy="0"/>
          <a:chOff x="0" y="0"/>
          <a:chExt cx="0" cy="0"/>
        </a:xfrm>
      </p:grpSpPr>
      <p:sp>
        <p:nvSpPr>
          <p:cNvPr id="184" name="Google Shape;184;p253"/>
          <p:cNvSpPr/>
          <p:nvPr>
            <p:ph idx="2" type="pic"/>
          </p:nvPr>
        </p:nvSpPr>
        <p:spPr>
          <a:xfrm>
            <a:off x="6202129" y="989762"/>
            <a:ext cx="5259327" cy="4897868"/>
          </a:xfrm>
          <a:prstGeom prst="rect">
            <a:avLst/>
          </a:prstGeom>
          <a:noFill/>
          <a:ln>
            <a:noFill/>
          </a:ln>
        </p:spPr>
      </p:sp>
      <p:sp>
        <p:nvSpPr>
          <p:cNvPr id="185" name="Google Shape;185;p253"/>
          <p:cNvSpPr txBox="1"/>
          <p:nvPr>
            <p:ph idx="1" type="body"/>
          </p:nvPr>
        </p:nvSpPr>
        <p:spPr>
          <a:xfrm>
            <a:off x="624416"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86" name="Google Shape;186;p253"/>
          <p:cNvSpPr txBox="1"/>
          <p:nvPr>
            <p:ph idx="3" type="body"/>
          </p:nvPr>
        </p:nvSpPr>
        <p:spPr>
          <a:xfrm>
            <a:off x="624416"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ortunities">
  <p:cSld name="Oportunities">
    <p:spTree>
      <p:nvGrpSpPr>
        <p:cNvPr id="187" name="Shape 187"/>
        <p:cNvGrpSpPr/>
        <p:nvPr/>
      </p:nvGrpSpPr>
      <p:grpSpPr>
        <a:xfrm>
          <a:off x="0" y="0"/>
          <a:ext cx="0" cy="0"/>
          <a:chOff x="0" y="0"/>
          <a:chExt cx="0" cy="0"/>
        </a:xfrm>
      </p:grpSpPr>
      <p:sp>
        <p:nvSpPr>
          <p:cNvPr id="188" name="Google Shape;188;p254"/>
          <p:cNvSpPr/>
          <p:nvPr>
            <p:ph idx="2" type="pic"/>
          </p:nvPr>
        </p:nvSpPr>
        <p:spPr>
          <a:xfrm>
            <a:off x="1066285" y="959478"/>
            <a:ext cx="4276177" cy="5307917"/>
          </a:xfrm>
          <a:prstGeom prst="rect">
            <a:avLst/>
          </a:prstGeom>
          <a:noFill/>
          <a:ln>
            <a:noFill/>
          </a:ln>
        </p:spPr>
      </p:sp>
      <p:sp>
        <p:nvSpPr>
          <p:cNvPr id="189" name="Google Shape;189;p254"/>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90" name="Google Shape;190;p254"/>
          <p:cNvSpPr txBox="1"/>
          <p:nvPr>
            <p:ph idx="3"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ats">
  <p:cSld name="Threats">
    <p:spTree>
      <p:nvGrpSpPr>
        <p:cNvPr id="191" name="Shape 191"/>
        <p:cNvGrpSpPr/>
        <p:nvPr/>
      </p:nvGrpSpPr>
      <p:grpSpPr>
        <a:xfrm>
          <a:off x="0" y="0"/>
          <a:ext cx="0" cy="0"/>
          <a:chOff x="0" y="0"/>
          <a:chExt cx="0" cy="0"/>
        </a:xfrm>
      </p:grpSpPr>
      <p:sp>
        <p:nvSpPr>
          <p:cNvPr id="192" name="Google Shape;192;p255"/>
          <p:cNvSpPr/>
          <p:nvPr>
            <p:ph idx="2" type="pic"/>
          </p:nvPr>
        </p:nvSpPr>
        <p:spPr>
          <a:xfrm>
            <a:off x="7040660" y="973997"/>
            <a:ext cx="3582264" cy="5631793"/>
          </a:xfrm>
          <a:prstGeom prst="rect">
            <a:avLst/>
          </a:prstGeom>
          <a:noFill/>
          <a:ln>
            <a:noFill/>
          </a:ln>
        </p:spPr>
      </p:sp>
      <p:sp>
        <p:nvSpPr>
          <p:cNvPr id="193" name="Google Shape;193;p255"/>
          <p:cNvSpPr txBox="1"/>
          <p:nvPr>
            <p:ph idx="1" type="body"/>
          </p:nvPr>
        </p:nvSpPr>
        <p:spPr>
          <a:xfrm>
            <a:off x="624417"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94" name="Google Shape;194;p255"/>
          <p:cNvSpPr txBox="1"/>
          <p:nvPr>
            <p:ph idx="3" type="body"/>
          </p:nvPr>
        </p:nvSpPr>
        <p:spPr>
          <a:xfrm>
            <a:off x="624417"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op center title">
  <p:cSld name="1_Top center title">
    <p:spTree>
      <p:nvGrpSpPr>
        <p:cNvPr id="195" name="Shape 195"/>
        <p:cNvGrpSpPr/>
        <p:nvPr/>
      </p:nvGrpSpPr>
      <p:grpSpPr>
        <a:xfrm>
          <a:off x="0" y="0"/>
          <a:ext cx="0" cy="0"/>
          <a:chOff x="0" y="0"/>
          <a:chExt cx="0" cy="0"/>
        </a:xfrm>
      </p:grpSpPr>
      <p:sp>
        <p:nvSpPr>
          <p:cNvPr id="196" name="Google Shape;196;p256"/>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97" name="Google Shape;197;p256"/>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98" name="Google Shape;198;p256"/>
          <p:cNvSpPr/>
          <p:nvPr/>
        </p:nvSpPr>
        <p:spPr>
          <a:xfrm>
            <a:off x="996833" y="2023904"/>
            <a:ext cx="2880004" cy="2880000"/>
          </a:xfrm>
          <a:prstGeom prst="ellipse">
            <a:avLst/>
          </a:prstGeom>
          <a:noFill/>
          <a:ln cap="rnd" cmpd="sng" w="3810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199" name="Google Shape;199;p256"/>
          <p:cNvSpPr/>
          <p:nvPr/>
        </p:nvSpPr>
        <p:spPr>
          <a:xfrm>
            <a:off x="4654431" y="2023904"/>
            <a:ext cx="2880004" cy="2880000"/>
          </a:xfrm>
          <a:prstGeom prst="ellipse">
            <a:avLst/>
          </a:prstGeom>
          <a:noFill/>
          <a:ln cap="rnd" cmpd="sng" w="3810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200" name="Google Shape;200;p256"/>
          <p:cNvSpPr/>
          <p:nvPr/>
        </p:nvSpPr>
        <p:spPr>
          <a:xfrm>
            <a:off x="8334609" y="2023904"/>
            <a:ext cx="2880004" cy="2880000"/>
          </a:xfrm>
          <a:prstGeom prst="ellipse">
            <a:avLst/>
          </a:prstGeom>
          <a:noFill/>
          <a:ln cap="rnd" cmpd="sng" w="3810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201" name="Google Shape;201;p256"/>
          <p:cNvSpPr/>
          <p:nvPr/>
        </p:nvSpPr>
        <p:spPr>
          <a:xfrm>
            <a:off x="3873618" y="3114585"/>
            <a:ext cx="816001" cy="815999"/>
          </a:xfrm>
          <a:prstGeom prst="ellipse">
            <a:avLst/>
          </a:prstGeom>
          <a:solidFill>
            <a:srgbClr val="4836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202" name="Google Shape;202;p256"/>
          <p:cNvSpPr/>
          <p:nvPr/>
        </p:nvSpPr>
        <p:spPr>
          <a:xfrm>
            <a:off x="7514986" y="3114585"/>
            <a:ext cx="816001" cy="815999"/>
          </a:xfrm>
          <a:prstGeom prst="ellipse">
            <a:avLst/>
          </a:prstGeom>
          <a:solidFill>
            <a:srgbClr val="5077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203" name="Google Shape;203;p256"/>
          <p:cNvSpPr/>
          <p:nvPr>
            <p:ph idx="3" type="pic"/>
          </p:nvPr>
        </p:nvSpPr>
        <p:spPr>
          <a:xfrm>
            <a:off x="874187" y="1912129"/>
            <a:ext cx="3072984" cy="3120000"/>
          </a:xfrm>
          <a:prstGeom prst="rect">
            <a:avLst/>
          </a:prstGeom>
          <a:noFill/>
          <a:ln>
            <a:noFill/>
          </a:ln>
        </p:spPr>
      </p:sp>
      <p:sp>
        <p:nvSpPr>
          <p:cNvPr id="204" name="Google Shape;204;p256"/>
          <p:cNvSpPr/>
          <p:nvPr>
            <p:ph idx="4" type="pic"/>
          </p:nvPr>
        </p:nvSpPr>
        <p:spPr>
          <a:xfrm>
            <a:off x="4585804" y="1912129"/>
            <a:ext cx="3016120" cy="3120000"/>
          </a:xfrm>
          <a:prstGeom prst="rect">
            <a:avLst/>
          </a:prstGeom>
          <a:noFill/>
          <a:ln>
            <a:noFill/>
          </a:ln>
        </p:spPr>
      </p:sp>
      <p:sp>
        <p:nvSpPr>
          <p:cNvPr id="205" name="Google Shape;205;p256"/>
          <p:cNvSpPr/>
          <p:nvPr>
            <p:ph idx="5" type="pic"/>
          </p:nvPr>
        </p:nvSpPr>
        <p:spPr>
          <a:xfrm>
            <a:off x="8254103" y="1912129"/>
            <a:ext cx="3071508" cy="3120000"/>
          </a:xfrm>
          <a:prstGeom prst="rect">
            <a:avLst/>
          </a:prstGeom>
          <a:noFill/>
          <a:ln>
            <a:noFill/>
          </a:ln>
        </p:spPr>
      </p:sp>
      <p:sp>
        <p:nvSpPr>
          <p:cNvPr id="206" name="Google Shape;206;p256"/>
          <p:cNvSpPr txBox="1"/>
          <p:nvPr>
            <p:ph idx="6" type="body"/>
          </p:nvPr>
        </p:nvSpPr>
        <p:spPr>
          <a:xfrm>
            <a:off x="3947171" y="311458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07" name="Google Shape;207;p256"/>
          <p:cNvSpPr txBox="1"/>
          <p:nvPr>
            <p:ph idx="7" type="body"/>
          </p:nvPr>
        </p:nvSpPr>
        <p:spPr>
          <a:xfrm>
            <a:off x="7572830" y="311458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dle title ">
  <p:cSld name="Midle title ">
    <p:spTree>
      <p:nvGrpSpPr>
        <p:cNvPr id="24" name="Shape 24"/>
        <p:cNvGrpSpPr/>
        <p:nvPr/>
      </p:nvGrpSpPr>
      <p:grpSpPr>
        <a:xfrm>
          <a:off x="0" y="0"/>
          <a:ext cx="0" cy="0"/>
          <a:chOff x="0" y="0"/>
          <a:chExt cx="0" cy="0"/>
        </a:xfrm>
      </p:grpSpPr>
      <p:sp>
        <p:nvSpPr>
          <p:cNvPr id="25" name="Google Shape;25;p220"/>
          <p:cNvSpPr txBox="1"/>
          <p:nvPr>
            <p:ph idx="1" type="body"/>
          </p:nvPr>
        </p:nvSpPr>
        <p:spPr>
          <a:xfrm>
            <a:off x="635165" y="3231595"/>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6" name="Google Shape;26;p220"/>
          <p:cNvSpPr txBox="1"/>
          <p:nvPr>
            <p:ph idx="2" type="body"/>
          </p:nvPr>
        </p:nvSpPr>
        <p:spPr>
          <a:xfrm>
            <a:off x="635165" y="4060176"/>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208" name="Shape 208"/>
        <p:cNvGrpSpPr/>
        <p:nvPr/>
      </p:nvGrpSpPr>
      <p:grpSpPr>
        <a:xfrm>
          <a:off x="0" y="0"/>
          <a:ext cx="0" cy="0"/>
          <a:chOff x="0" y="0"/>
          <a:chExt cx="0" cy="0"/>
        </a:xfrm>
      </p:grpSpPr>
      <p:sp>
        <p:nvSpPr>
          <p:cNvPr id="209" name="Google Shape;209;p257"/>
          <p:cNvSpPr/>
          <p:nvPr/>
        </p:nvSpPr>
        <p:spPr>
          <a:xfrm>
            <a:off x="954808" y="1980090"/>
            <a:ext cx="1793877" cy="1823989"/>
          </a:xfrm>
          <a:prstGeom prst="ellipse">
            <a:avLst/>
          </a:prstGeom>
          <a:noFill/>
          <a:ln cap="rnd" cmpd="sng" w="3810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210" name="Google Shape;210;p257"/>
          <p:cNvSpPr/>
          <p:nvPr>
            <p:ph idx="2" type="pic"/>
          </p:nvPr>
        </p:nvSpPr>
        <p:spPr>
          <a:xfrm>
            <a:off x="858412" y="1861557"/>
            <a:ext cx="2029915" cy="2063988"/>
          </a:xfrm>
          <a:prstGeom prst="rect">
            <a:avLst/>
          </a:prstGeom>
          <a:noFill/>
          <a:ln>
            <a:noFill/>
          </a:ln>
        </p:spPr>
      </p:sp>
      <p:sp>
        <p:nvSpPr>
          <p:cNvPr id="211" name="Google Shape;211;p257"/>
          <p:cNvSpPr txBox="1"/>
          <p:nvPr>
            <p:ph idx="1" type="body"/>
          </p:nvPr>
        </p:nvSpPr>
        <p:spPr>
          <a:xfrm>
            <a:off x="858649"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12" name="Google Shape;212;p257"/>
          <p:cNvSpPr txBox="1"/>
          <p:nvPr>
            <p:ph idx="3" type="body"/>
          </p:nvPr>
        </p:nvSpPr>
        <p:spPr>
          <a:xfrm>
            <a:off x="858649"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13" name="Google Shape;213;p257"/>
          <p:cNvSpPr txBox="1"/>
          <p:nvPr>
            <p:ph idx="4" type="body"/>
          </p:nvPr>
        </p:nvSpPr>
        <p:spPr>
          <a:xfrm>
            <a:off x="858651"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14" name="Google Shape;214;p257"/>
          <p:cNvSpPr txBox="1"/>
          <p:nvPr>
            <p:ph idx="5" type="body"/>
          </p:nvPr>
        </p:nvSpPr>
        <p:spPr>
          <a:xfrm>
            <a:off x="1610728"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accent2"/>
              </a:buClr>
              <a:buSzPts val="3333"/>
              <a:buFont typeface="Arial"/>
              <a:buNone/>
              <a:defRPr b="1" i="0" sz="3333" u="none" cap="none" strike="noStrike">
                <a:solidFill>
                  <a:schemeClr val="accent2"/>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215" name="Google Shape;215;p257"/>
          <p:cNvCxnSpPr/>
          <p:nvPr/>
        </p:nvCxnSpPr>
        <p:spPr>
          <a:xfrm>
            <a:off x="3228335" y="1851379"/>
            <a:ext cx="0" cy="4607999"/>
          </a:xfrm>
          <a:prstGeom prst="straightConnector1">
            <a:avLst/>
          </a:prstGeom>
          <a:noFill/>
          <a:ln cap="flat" cmpd="sng" w="9525">
            <a:solidFill>
              <a:srgbClr val="D8D8D8"/>
            </a:solidFill>
            <a:prstDash val="dash"/>
            <a:miter lim="800000"/>
            <a:headEnd len="sm" w="sm" type="none"/>
            <a:tailEnd len="sm" w="sm" type="none"/>
          </a:ln>
        </p:spPr>
      </p:cxnSp>
      <p:sp>
        <p:nvSpPr>
          <p:cNvPr id="216" name="Google Shape;216;p257"/>
          <p:cNvSpPr/>
          <p:nvPr/>
        </p:nvSpPr>
        <p:spPr>
          <a:xfrm>
            <a:off x="3761934" y="1980090"/>
            <a:ext cx="1793877" cy="1823989"/>
          </a:xfrm>
          <a:prstGeom prst="ellipse">
            <a:avLst/>
          </a:prstGeom>
          <a:noFill/>
          <a:ln cap="rnd" cmpd="sng" w="3810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217" name="Google Shape;217;p257"/>
          <p:cNvSpPr/>
          <p:nvPr>
            <p:ph idx="6" type="pic"/>
          </p:nvPr>
        </p:nvSpPr>
        <p:spPr>
          <a:xfrm>
            <a:off x="3665537" y="1861557"/>
            <a:ext cx="2029915" cy="2063988"/>
          </a:xfrm>
          <a:prstGeom prst="rect">
            <a:avLst/>
          </a:prstGeom>
          <a:noFill/>
          <a:ln>
            <a:noFill/>
          </a:ln>
        </p:spPr>
      </p:sp>
      <p:sp>
        <p:nvSpPr>
          <p:cNvPr id="218" name="Google Shape;218;p257"/>
          <p:cNvSpPr txBox="1"/>
          <p:nvPr>
            <p:ph idx="7" type="body"/>
          </p:nvPr>
        </p:nvSpPr>
        <p:spPr>
          <a:xfrm>
            <a:off x="3610341"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19" name="Google Shape;219;p257"/>
          <p:cNvSpPr txBox="1"/>
          <p:nvPr>
            <p:ph idx="8" type="body"/>
          </p:nvPr>
        </p:nvSpPr>
        <p:spPr>
          <a:xfrm>
            <a:off x="3610341"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20" name="Google Shape;220;p257"/>
          <p:cNvSpPr txBox="1"/>
          <p:nvPr>
            <p:ph idx="9" type="body"/>
          </p:nvPr>
        </p:nvSpPr>
        <p:spPr>
          <a:xfrm>
            <a:off x="3610343"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21" name="Google Shape;221;p257"/>
          <p:cNvSpPr txBox="1"/>
          <p:nvPr>
            <p:ph idx="13" type="body"/>
          </p:nvPr>
        </p:nvSpPr>
        <p:spPr>
          <a:xfrm>
            <a:off x="4362420"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rgbClr val="50771B"/>
              </a:buClr>
              <a:buSzPts val="3333"/>
              <a:buFont typeface="Arial"/>
              <a:buNone/>
              <a:defRPr b="1" i="0" sz="3333" u="none" cap="none" strike="noStrike">
                <a:solidFill>
                  <a:srgbClr val="50771B"/>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222" name="Google Shape;222;p257"/>
          <p:cNvCxnSpPr/>
          <p:nvPr/>
        </p:nvCxnSpPr>
        <p:spPr>
          <a:xfrm>
            <a:off x="6099319" y="1851379"/>
            <a:ext cx="0" cy="4607999"/>
          </a:xfrm>
          <a:prstGeom prst="straightConnector1">
            <a:avLst/>
          </a:prstGeom>
          <a:noFill/>
          <a:ln cap="flat" cmpd="sng" w="9525">
            <a:solidFill>
              <a:srgbClr val="D8D8D8"/>
            </a:solidFill>
            <a:prstDash val="dash"/>
            <a:miter lim="800000"/>
            <a:headEnd len="sm" w="sm" type="none"/>
            <a:tailEnd len="sm" w="sm" type="none"/>
          </a:ln>
        </p:spPr>
      </p:cxnSp>
      <p:sp>
        <p:nvSpPr>
          <p:cNvPr id="223" name="Google Shape;223;p257"/>
          <p:cNvSpPr/>
          <p:nvPr/>
        </p:nvSpPr>
        <p:spPr>
          <a:xfrm>
            <a:off x="6525956" y="1980090"/>
            <a:ext cx="1793877" cy="1823989"/>
          </a:xfrm>
          <a:prstGeom prst="ellipse">
            <a:avLst/>
          </a:prstGeom>
          <a:noFill/>
          <a:ln cap="rnd" cmpd="sng" w="381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224" name="Google Shape;224;p257"/>
          <p:cNvSpPr/>
          <p:nvPr>
            <p:ph idx="14" type="pic"/>
          </p:nvPr>
        </p:nvSpPr>
        <p:spPr>
          <a:xfrm>
            <a:off x="6429560" y="1861557"/>
            <a:ext cx="2029915" cy="2063988"/>
          </a:xfrm>
          <a:prstGeom prst="rect">
            <a:avLst/>
          </a:prstGeom>
          <a:noFill/>
          <a:ln>
            <a:noFill/>
          </a:ln>
        </p:spPr>
      </p:sp>
      <p:sp>
        <p:nvSpPr>
          <p:cNvPr id="225" name="Google Shape;225;p257"/>
          <p:cNvSpPr txBox="1"/>
          <p:nvPr>
            <p:ph idx="15" type="body"/>
          </p:nvPr>
        </p:nvSpPr>
        <p:spPr>
          <a:xfrm>
            <a:off x="6374364"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26" name="Google Shape;226;p257"/>
          <p:cNvSpPr txBox="1"/>
          <p:nvPr>
            <p:ph idx="16" type="body"/>
          </p:nvPr>
        </p:nvSpPr>
        <p:spPr>
          <a:xfrm>
            <a:off x="6374364"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27" name="Google Shape;227;p257"/>
          <p:cNvSpPr txBox="1"/>
          <p:nvPr>
            <p:ph idx="17" type="body"/>
          </p:nvPr>
        </p:nvSpPr>
        <p:spPr>
          <a:xfrm>
            <a:off x="6374365"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28" name="Google Shape;228;p257"/>
          <p:cNvSpPr txBox="1"/>
          <p:nvPr>
            <p:ph idx="18" type="body"/>
          </p:nvPr>
        </p:nvSpPr>
        <p:spPr>
          <a:xfrm>
            <a:off x="7126443"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accent5"/>
              </a:buClr>
              <a:buSzPts val="3333"/>
              <a:buFont typeface="Arial"/>
              <a:buNone/>
              <a:defRPr b="1" i="0" sz="3333" u="none" cap="none" strike="noStrike">
                <a:solidFill>
                  <a:schemeClr val="accent5"/>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229" name="Google Shape;229;p257"/>
          <p:cNvCxnSpPr/>
          <p:nvPr/>
        </p:nvCxnSpPr>
        <p:spPr>
          <a:xfrm>
            <a:off x="8811788" y="1851379"/>
            <a:ext cx="0" cy="4607999"/>
          </a:xfrm>
          <a:prstGeom prst="straightConnector1">
            <a:avLst/>
          </a:prstGeom>
          <a:noFill/>
          <a:ln cap="flat" cmpd="sng" w="9525">
            <a:solidFill>
              <a:srgbClr val="D8D8D8"/>
            </a:solidFill>
            <a:prstDash val="dash"/>
            <a:miter lim="800000"/>
            <a:headEnd len="sm" w="sm" type="none"/>
            <a:tailEnd len="sm" w="sm" type="none"/>
          </a:ln>
        </p:spPr>
      </p:cxnSp>
      <p:sp>
        <p:nvSpPr>
          <p:cNvPr id="230" name="Google Shape;230;p257"/>
          <p:cNvSpPr/>
          <p:nvPr/>
        </p:nvSpPr>
        <p:spPr>
          <a:xfrm>
            <a:off x="9315796" y="1980090"/>
            <a:ext cx="1793877" cy="1823989"/>
          </a:xfrm>
          <a:prstGeom prst="ellipse">
            <a:avLst/>
          </a:prstGeom>
          <a:noFill/>
          <a:ln cap="rnd" cmpd="sng" w="3810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231" name="Google Shape;231;p257"/>
          <p:cNvSpPr/>
          <p:nvPr>
            <p:ph idx="19" type="pic"/>
          </p:nvPr>
        </p:nvSpPr>
        <p:spPr>
          <a:xfrm>
            <a:off x="9219400" y="1861557"/>
            <a:ext cx="2029915" cy="2063988"/>
          </a:xfrm>
          <a:prstGeom prst="rect">
            <a:avLst/>
          </a:prstGeom>
          <a:noFill/>
          <a:ln>
            <a:noFill/>
          </a:ln>
        </p:spPr>
      </p:sp>
      <p:sp>
        <p:nvSpPr>
          <p:cNvPr id="232" name="Google Shape;232;p257"/>
          <p:cNvSpPr txBox="1"/>
          <p:nvPr>
            <p:ph idx="20" type="body"/>
          </p:nvPr>
        </p:nvSpPr>
        <p:spPr>
          <a:xfrm>
            <a:off x="9199956"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3" name="Google Shape;233;p257"/>
          <p:cNvSpPr txBox="1"/>
          <p:nvPr>
            <p:ph idx="21" type="body"/>
          </p:nvPr>
        </p:nvSpPr>
        <p:spPr>
          <a:xfrm>
            <a:off x="9199956"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4" name="Google Shape;234;p257"/>
          <p:cNvSpPr txBox="1"/>
          <p:nvPr>
            <p:ph idx="22" type="body"/>
          </p:nvPr>
        </p:nvSpPr>
        <p:spPr>
          <a:xfrm>
            <a:off x="9199957"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5" name="Google Shape;235;p257"/>
          <p:cNvSpPr txBox="1"/>
          <p:nvPr>
            <p:ph idx="23" type="body"/>
          </p:nvPr>
        </p:nvSpPr>
        <p:spPr>
          <a:xfrm>
            <a:off x="9952035"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rgbClr val="BFBFBF"/>
              </a:buClr>
              <a:buSzPts val="3333"/>
              <a:buFont typeface="Arial"/>
              <a:buNone/>
              <a:defRPr b="1" i="0" sz="3333" u="none" cap="none" strike="noStrike">
                <a:solidFill>
                  <a:srgbClr val="BFBFBF"/>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6" name="Google Shape;236;p257"/>
          <p:cNvSpPr txBox="1"/>
          <p:nvPr>
            <p:ph idx="24" type="body"/>
          </p:nvPr>
        </p:nvSpPr>
        <p:spPr>
          <a:xfrm>
            <a:off x="3329431" y="248361"/>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7" name="Google Shape;237;p257"/>
          <p:cNvSpPr txBox="1"/>
          <p:nvPr>
            <p:ph idx="25" type="body"/>
          </p:nvPr>
        </p:nvSpPr>
        <p:spPr>
          <a:xfrm>
            <a:off x="3329431" y="107694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r">
  <p:cSld name="Clear">
    <p:spTree>
      <p:nvGrpSpPr>
        <p:cNvPr id="242" name="Shape 242"/>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1">
  <p:cSld name="Graphic with title 1">
    <p:spTree>
      <p:nvGrpSpPr>
        <p:cNvPr id="243" name="Shape 243"/>
        <p:cNvGrpSpPr/>
        <p:nvPr/>
      </p:nvGrpSpPr>
      <p:grpSpPr>
        <a:xfrm>
          <a:off x="0" y="0"/>
          <a:ext cx="0" cy="0"/>
          <a:chOff x="0" y="0"/>
          <a:chExt cx="0" cy="0"/>
        </a:xfrm>
      </p:grpSpPr>
      <p:sp>
        <p:nvSpPr>
          <p:cNvPr id="244" name="Google Shape;244;p263"/>
          <p:cNvSpPr/>
          <p:nvPr>
            <p:ph idx="2" type="pic"/>
          </p:nvPr>
        </p:nvSpPr>
        <p:spPr>
          <a:xfrm>
            <a:off x="0" y="219127"/>
            <a:ext cx="5398451" cy="6934100"/>
          </a:xfrm>
          <a:prstGeom prst="rect">
            <a:avLst/>
          </a:prstGeom>
          <a:noFill/>
          <a:ln>
            <a:noFill/>
          </a:ln>
        </p:spPr>
      </p:sp>
      <p:sp>
        <p:nvSpPr>
          <p:cNvPr id="245" name="Google Shape;245;p263"/>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46" name="Google Shape;246;p263"/>
          <p:cNvSpPr txBox="1"/>
          <p:nvPr>
            <p:ph idx="3"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2">
  <p:cSld name="Graphic with title 2">
    <p:spTree>
      <p:nvGrpSpPr>
        <p:cNvPr id="247" name="Shape 247"/>
        <p:cNvGrpSpPr/>
        <p:nvPr/>
      </p:nvGrpSpPr>
      <p:grpSpPr>
        <a:xfrm>
          <a:off x="0" y="0"/>
          <a:ext cx="0" cy="0"/>
          <a:chOff x="0" y="0"/>
          <a:chExt cx="0" cy="0"/>
        </a:xfrm>
      </p:grpSpPr>
      <p:sp>
        <p:nvSpPr>
          <p:cNvPr id="248" name="Google Shape;248;p264"/>
          <p:cNvSpPr/>
          <p:nvPr>
            <p:ph idx="2" type="pic"/>
          </p:nvPr>
        </p:nvSpPr>
        <p:spPr>
          <a:xfrm>
            <a:off x="4898367" y="-706535"/>
            <a:ext cx="7418239" cy="7400153"/>
          </a:xfrm>
          <a:prstGeom prst="rect">
            <a:avLst/>
          </a:prstGeom>
          <a:noFill/>
          <a:ln>
            <a:noFill/>
          </a:ln>
        </p:spPr>
      </p:sp>
      <p:sp>
        <p:nvSpPr>
          <p:cNvPr id="249" name="Google Shape;249;p264"/>
          <p:cNvSpPr txBox="1"/>
          <p:nvPr>
            <p:ph idx="1" type="body"/>
          </p:nvPr>
        </p:nvSpPr>
        <p:spPr>
          <a:xfrm>
            <a:off x="624417"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50" name="Google Shape;250;p264"/>
          <p:cNvSpPr txBox="1"/>
          <p:nvPr>
            <p:ph idx="3" type="body"/>
          </p:nvPr>
        </p:nvSpPr>
        <p:spPr>
          <a:xfrm>
            <a:off x="624417"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3">
  <p:cSld name="Graphic with title 3">
    <p:spTree>
      <p:nvGrpSpPr>
        <p:cNvPr id="251" name="Shape 251"/>
        <p:cNvGrpSpPr/>
        <p:nvPr/>
      </p:nvGrpSpPr>
      <p:grpSpPr>
        <a:xfrm>
          <a:off x="0" y="0"/>
          <a:ext cx="0" cy="0"/>
          <a:chOff x="0" y="0"/>
          <a:chExt cx="0" cy="0"/>
        </a:xfrm>
      </p:grpSpPr>
      <p:sp>
        <p:nvSpPr>
          <p:cNvPr id="252" name="Google Shape;252;p265"/>
          <p:cNvSpPr/>
          <p:nvPr>
            <p:ph idx="2" type="pic"/>
          </p:nvPr>
        </p:nvSpPr>
        <p:spPr>
          <a:xfrm>
            <a:off x="4775079" y="0"/>
            <a:ext cx="7418239" cy="6467624"/>
          </a:xfrm>
          <a:prstGeom prst="rect">
            <a:avLst/>
          </a:prstGeom>
          <a:noFill/>
          <a:ln>
            <a:noFill/>
          </a:ln>
        </p:spPr>
      </p:sp>
      <p:sp>
        <p:nvSpPr>
          <p:cNvPr id="253" name="Google Shape;253;p265"/>
          <p:cNvSpPr txBox="1"/>
          <p:nvPr>
            <p:ph idx="1" type="body"/>
          </p:nvPr>
        </p:nvSpPr>
        <p:spPr>
          <a:xfrm>
            <a:off x="624417"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54" name="Google Shape;254;p265"/>
          <p:cNvSpPr txBox="1"/>
          <p:nvPr>
            <p:ph idx="3" type="body"/>
          </p:nvPr>
        </p:nvSpPr>
        <p:spPr>
          <a:xfrm>
            <a:off x="624417"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4">
  <p:cSld name="Graphic with title 4">
    <p:spTree>
      <p:nvGrpSpPr>
        <p:cNvPr id="255" name="Shape 255"/>
        <p:cNvGrpSpPr/>
        <p:nvPr/>
      </p:nvGrpSpPr>
      <p:grpSpPr>
        <a:xfrm>
          <a:off x="0" y="0"/>
          <a:ext cx="0" cy="0"/>
          <a:chOff x="0" y="0"/>
          <a:chExt cx="0" cy="0"/>
        </a:xfrm>
      </p:grpSpPr>
      <p:sp>
        <p:nvSpPr>
          <p:cNvPr id="256" name="Google Shape;256;p266"/>
          <p:cNvSpPr/>
          <p:nvPr>
            <p:ph idx="2" type="pic"/>
          </p:nvPr>
        </p:nvSpPr>
        <p:spPr>
          <a:xfrm>
            <a:off x="4898367" y="-461577"/>
            <a:ext cx="7418239" cy="7400153"/>
          </a:xfrm>
          <a:prstGeom prst="rect">
            <a:avLst/>
          </a:prstGeom>
          <a:noFill/>
          <a:ln>
            <a:noFill/>
          </a:ln>
        </p:spPr>
      </p:sp>
      <p:sp>
        <p:nvSpPr>
          <p:cNvPr id="257" name="Google Shape;257;p266"/>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58" name="Google Shape;258;p266"/>
          <p:cNvSpPr txBox="1"/>
          <p:nvPr>
            <p:ph idx="3"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1">
  <p:cSld name="Concept graphic 1">
    <p:spTree>
      <p:nvGrpSpPr>
        <p:cNvPr id="259" name="Shape 259"/>
        <p:cNvGrpSpPr/>
        <p:nvPr/>
      </p:nvGrpSpPr>
      <p:grpSpPr>
        <a:xfrm>
          <a:off x="0" y="0"/>
          <a:ext cx="0" cy="0"/>
          <a:chOff x="0" y="0"/>
          <a:chExt cx="0" cy="0"/>
        </a:xfrm>
      </p:grpSpPr>
      <p:sp>
        <p:nvSpPr>
          <p:cNvPr id="260" name="Google Shape;260;p267"/>
          <p:cNvSpPr/>
          <p:nvPr>
            <p:ph idx="2" type="pic"/>
          </p:nvPr>
        </p:nvSpPr>
        <p:spPr>
          <a:xfrm>
            <a:off x="-12742" y="-819120"/>
            <a:ext cx="12169663" cy="7450448"/>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2">
  <p:cSld name="Concept graphic 2">
    <p:spTree>
      <p:nvGrpSpPr>
        <p:cNvPr id="261" name="Shape 261"/>
        <p:cNvGrpSpPr/>
        <p:nvPr/>
      </p:nvGrpSpPr>
      <p:grpSpPr>
        <a:xfrm>
          <a:off x="0" y="0"/>
          <a:ext cx="0" cy="0"/>
          <a:chOff x="0" y="0"/>
          <a:chExt cx="0" cy="0"/>
        </a:xfrm>
      </p:grpSpPr>
      <p:sp>
        <p:nvSpPr>
          <p:cNvPr id="262" name="Google Shape;262;p268"/>
          <p:cNvSpPr/>
          <p:nvPr>
            <p:ph idx="2" type="pic"/>
          </p:nvPr>
        </p:nvSpPr>
        <p:spPr>
          <a:xfrm>
            <a:off x="1" y="0"/>
            <a:ext cx="12156920" cy="6628299"/>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3">
  <p:cSld name="Concept graphic 3">
    <p:spTree>
      <p:nvGrpSpPr>
        <p:cNvPr id="263" name="Shape 263"/>
        <p:cNvGrpSpPr/>
        <p:nvPr/>
      </p:nvGrpSpPr>
      <p:grpSpPr>
        <a:xfrm>
          <a:off x="0" y="0"/>
          <a:ext cx="0" cy="0"/>
          <a:chOff x="0" y="0"/>
          <a:chExt cx="0" cy="0"/>
        </a:xfrm>
      </p:grpSpPr>
      <p:sp>
        <p:nvSpPr>
          <p:cNvPr id="264" name="Google Shape;264;p269"/>
          <p:cNvSpPr/>
          <p:nvPr>
            <p:ph idx="2" type="pic"/>
          </p:nvPr>
        </p:nvSpPr>
        <p:spPr>
          <a:xfrm>
            <a:off x="5" y="2"/>
            <a:ext cx="12156919" cy="4719767"/>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4">
  <p:cSld name="Concept graphic 4">
    <p:spTree>
      <p:nvGrpSpPr>
        <p:cNvPr id="265" name="Shape 265"/>
        <p:cNvGrpSpPr/>
        <p:nvPr/>
      </p:nvGrpSpPr>
      <p:grpSpPr>
        <a:xfrm>
          <a:off x="0" y="0"/>
          <a:ext cx="0" cy="0"/>
          <a:chOff x="0" y="0"/>
          <a:chExt cx="0" cy="0"/>
        </a:xfrm>
      </p:grpSpPr>
      <p:sp>
        <p:nvSpPr>
          <p:cNvPr id="266" name="Google Shape;266;p270"/>
          <p:cNvSpPr/>
          <p:nvPr>
            <p:ph idx="2" type="pic"/>
          </p:nvPr>
        </p:nvSpPr>
        <p:spPr>
          <a:xfrm>
            <a:off x="-13635" y="-5335"/>
            <a:ext cx="12471072" cy="6021821"/>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r">
  <p:cSld name="Clear">
    <p:spTree>
      <p:nvGrpSpPr>
        <p:cNvPr id="27" name="Shape 27"/>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5">
  <p:cSld name="Concept graphic 5">
    <p:spTree>
      <p:nvGrpSpPr>
        <p:cNvPr id="267" name="Shape 267"/>
        <p:cNvGrpSpPr/>
        <p:nvPr/>
      </p:nvGrpSpPr>
      <p:grpSpPr>
        <a:xfrm>
          <a:off x="0" y="0"/>
          <a:ext cx="0" cy="0"/>
          <a:chOff x="0" y="0"/>
          <a:chExt cx="0" cy="0"/>
        </a:xfrm>
      </p:grpSpPr>
      <p:sp>
        <p:nvSpPr>
          <p:cNvPr id="268" name="Google Shape;268;p271"/>
          <p:cNvSpPr/>
          <p:nvPr>
            <p:ph idx="2" type="pic"/>
          </p:nvPr>
        </p:nvSpPr>
        <p:spPr>
          <a:xfrm>
            <a:off x="1" y="494108"/>
            <a:ext cx="12448915" cy="5788955"/>
          </a:xfrm>
          <a:prstGeom prst="rect">
            <a:avLst/>
          </a:prstGeom>
          <a:no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dle title ">
  <p:cSld name="Midle title ">
    <p:spTree>
      <p:nvGrpSpPr>
        <p:cNvPr id="269" name="Shape 269"/>
        <p:cNvGrpSpPr/>
        <p:nvPr/>
      </p:nvGrpSpPr>
      <p:grpSpPr>
        <a:xfrm>
          <a:off x="0" y="0"/>
          <a:ext cx="0" cy="0"/>
          <a:chOff x="0" y="0"/>
          <a:chExt cx="0" cy="0"/>
        </a:xfrm>
      </p:grpSpPr>
      <p:sp>
        <p:nvSpPr>
          <p:cNvPr id="270" name="Google Shape;270;p272"/>
          <p:cNvSpPr txBox="1"/>
          <p:nvPr>
            <p:ph idx="1" type="body"/>
          </p:nvPr>
        </p:nvSpPr>
        <p:spPr>
          <a:xfrm>
            <a:off x="635165" y="3231595"/>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71" name="Google Shape;271;p272"/>
          <p:cNvSpPr txBox="1"/>
          <p:nvPr>
            <p:ph idx="2" type="body"/>
          </p:nvPr>
        </p:nvSpPr>
        <p:spPr>
          <a:xfrm>
            <a:off x="635165" y="4060176"/>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left title">
  <p:cSld name="Top left title">
    <p:spTree>
      <p:nvGrpSpPr>
        <p:cNvPr id="272" name="Shape 272"/>
        <p:cNvGrpSpPr/>
        <p:nvPr/>
      </p:nvGrpSpPr>
      <p:grpSpPr>
        <a:xfrm>
          <a:off x="0" y="0"/>
          <a:ext cx="0" cy="0"/>
          <a:chOff x="0" y="0"/>
          <a:chExt cx="0" cy="0"/>
        </a:xfrm>
      </p:grpSpPr>
      <p:sp>
        <p:nvSpPr>
          <p:cNvPr id="273" name="Google Shape;273;p273"/>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74" name="Google Shape;274;p273"/>
          <p:cNvSpPr txBox="1"/>
          <p:nvPr>
            <p:ph idx="2"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center title">
  <p:cSld name="Top center title">
    <p:spTree>
      <p:nvGrpSpPr>
        <p:cNvPr id="275" name="Shape 275"/>
        <p:cNvGrpSpPr/>
        <p:nvPr/>
      </p:nvGrpSpPr>
      <p:grpSpPr>
        <a:xfrm>
          <a:off x="0" y="0"/>
          <a:ext cx="0" cy="0"/>
          <a:chOff x="0" y="0"/>
          <a:chExt cx="0" cy="0"/>
        </a:xfrm>
      </p:grpSpPr>
      <p:sp>
        <p:nvSpPr>
          <p:cNvPr id="276" name="Google Shape;276;p274"/>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77" name="Google Shape;277;p274"/>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op center title">
  <p:cSld name="13_Top center title">
    <p:spTree>
      <p:nvGrpSpPr>
        <p:cNvPr id="278" name="Shape 278"/>
        <p:cNvGrpSpPr/>
        <p:nvPr/>
      </p:nvGrpSpPr>
      <p:grpSpPr>
        <a:xfrm>
          <a:off x="0" y="0"/>
          <a:ext cx="0" cy="0"/>
          <a:chOff x="0" y="0"/>
          <a:chExt cx="0" cy="0"/>
        </a:xfrm>
      </p:grpSpPr>
      <p:sp>
        <p:nvSpPr>
          <p:cNvPr id="279" name="Google Shape;279;p275"/>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80" name="Google Shape;280;p275"/>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pic>
        <p:nvPicPr>
          <p:cNvPr descr="New Macbook Silver.png" id="281" name="Google Shape;281;p275"/>
          <p:cNvPicPr preferRelativeResize="0"/>
          <p:nvPr/>
        </p:nvPicPr>
        <p:blipFill rotWithShape="1">
          <a:blip r:embed="rId2">
            <a:alphaModFix/>
          </a:blip>
          <a:srcRect b="0" l="0" r="0" t="0"/>
          <a:stretch/>
        </p:blipFill>
        <p:spPr>
          <a:xfrm>
            <a:off x="624417" y="2628432"/>
            <a:ext cx="5960632" cy="3490232"/>
          </a:xfrm>
          <a:prstGeom prst="rect">
            <a:avLst/>
          </a:prstGeom>
          <a:noFill/>
          <a:ln>
            <a:noFill/>
          </a:ln>
        </p:spPr>
      </p:pic>
      <p:sp>
        <p:nvSpPr>
          <p:cNvPr id="282" name="Google Shape;282;p275"/>
          <p:cNvSpPr/>
          <p:nvPr>
            <p:ph idx="3" type="pic"/>
          </p:nvPr>
        </p:nvSpPr>
        <p:spPr>
          <a:xfrm>
            <a:off x="1309666" y="2882745"/>
            <a:ext cx="4548553" cy="2872153"/>
          </a:xfrm>
          <a:prstGeom prst="rect">
            <a:avLst/>
          </a:prstGeom>
          <a:no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op left title">
  <p:cSld name="1_Top left title">
    <p:spTree>
      <p:nvGrpSpPr>
        <p:cNvPr id="283" name="Shape 283"/>
        <p:cNvGrpSpPr/>
        <p:nvPr/>
      </p:nvGrpSpPr>
      <p:grpSpPr>
        <a:xfrm>
          <a:off x="0" y="0"/>
          <a:ext cx="0" cy="0"/>
          <a:chOff x="0" y="0"/>
          <a:chExt cx="0" cy="0"/>
        </a:xfrm>
      </p:grpSpPr>
      <p:sp>
        <p:nvSpPr>
          <p:cNvPr id="284" name="Google Shape;284;p276"/>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85" name="Google Shape;285;p276"/>
          <p:cNvSpPr txBox="1"/>
          <p:nvPr>
            <p:ph idx="2"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grpSp>
        <p:nvGrpSpPr>
          <p:cNvPr id="286" name="Google Shape;286;p276"/>
          <p:cNvGrpSpPr/>
          <p:nvPr/>
        </p:nvGrpSpPr>
        <p:grpSpPr>
          <a:xfrm>
            <a:off x="6907316" y="497273"/>
            <a:ext cx="4008056" cy="5937596"/>
            <a:chOff x="0" y="0"/>
            <a:chExt cx="6591304" cy="9765730"/>
          </a:xfrm>
        </p:grpSpPr>
        <p:pic>
          <p:nvPicPr>
            <p:cNvPr id="287" name="Google Shape;287;p276"/>
            <p:cNvPicPr preferRelativeResize="0"/>
            <p:nvPr/>
          </p:nvPicPr>
          <p:blipFill rotWithShape="1">
            <a:blip r:embed="rId2">
              <a:alphaModFix/>
            </a:blip>
            <a:srcRect b="0" l="0" r="0" t="0"/>
            <a:stretch/>
          </p:blipFill>
          <p:spPr>
            <a:xfrm>
              <a:off x="0" y="0"/>
              <a:ext cx="6591304" cy="9765730"/>
            </a:xfrm>
            <a:prstGeom prst="rect">
              <a:avLst/>
            </a:prstGeom>
            <a:noFill/>
            <a:ln>
              <a:noFill/>
            </a:ln>
          </p:spPr>
        </p:pic>
        <p:sp>
          <p:nvSpPr>
            <p:cNvPr id="288" name="Google Shape;288;p276"/>
            <p:cNvSpPr/>
            <p:nvPr/>
          </p:nvSpPr>
          <p:spPr>
            <a:xfrm>
              <a:off x="363079" y="954047"/>
              <a:ext cx="5879097" cy="7806214"/>
            </a:xfrm>
            <a:prstGeom prst="rect">
              <a:avLst/>
            </a:prstGeom>
            <a:solidFill>
              <a:srgbClr val="606060"/>
            </a:solidFill>
            <a:ln cap="flat" cmpd="sng" w="25400">
              <a:solidFill>
                <a:srgbClr val="000000">
                  <a:alpha val="0"/>
                </a:srgbClr>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5331"/>
                <a:buFont typeface="Arial"/>
                <a:buNone/>
              </a:pPr>
              <a:r>
                <a:t/>
              </a:r>
              <a:endParaRPr b="0" i="0" sz="5331" u="none" cap="none" strike="noStrike">
                <a:solidFill>
                  <a:srgbClr val="FFFFFF"/>
                </a:solidFill>
                <a:latin typeface="Calibri"/>
                <a:ea typeface="Calibri"/>
                <a:cs typeface="Calibri"/>
                <a:sym typeface="Calibri"/>
              </a:endParaRPr>
            </a:p>
          </p:txBody>
        </p:sp>
      </p:grpSp>
      <p:sp>
        <p:nvSpPr>
          <p:cNvPr id="289" name="Google Shape;289;p276"/>
          <p:cNvSpPr/>
          <p:nvPr>
            <p:ph idx="3" type="pic"/>
          </p:nvPr>
        </p:nvSpPr>
        <p:spPr>
          <a:xfrm>
            <a:off x="7128099" y="1077337"/>
            <a:ext cx="3574976" cy="4746204"/>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op center title">
  <p:cSld name="12_Top center title">
    <p:spTree>
      <p:nvGrpSpPr>
        <p:cNvPr id="290" name="Shape 290"/>
        <p:cNvGrpSpPr/>
        <p:nvPr/>
      </p:nvGrpSpPr>
      <p:grpSpPr>
        <a:xfrm>
          <a:off x="0" y="0"/>
          <a:ext cx="0" cy="0"/>
          <a:chOff x="0" y="0"/>
          <a:chExt cx="0" cy="0"/>
        </a:xfrm>
      </p:grpSpPr>
      <p:sp>
        <p:nvSpPr>
          <p:cNvPr id="291" name="Google Shape;291;p277"/>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92" name="Google Shape;292;p277"/>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93" name="Google Shape;293;p277"/>
          <p:cNvSpPr/>
          <p:nvPr>
            <p:ph idx="3" type="pic"/>
          </p:nvPr>
        </p:nvSpPr>
        <p:spPr>
          <a:xfrm>
            <a:off x="6256285" y="2409093"/>
            <a:ext cx="5248843" cy="330628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op center title">
  <p:cSld name="14_Top center title">
    <p:spTree>
      <p:nvGrpSpPr>
        <p:cNvPr id="294" name="Shape 294"/>
        <p:cNvGrpSpPr/>
        <p:nvPr/>
      </p:nvGrpSpPr>
      <p:grpSpPr>
        <a:xfrm>
          <a:off x="0" y="0"/>
          <a:ext cx="0" cy="0"/>
          <a:chOff x="0" y="0"/>
          <a:chExt cx="0" cy="0"/>
        </a:xfrm>
      </p:grpSpPr>
      <p:sp>
        <p:nvSpPr>
          <p:cNvPr id="295" name="Google Shape;295;p278"/>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96" name="Google Shape;296;p278"/>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97" name="Google Shape;297;p278"/>
          <p:cNvSpPr/>
          <p:nvPr>
            <p:ph idx="3" type="pic"/>
          </p:nvPr>
        </p:nvSpPr>
        <p:spPr>
          <a:xfrm>
            <a:off x="722679" y="2409093"/>
            <a:ext cx="5248843" cy="330628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op center title">
  <p:cSld name="5_Top center title">
    <p:spTree>
      <p:nvGrpSpPr>
        <p:cNvPr id="298" name="Shape 298"/>
        <p:cNvGrpSpPr/>
        <p:nvPr/>
      </p:nvGrpSpPr>
      <p:grpSpPr>
        <a:xfrm>
          <a:off x="0" y="0"/>
          <a:ext cx="0" cy="0"/>
          <a:chOff x="0" y="0"/>
          <a:chExt cx="0" cy="0"/>
        </a:xfrm>
      </p:grpSpPr>
      <p:sp>
        <p:nvSpPr>
          <p:cNvPr id="299" name="Google Shape;299;p279"/>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00" name="Google Shape;300;p279"/>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01" name="Google Shape;301;p279"/>
          <p:cNvSpPr/>
          <p:nvPr>
            <p:ph idx="3" type="pic"/>
          </p:nvPr>
        </p:nvSpPr>
        <p:spPr>
          <a:xfrm>
            <a:off x="0" y="1875696"/>
            <a:ext cx="12192000" cy="4982305"/>
          </a:xfrm>
          <a:prstGeom prst="rect">
            <a:avLst/>
          </a:prstGeom>
          <a:no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op center title">
  <p:cSld name="6_Top center title">
    <p:spTree>
      <p:nvGrpSpPr>
        <p:cNvPr id="302" name="Shape 302"/>
        <p:cNvGrpSpPr/>
        <p:nvPr/>
      </p:nvGrpSpPr>
      <p:grpSpPr>
        <a:xfrm>
          <a:off x="0" y="0"/>
          <a:ext cx="0" cy="0"/>
          <a:chOff x="0" y="0"/>
          <a:chExt cx="0" cy="0"/>
        </a:xfrm>
      </p:grpSpPr>
      <p:sp>
        <p:nvSpPr>
          <p:cNvPr id="303" name="Google Shape;303;p280"/>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04" name="Google Shape;304;p280"/>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05" name="Google Shape;305;p280"/>
          <p:cNvSpPr/>
          <p:nvPr>
            <p:ph idx="3" type="pic"/>
          </p:nvPr>
        </p:nvSpPr>
        <p:spPr>
          <a:xfrm>
            <a:off x="0" y="1875695"/>
            <a:ext cx="12192000" cy="2930767"/>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1">
  <p:cSld name="Graphic with title 1">
    <p:spTree>
      <p:nvGrpSpPr>
        <p:cNvPr id="28" name="Shape 28"/>
        <p:cNvGrpSpPr/>
        <p:nvPr/>
      </p:nvGrpSpPr>
      <p:grpSpPr>
        <a:xfrm>
          <a:off x="0" y="0"/>
          <a:ext cx="0" cy="0"/>
          <a:chOff x="0" y="0"/>
          <a:chExt cx="0" cy="0"/>
        </a:xfrm>
      </p:grpSpPr>
      <p:sp>
        <p:nvSpPr>
          <p:cNvPr id="29" name="Google Shape;29;p259"/>
          <p:cNvSpPr/>
          <p:nvPr>
            <p:ph idx="2" type="pic"/>
          </p:nvPr>
        </p:nvSpPr>
        <p:spPr>
          <a:xfrm>
            <a:off x="0" y="219127"/>
            <a:ext cx="5398451" cy="6934100"/>
          </a:xfrm>
          <a:prstGeom prst="rect">
            <a:avLst/>
          </a:prstGeom>
          <a:noFill/>
          <a:ln>
            <a:noFill/>
          </a:ln>
        </p:spPr>
      </p:sp>
      <p:sp>
        <p:nvSpPr>
          <p:cNvPr id="30" name="Google Shape;30;p259"/>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1" name="Google Shape;31;p259"/>
          <p:cNvSpPr txBox="1"/>
          <p:nvPr>
            <p:ph idx="3"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op center title">
  <p:cSld name="4_Top center title">
    <p:spTree>
      <p:nvGrpSpPr>
        <p:cNvPr id="306" name="Shape 306"/>
        <p:cNvGrpSpPr/>
        <p:nvPr/>
      </p:nvGrpSpPr>
      <p:grpSpPr>
        <a:xfrm>
          <a:off x="0" y="0"/>
          <a:ext cx="0" cy="0"/>
          <a:chOff x="0" y="0"/>
          <a:chExt cx="0" cy="0"/>
        </a:xfrm>
      </p:grpSpPr>
      <p:sp>
        <p:nvSpPr>
          <p:cNvPr id="307" name="Google Shape;307;p281"/>
          <p:cNvSpPr txBox="1"/>
          <p:nvPr>
            <p:ph idx="1" type="body"/>
          </p:nvPr>
        </p:nvSpPr>
        <p:spPr>
          <a:xfrm>
            <a:off x="3329431" y="309709"/>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08" name="Google Shape;308;p281"/>
          <p:cNvSpPr txBox="1"/>
          <p:nvPr>
            <p:ph idx="2" type="body"/>
          </p:nvPr>
        </p:nvSpPr>
        <p:spPr>
          <a:xfrm>
            <a:off x="3329431" y="1138291"/>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09" name="Google Shape;309;p281"/>
          <p:cNvSpPr/>
          <p:nvPr>
            <p:ph idx="3" type="pic"/>
          </p:nvPr>
        </p:nvSpPr>
        <p:spPr>
          <a:xfrm>
            <a:off x="624417" y="1685045"/>
            <a:ext cx="3475892" cy="3475892"/>
          </a:xfrm>
          <a:prstGeom prst="rect">
            <a:avLst/>
          </a:prstGeom>
          <a:noFill/>
          <a:ln>
            <a:noFill/>
          </a:ln>
        </p:spPr>
      </p:sp>
      <p:sp>
        <p:nvSpPr>
          <p:cNvPr id="310" name="Google Shape;310;p281"/>
          <p:cNvSpPr/>
          <p:nvPr>
            <p:ph idx="4" type="pic"/>
          </p:nvPr>
        </p:nvSpPr>
        <p:spPr>
          <a:xfrm>
            <a:off x="4358054" y="1685045"/>
            <a:ext cx="3475892" cy="3475892"/>
          </a:xfrm>
          <a:prstGeom prst="rect">
            <a:avLst/>
          </a:prstGeom>
          <a:noFill/>
          <a:ln>
            <a:noFill/>
          </a:ln>
        </p:spPr>
      </p:sp>
      <p:sp>
        <p:nvSpPr>
          <p:cNvPr id="311" name="Google Shape;311;p281"/>
          <p:cNvSpPr/>
          <p:nvPr>
            <p:ph idx="5" type="pic"/>
          </p:nvPr>
        </p:nvSpPr>
        <p:spPr>
          <a:xfrm>
            <a:off x="8091691" y="1685045"/>
            <a:ext cx="3475892" cy="3475892"/>
          </a:xfrm>
          <a:prstGeom prst="rect">
            <a:avLst/>
          </a:prstGeom>
          <a:no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op center title">
  <p:cSld name="11_Top center title">
    <p:spTree>
      <p:nvGrpSpPr>
        <p:cNvPr id="312" name="Shape 312"/>
        <p:cNvGrpSpPr/>
        <p:nvPr/>
      </p:nvGrpSpPr>
      <p:grpSpPr>
        <a:xfrm>
          <a:off x="0" y="0"/>
          <a:ext cx="0" cy="0"/>
          <a:chOff x="0" y="0"/>
          <a:chExt cx="0" cy="0"/>
        </a:xfrm>
      </p:grpSpPr>
      <p:sp>
        <p:nvSpPr>
          <p:cNvPr id="313" name="Google Shape;313;p282"/>
          <p:cNvSpPr txBox="1"/>
          <p:nvPr>
            <p:ph idx="1" type="body"/>
          </p:nvPr>
        </p:nvSpPr>
        <p:spPr>
          <a:xfrm>
            <a:off x="3329431" y="309709"/>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14" name="Google Shape;314;p282"/>
          <p:cNvSpPr txBox="1"/>
          <p:nvPr>
            <p:ph idx="2" type="body"/>
          </p:nvPr>
        </p:nvSpPr>
        <p:spPr>
          <a:xfrm>
            <a:off x="3329431" y="1138291"/>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15" name="Google Shape;315;p282"/>
          <p:cNvSpPr/>
          <p:nvPr>
            <p:ph idx="3" type="pic"/>
          </p:nvPr>
        </p:nvSpPr>
        <p:spPr>
          <a:xfrm>
            <a:off x="624420" y="1705708"/>
            <a:ext cx="5248843" cy="3306280"/>
          </a:xfrm>
          <a:prstGeom prst="rect">
            <a:avLst/>
          </a:prstGeom>
          <a:noFill/>
          <a:ln>
            <a:noFill/>
          </a:ln>
        </p:spPr>
      </p:sp>
      <p:sp>
        <p:nvSpPr>
          <p:cNvPr id="316" name="Google Shape;316;p282"/>
          <p:cNvSpPr/>
          <p:nvPr>
            <p:ph idx="4" type="pic"/>
          </p:nvPr>
        </p:nvSpPr>
        <p:spPr>
          <a:xfrm>
            <a:off x="6318741" y="1705708"/>
            <a:ext cx="5248843" cy="3306280"/>
          </a:xfrm>
          <a:prstGeom prst="rect">
            <a:avLst/>
          </a:prstGeom>
          <a:no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op center title">
  <p:cSld name="10_Top center title">
    <p:spTree>
      <p:nvGrpSpPr>
        <p:cNvPr id="317" name="Shape 317"/>
        <p:cNvGrpSpPr/>
        <p:nvPr/>
      </p:nvGrpSpPr>
      <p:grpSpPr>
        <a:xfrm>
          <a:off x="0" y="0"/>
          <a:ext cx="0" cy="0"/>
          <a:chOff x="0" y="0"/>
          <a:chExt cx="0" cy="0"/>
        </a:xfrm>
      </p:grpSpPr>
      <p:sp>
        <p:nvSpPr>
          <p:cNvPr id="318" name="Google Shape;318;p283"/>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19" name="Google Shape;319;p283"/>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20" name="Google Shape;320;p283"/>
          <p:cNvSpPr/>
          <p:nvPr>
            <p:ph idx="3" type="pic"/>
          </p:nvPr>
        </p:nvSpPr>
        <p:spPr>
          <a:xfrm>
            <a:off x="1160588" y="2262559"/>
            <a:ext cx="2614243" cy="2614243"/>
          </a:xfrm>
          <a:prstGeom prst="rect">
            <a:avLst/>
          </a:prstGeom>
          <a:noFill/>
          <a:ln>
            <a:noFill/>
          </a:ln>
        </p:spPr>
      </p:sp>
      <p:sp>
        <p:nvSpPr>
          <p:cNvPr id="321" name="Google Shape;321;p283"/>
          <p:cNvSpPr/>
          <p:nvPr>
            <p:ph idx="4" type="pic"/>
          </p:nvPr>
        </p:nvSpPr>
        <p:spPr>
          <a:xfrm>
            <a:off x="4788879" y="2262559"/>
            <a:ext cx="2614243" cy="2614243"/>
          </a:xfrm>
          <a:prstGeom prst="rect">
            <a:avLst/>
          </a:prstGeom>
          <a:noFill/>
          <a:ln>
            <a:noFill/>
          </a:ln>
        </p:spPr>
      </p:sp>
      <p:sp>
        <p:nvSpPr>
          <p:cNvPr id="322" name="Google Shape;322;p283"/>
          <p:cNvSpPr/>
          <p:nvPr>
            <p:ph idx="5" type="pic"/>
          </p:nvPr>
        </p:nvSpPr>
        <p:spPr>
          <a:xfrm>
            <a:off x="8305797" y="2262559"/>
            <a:ext cx="2614243" cy="2614243"/>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op center title">
  <p:cSld name="7_Top center title">
    <p:spTree>
      <p:nvGrpSpPr>
        <p:cNvPr id="323" name="Shape 323"/>
        <p:cNvGrpSpPr/>
        <p:nvPr/>
      </p:nvGrpSpPr>
      <p:grpSpPr>
        <a:xfrm>
          <a:off x="0" y="0"/>
          <a:ext cx="0" cy="0"/>
          <a:chOff x="0" y="0"/>
          <a:chExt cx="0" cy="0"/>
        </a:xfrm>
      </p:grpSpPr>
      <p:sp>
        <p:nvSpPr>
          <p:cNvPr id="324" name="Google Shape;324;p284"/>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25" name="Google Shape;325;p284"/>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26" name="Google Shape;326;p284"/>
          <p:cNvSpPr/>
          <p:nvPr>
            <p:ph idx="3" type="pic"/>
          </p:nvPr>
        </p:nvSpPr>
        <p:spPr>
          <a:xfrm>
            <a:off x="624418" y="2133604"/>
            <a:ext cx="2344613" cy="2344613"/>
          </a:xfrm>
          <a:prstGeom prst="rect">
            <a:avLst/>
          </a:prstGeom>
          <a:noFill/>
          <a:ln>
            <a:noFill/>
          </a:ln>
        </p:spPr>
      </p:sp>
      <p:sp>
        <p:nvSpPr>
          <p:cNvPr id="327" name="Google Shape;327;p284"/>
          <p:cNvSpPr/>
          <p:nvPr>
            <p:ph idx="4" type="pic"/>
          </p:nvPr>
        </p:nvSpPr>
        <p:spPr>
          <a:xfrm>
            <a:off x="3490708" y="2133604"/>
            <a:ext cx="2344613" cy="2344613"/>
          </a:xfrm>
          <a:prstGeom prst="rect">
            <a:avLst/>
          </a:prstGeom>
          <a:noFill/>
          <a:ln>
            <a:noFill/>
          </a:ln>
        </p:spPr>
      </p:sp>
      <p:sp>
        <p:nvSpPr>
          <p:cNvPr id="328" name="Google Shape;328;p284"/>
          <p:cNvSpPr/>
          <p:nvPr>
            <p:ph idx="5" type="pic"/>
          </p:nvPr>
        </p:nvSpPr>
        <p:spPr>
          <a:xfrm>
            <a:off x="6356999" y="2133604"/>
            <a:ext cx="2344613" cy="2344613"/>
          </a:xfrm>
          <a:prstGeom prst="rect">
            <a:avLst/>
          </a:prstGeom>
          <a:noFill/>
          <a:ln>
            <a:noFill/>
          </a:ln>
        </p:spPr>
      </p:sp>
      <p:sp>
        <p:nvSpPr>
          <p:cNvPr id="329" name="Google Shape;329;p284"/>
          <p:cNvSpPr/>
          <p:nvPr>
            <p:ph idx="6" type="pic"/>
          </p:nvPr>
        </p:nvSpPr>
        <p:spPr>
          <a:xfrm>
            <a:off x="9222971" y="2133604"/>
            <a:ext cx="2344613" cy="2344613"/>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op center title">
  <p:cSld name="8_Top center title">
    <p:spTree>
      <p:nvGrpSpPr>
        <p:cNvPr id="330" name="Shape 330"/>
        <p:cNvGrpSpPr/>
        <p:nvPr/>
      </p:nvGrpSpPr>
      <p:grpSpPr>
        <a:xfrm>
          <a:off x="0" y="0"/>
          <a:ext cx="0" cy="0"/>
          <a:chOff x="0" y="0"/>
          <a:chExt cx="0" cy="0"/>
        </a:xfrm>
      </p:grpSpPr>
      <p:sp>
        <p:nvSpPr>
          <p:cNvPr id="331" name="Google Shape;331;p285"/>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32" name="Google Shape;332;p285"/>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33" name="Google Shape;333;p285"/>
          <p:cNvSpPr/>
          <p:nvPr>
            <p:ph idx="3" type="pic"/>
          </p:nvPr>
        </p:nvSpPr>
        <p:spPr>
          <a:xfrm>
            <a:off x="624418" y="2074991"/>
            <a:ext cx="1981196" cy="1981196"/>
          </a:xfrm>
          <a:prstGeom prst="rect">
            <a:avLst/>
          </a:prstGeom>
          <a:noFill/>
          <a:ln>
            <a:noFill/>
          </a:ln>
        </p:spPr>
      </p:sp>
      <p:sp>
        <p:nvSpPr>
          <p:cNvPr id="334" name="Google Shape;334;p285"/>
          <p:cNvSpPr/>
          <p:nvPr>
            <p:ph idx="4" type="pic"/>
          </p:nvPr>
        </p:nvSpPr>
        <p:spPr>
          <a:xfrm>
            <a:off x="2869443" y="2074991"/>
            <a:ext cx="1981196" cy="1981196"/>
          </a:xfrm>
          <a:prstGeom prst="rect">
            <a:avLst/>
          </a:prstGeom>
          <a:noFill/>
          <a:ln>
            <a:noFill/>
          </a:ln>
        </p:spPr>
      </p:sp>
      <p:sp>
        <p:nvSpPr>
          <p:cNvPr id="335" name="Google Shape;335;p285"/>
          <p:cNvSpPr/>
          <p:nvPr>
            <p:ph idx="5" type="pic"/>
          </p:nvPr>
        </p:nvSpPr>
        <p:spPr>
          <a:xfrm>
            <a:off x="5114470" y="2074991"/>
            <a:ext cx="1981196" cy="1981196"/>
          </a:xfrm>
          <a:prstGeom prst="rect">
            <a:avLst/>
          </a:prstGeom>
          <a:noFill/>
          <a:ln>
            <a:noFill/>
          </a:ln>
        </p:spPr>
      </p:sp>
      <p:sp>
        <p:nvSpPr>
          <p:cNvPr id="336" name="Google Shape;336;p285"/>
          <p:cNvSpPr/>
          <p:nvPr>
            <p:ph idx="6" type="pic"/>
          </p:nvPr>
        </p:nvSpPr>
        <p:spPr>
          <a:xfrm>
            <a:off x="7359497" y="2074991"/>
            <a:ext cx="1981196" cy="1981196"/>
          </a:xfrm>
          <a:prstGeom prst="rect">
            <a:avLst/>
          </a:prstGeom>
          <a:noFill/>
          <a:ln>
            <a:noFill/>
          </a:ln>
        </p:spPr>
      </p:sp>
      <p:sp>
        <p:nvSpPr>
          <p:cNvPr id="337" name="Google Shape;337;p285"/>
          <p:cNvSpPr/>
          <p:nvPr>
            <p:ph idx="7" type="pic"/>
          </p:nvPr>
        </p:nvSpPr>
        <p:spPr>
          <a:xfrm>
            <a:off x="9604523" y="2074991"/>
            <a:ext cx="1981196" cy="1981196"/>
          </a:xfrm>
          <a:prstGeom prst="rect">
            <a:avLst/>
          </a:prstGeom>
          <a:noFill/>
          <a:ln>
            <a:noFill/>
          </a:ln>
        </p:spPr>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op center title">
  <p:cSld name="9_Top center title">
    <p:spTree>
      <p:nvGrpSpPr>
        <p:cNvPr id="338" name="Shape 338"/>
        <p:cNvGrpSpPr/>
        <p:nvPr/>
      </p:nvGrpSpPr>
      <p:grpSpPr>
        <a:xfrm>
          <a:off x="0" y="0"/>
          <a:ext cx="0" cy="0"/>
          <a:chOff x="0" y="0"/>
          <a:chExt cx="0" cy="0"/>
        </a:xfrm>
      </p:grpSpPr>
      <p:sp>
        <p:nvSpPr>
          <p:cNvPr id="339" name="Google Shape;339;p286"/>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40" name="Google Shape;340;p286"/>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41" name="Google Shape;341;p286"/>
          <p:cNvSpPr/>
          <p:nvPr>
            <p:ph idx="3" type="pic"/>
          </p:nvPr>
        </p:nvSpPr>
        <p:spPr>
          <a:xfrm>
            <a:off x="624418" y="2074991"/>
            <a:ext cx="1981196" cy="1981196"/>
          </a:xfrm>
          <a:prstGeom prst="rect">
            <a:avLst/>
          </a:prstGeom>
          <a:noFill/>
          <a:ln>
            <a:noFill/>
          </a:ln>
        </p:spPr>
      </p:sp>
      <p:sp>
        <p:nvSpPr>
          <p:cNvPr id="342" name="Google Shape;342;p286"/>
          <p:cNvSpPr/>
          <p:nvPr>
            <p:ph idx="4" type="pic"/>
          </p:nvPr>
        </p:nvSpPr>
        <p:spPr>
          <a:xfrm>
            <a:off x="624418" y="4290653"/>
            <a:ext cx="1981196" cy="1981196"/>
          </a:xfrm>
          <a:prstGeom prst="rect">
            <a:avLst/>
          </a:prstGeom>
          <a:noFill/>
          <a:ln>
            <a:noFill/>
          </a:ln>
        </p:spPr>
      </p:sp>
      <p:sp>
        <p:nvSpPr>
          <p:cNvPr id="343" name="Google Shape;343;p286"/>
          <p:cNvSpPr/>
          <p:nvPr>
            <p:ph idx="5" type="pic"/>
          </p:nvPr>
        </p:nvSpPr>
        <p:spPr>
          <a:xfrm>
            <a:off x="6096001" y="2074991"/>
            <a:ext cx="1981196" cy="1981196"/>
          </a:xfrm>
          <a:prstGeom prst="rect">
            <a:avLst/>
          </a:prstGeom>
          <a:noFill/>
          <a:ln>
            <a:noFill/>
          </a:ln>
        </p:spPr>
      </p:sp>
      <p:sp>
        <p:nvSpPr>
          <p:cNvPr id="344" name="Google Shape;344;p286"/>
          <p:cNvSpPr/>
          <p:nvPr>
            <p:ph idx="6" type="pic"/>
          </p:nvPr>
        </p:nvSpPr>
        <p:spPr>
          <a:xfrm>
            <a:off x="6096001" y="4290653"/>
            <a:ext cx="1981196" cy="1981196"/>
          </a:xfrm>
          <a:prstGeom prst="rect">
            <a:avLst/>
          </a:prstGeom>
          <a:no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op center title">
  <p:cSld name="2_Top center title">
    <p:spTree>
      <p:nvGrpSpPr>
        <p:cNvPr id="345" name="Shape 345"/>
        <p:cNvGrpSpPr/>
        <p:nvPr/>
      </p:nvGrpSpPr>
      <p:grpSpPr>
        <a:xfrm>
          <a:off x="0" y="0"/>
          <a:ext cx="0" cy="0"/>
          <a:chOff x="0" y="0"/>
          <a:chExt cx="0" cy="0"/>
        </a:xfrm>
      </p:grpSpPr>
      <p:sp>
        <p:nvSpPr>
          <p:cNvPr id="346" name="Google Shape;346;p287"/>
          <p:cNvSpPr txBox="1"/>
          <p:nvPr>
            <p:ph idx="1" type="body"/>
          </p:nvPr>
        </p:nvSpPr>
        <p:spPr>
          <a:xfrm>
            <a:off x="3329431" y="849205"/>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47" name="Google Shape;347;p287"/>
          <p:cNvSpPr txBox="1"/>
          <p:nvPr>
            <p:ph idx="2" type="body"/>
          </p:nvPr>
        </p:nvSpPr>
        <p:spPr>
          <a:xfrm>
            <a:off x="3329431" y="1677787"/>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48" name="Google Shape;348;p287"/>
          <p:cNvSpPr txBox="1"/>
          <p:nvPr>
            <p:ph idx="3" type="body"/>
          </p:nvPr>
        </p:nvSpPr>
        <p:spPr>
          <a:xfrm>
            <a:off x="1033355"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49" name="Google Shape;349;p287"/>
          <p:cNvSpPr/>
          <p:nvPr/>
        </p:nvSpPr>
        <p:spPr>
          <a:xfrm flipH="1">
            <a:off x="682508" y="5595943"/>
            <a:ext cx="240000" cy="240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7F7F7F"/>
              </a:solidFill>
              <a:latin typeface="Raleway Black"/>
              <a:ea typeface="Raleway Black"/>
              <a:cs typeface="Raleway Black"/>
              <a:sym typeface="Raleway Black"/>
            </a:endParaRPr>
          </a:p>
        </p:txBody>
      </p:sp>
      <p:sp>
        <p:nvSpPr>
          <p:cNvPr id="350" name="Google Shape;350;p287"/>
          <p:cNvSpPr txBox="1"/>
          <p:nvPr>
            <p:ph idx="4" type="body"/>
          </p:nvPr>
        </p:nvSpPr>
        <p:spPr>
          <a:xfrm>
            <a:off x="1033355"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51" name="Google Shape;351;p287"/>
          <p:cNvSpPr/>
          <p:nvPr/>
        </p:nvSpPr>
        <p:spPr>
          <a:xfrm flipH="1">
            <a:off x="682508" y="6002343"/>
            <a:ext cx="240000" cy="240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7F7F7F"/>
              </a:solidFill>
              <a:latin typeface="Raleway Black"/>
              <a:ea typeface="Raleway Black"/>
              <a:cs typeface="Raleway Black"/>
              <a:sym typeface="Raleway Black"/>
            </a:endParaRPr>
          </a:p>
        </p:txBody>
      </p:sp>
      <p:sp>
        <p:nvSpPr>
          <p:cNvPr id="352" name="Google Shape;352;p287"/>
          <p:cNvSpPr txBox="1"/>
          <p:nvPr>
            <p:ph idx="5" type="body"/>
          </p:nvPr>
        </p:nvSpPr>
        <p:spPr>
          <a:xfrm>
            <a:off x="3806016"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53" name="Google Shape;353;p287"/>
          <p:cNvSpPr/>
          <p:nvPr/>
        </p:nvSpPr>
        <p:spPr>
          <a:xfrm flipH="1">
            <a:off x="3455169" y="5595943"/>
            <a:ext cx="240000" cy="24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
        <p:nvSpPr>
          <p:cNvPr id="354" name="Google Shape;354;p287"/>
          <p:cNvSpPr txBox="1"/>
          <p:nvPr>
            <p:ph idx="6" type="body"/>
          </p:nvPr>
        </p:nvSpPr>
        <p:spPr>
          <a:xfrm>
            <a:off x="3806016"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55" name="Google Shape;355;p287"/>
          <p:cNvSpPr/>
          <p:nvPr/>
        </p:nvSpPr>
        <p:spPr>
          <a:xfrm flipH="1">
            <a:off x="3455169" y="6002343"/>
            <a:ext cx="240000" cy="2400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
        <p:nvSpPr>
          <p:cNvPr id="356" name="Google Shape;356;p287"/>
          <p:cNvSpPr txBox="1"/>
          <p:nvPr>
            <p:ph idx="7" type="body"/>
          </p:nvPr>
        </p:nvSpPr>
        <p:spPr>
          <a:xfrm>
            <a:off x="6494011"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57" name="Google Shape;357;p287"/>
          <p:cNvSpPr/>
          <p:nvPr/>
        </p:nvSpPr>
        <p:spPr>
          <a:xfrm flipH="1">
            <a:off x="6143164" y="5595943"/>
            <a:ext cx="240000" cy="2400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
        <p:nvSpPr>
          <p:cNvPr id="358" name="Google Shape;358;p287"/>
          <p:cNvSpPr txBox="1"/>
          <p:nvPr>
            <p:ph idx="8" type="body"/>
          </p:nvPr>
        </p:nvSpPr>
        <p:spPr>
          <a:xfrm>
            <a:off x="6494011"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59" name="Google Shape;359;p287"/>
          <p:cNvSpPr/>
          <p:nvPr/>
        </p:nvSpPr>
        <p:spPr>
          <a:xfrm flipH="1">
            <a:off x="6143164" y="6002343"/>
            <a:ext cx="240000" cy="240000"/>
          </a:xfrm>
          <a:prstGeom prst="ellipse">
            <a:avLst/>
          </a:prstGeom>
          <a:solidFill>
            <a:srgbClr val="4836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
        <p:nvSpPr>
          <p:cNvPr id="360" name="Google Shape;360;p287"/>
          <p:cNvSpPr txBox="1"/>
          <p:nvPr>
            <p:ph idx="9" type="body"/>
          </p:nvPr>
        </p:nvSpPr>
        <p:spPr>
          <a:xfrm>
            <a:off x="9182005"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61" name="Google Shape;361;p287"/>
          <p:cNvSpPr/>
          <p:nvPr/>
        </p:nvSpPr>
        <p:spPr>
          <a:xfrm flipH="1">
            <a:off x="8831159" y="5595943"/>
            <a:ext cx="240000" cy="240000"/>
          </a:xfrm>
          <a:prstGeom prst="ellipse">
            <a:avLst/>
          </a:prstGeom>
          <a:solidFill>
            <a:srgbClr val="5077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
        <p:nvSpPr>
          <p:cNvPr id="362" name="Google Shape;362;p287"/>
          <p:cNvSpPr txBox="1"/>
          <p:nvPr>
            <p:ph idx="13" type="body"/>
          </p:nvPr>
        </p:nvSpPr>
        <p:spPr>
          <a:xfrm>
            <a:off x="9182005"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63" name="Google Shape;363;p287"/>
          <p:cNvSpPr/>
          <p:nvPr/>
        </p:nvSpPr>
        <p:spPr>
          <a:xfrm flipH="1">
            <a:off x="8831159" y="6002343"/>
            <a:ext cx="240000" cy="240000"/>
          </a:xfrm>
          <a:prstGeom prst="ellipse">
            <a:avLst/>
          </a:prstGeom>
          <a:solidFill>
            <a:srgbClr val="1442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t/>
            </a:r>
            <a:endParaRPr b="1" i="0" sz="1333" u="none" cap="none" strike="noStrike">
              <a:solidFill>
                <a:srgbClr val="A5A5A5"/>
              </a:solidFill>
              <a:latin typeface="Raleway Black"/>
              <a:ea typeface="Raleway Black"/>
              <a:cs typeface="Raleway Black"/>
              <a:sym typeface="Raleway Black"/>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op center title">
  <p:cSld name="3_Top center title">
    <p:spTree>
      <p:nvGrpSpPr>
        <p:cNvPr id="364" name="Shape 364"/>
        <p:cNvGrpSpPr/>
        <p:nvPr/>
      </p:nvGrpSpPr>
      <p:grpSpPr>
        <a:xfrm>
          <a:off x="0" y="0"/>
          <a:ext cx="0" cy="0"/>
          <a:chOff x="0" y="0"/>
          <a:chExt cx="0" cy="0"/>
        </a:xfrm>
      </p:grpSpPr>
      <p:sp>
        <p:nvSpPr>
          <p:cNvPr id="365" name="Google Shape;365;p288"/>
          <p:cNvSpPr txBox="1"/>
          <p:nvPr>
            <p:ph idx="1" type="body"/>
          </p:nvPr>
        </p:nvSpPr>
        <p:spPr>
          <a:xfrm>
            <a:off x="3329431" y="19561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66" name="Google Shape;366;p288"/>
          <p:cNvSpPr txBox="1"/>
          <p:nvPr>
            <p:ph idx="2" type="body"/>
          </p:nvPr>
        </p:nvSpPr>
        <p:spPr>
          <a:xfrm>
            <a:off x="3329431" y="102419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67" name="Google Shape;367;p288"/>
          <p:cNvSpPr/>
          <p:nvPr/>
        </p:nvSpPr>
        <p:spPr>
          <a:xfrm>
            <a:off x="1050232" y="1656563"/>
            <a:ext cx="2112000" cy="2111997"/>
          </a:xfrm>
          <a:prstGeom prst="arc">
            <a:avLst>
              <a:gd fmla="val 11622373" name="adj1"/>
              <a:gd fmla="val 10303517" name="adj2"/>
            </a:avLst>
          </a:prstGeom>
          <a:noFill/>
          <a:ln cap="sq" cmpd="sng" w="127000">
            <a:solidFill>
              <a:schemeClr val="accent2"/>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368" name="Google Shape;368;p288"/>
          <p:cNvSpPr/>
          <p:nvPr/>
        </p:nvSpPr>
        <p:spPr>
          <a:xfrm>
            <a:off x="710333" y="2347948"/>
            <a:ext cx="749283" cy="7492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369" name="Google Shape;369;p288"/>
          <p:cNvSpPr txBox="1"/>
          <p:nvPr>
            <p:ph idx="3" type="body"/>
          </p:nvPr>
        </p:nvSpPr>
        <p:spPr>
          <a:xfrm>
            <a:off x="732028" y="230286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70" name="Google Shape;370;p288"/>
          <p:cNvSpPr/>
          <p:nvPr>
            <p:ph idx="4" type="pic"/>
          </p:nvPr>
        </p:nvSpPr>
        <p:spPr>
          <a:xfrm>
            <a:off x="1308070" y="1814003"/>
            <a:ext cx="1692180" cy="1775640"/>
          </a:xfrm>
          <a:prstGeom prst="rect">
            <a:avLst/>
          </a:prstGeom>
          <a:noFill/>
          <a:ln>
            <a:noFill/>
          </a:ln>
        </p:spPr>
      </p:sp>
      <p:sp>
        <p:nvSpPr>
          <p:cNvPr id="371" name="Google Shape;371;p288"/>
          <p:cNvSpPr/>
          <p:nvPr/>
        </p:nvSpPr>
        <p:spPr>
          <a:xfrm>
            <a:off x="6492164" y="1656563"/>
            <a:ext cx="2112000" cy="2111997"/>
          </a:xfrm>
          <a:prstGeom prst="arc">
            <a:avLst>
              <a:gd fmla="val 11622373" name="adj1"/>
              <a:gd fmla="val 10303517" name="adj2"/>
            </a:avLst>
          </a:prstGeom>
          <a:noFill/>
          <a:ln cap="sq" cmpd="sng" w="127000">
            <a:solidFill>
              <a:schemeClr val="accent3"/>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372" name="Google Shape;372;p288"/>
          <p:cNvSpPr/>
          <p:nvPr/>
        </p:nvSpPr>
        <p:spPr>
          <a:xfrm>
            <a:off x="6152265" y="2347948"/>
            <a:ext cx="749283" cy="74927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373" name="Google Shape;373;p288"/>
          <p:cNvSpPr txBox="1"/>
          <p:nvPr>
            <p:ph idx="5" type="body"/>
          </p:nvPr>
        </p:nvSpPr>
        <p:spPr>
          <a:xfrm>
            <a:off x="6173960" y="230286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74" name="Google Shape;374;p288"/>
          <p:cNvSpPr/>
          <p:nvPr>
            <p:ph idx="6" type="pic"/>
          </p:nvPr>
        </p:nvSpPr>
        <p:spPr>
          <a:xfrm>
            <a:off x="6750002" y="1814003"/>
            <a:ext cx="1692180" cy="1775640"/>
          </a:xfrm>
          <a:prstGeom prst="rect">
            <a:avLst/>
          </a:prstGeom>
          <a:noFill/>
          <a:ln>
            <a:noFill/>
          </a:ln>
        </p:spPr>
      </p:sp>
      <p:sp>
        <p:nvSpPr>
          <p:cNvPr id="375" name="Google Shape;375;p288"/>
          <p:cNvSpPr/>
          <p:nvPr/>
        </p:nvSpPr>
        <p:spPr>
          <a:xfrm>
            <a:off x="1050232" y="4182244"/>
            <a:ext cx="2112000" cy="2111997"/>
          </a:xfrm>
          <a:prstGeom prst="arc">
            <a:avLst>
              <a:gd fmla="val 11622373" name="adj1"/>
              <a:gd fmla="val 10303517" name="adj2"/>
            </a:avLst>
          </a:prstGeom>
          <a:noFill/>
          <a:ln cap="sq" cmpd="sng" w="127000">
            <a:solidFill>
              <a:schemeClr val="accent4"/>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376" name="Google Shape;376;p288"/>
          <p:cNvSpPr/>
          <p:nvPr/>
        </p:nvSpPr>
        <p:spPr>
          <a:xfrm>
            <a:off x="710333" y="4873630"/>
            <a:ext cx="749283" cy="74927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377" name="Google Shape;377;p288"/>
          <p:cNvSpPr txBox="1"/>
          <p:nvPr>
            <p:ph idx="7" type="body"/>
          </p:nvPr>
        </p:nvSpPr>
        <p:spPr>
          <a:xfrm>
            <a:off x="732028" y="4828546"/>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78" name="Google Shape;378;p288"/>
          <p:cNvSpPr/>
          <p:nvPr>
            <p:ph idx="8" type="pic"/>
          </p:nvPr>
        </p:nvSpPr>
        <p:spPr>
          <a:xfrm>
            <a:off x="1308070" y="4339684"/>
            <a:ext cx="1692180" cy="1775640"/>
          </a:xfrm>
          <a:prstGeom prst="rect">
            <a:avLst/>
          </a:prstGeom>
          <a:noFill/>
          <a:ln>
            <a:noFill/>
          </a:ln>
        </p:spPr>
      </p:sp>
      <p:sp>
        <p:nvSpPr>
          <p:cNvPr id="379" name="Google Shape;379;p288"/>
          <p:cNvSpPr/>
          <p:nvPr/>
        </p:nvSpPr>
        <p:spPr>
          <a:xfrm>
            <a:off x="6492164" y="4182244"/>
            <a:ext cx="2112000" cy="2111997"/>
          </a:xfrm>
          <a:prstGeom prst="arc">
            <a:avLst>
              <a:gd fmla="val 11622373" name="adj1"/>
              <a:gd fmla="val 10303517" name="adj2"/>
            </a:avLst>
          </a:prstGeom>
          <a:noFill/>
          <a:ln cap="sq" cmpd="sng" w="127000">
            <a:solidFill>
              <a:schemeClr val="accent5"/>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380" name="Google Shape;380;p288"/>
          <p:cNvSpPr/>
          <p:nvPr/>
        </p:nvSpPr>
        <p:spPr>
          <a:xfrm>
            <a:off x="6152265" y="4873630"/>
            <a:ext cx="749283" cy="74927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381" name="Google Shape;381;p288"/>
          <p:cNvSpPr txBox="1"/>
          <p:nvPr>
            <p:ph idx="9" type="body"/>
          </p:nvPr>
        </p:nvSpPr>
        <p:spPr>
          <a:xfrm>
            <a:off x="6173960" y="4828546"/>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82" name="Google Shape;382;p288"/>
          <p:cNvSpPr/>
          <p:nvPr>
            <p:ph idx="13" type="pic"/>
          </p:nvPr>
        </p:nvSpPr>
        <p:spPr>
          <a:xfrm>
            <a:off x="6750002" y="4339684"/>
            <a:ext cx="1692180" cy="1775640"/>
          </a:xfrm>
          <a:prstGeom prst="rect">
            <a:avLst/>
          </a:prstGeom>
          <a:noFill/>
          <a:ln>
            <a:noFill/>
          </a:ln>
        </p:spPr>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top title">
  <p:cSld name="Right top title">
    <p:spTree>
      <p:nvGrpSpPr>
        <p:cNvPr id="383" name="Shape 383"/>
        <p:cNvGrpSpPr/>
        <p:nvPr/>
      </p:nvGrpSpPr>
      <p:grpSpPr>
        <a:xfrm>
          <a:off x="0" y="0"/>
          <a:ext cx="0" cy="0"/>
          <a:chOff x="0" y="0"/>
          <a:chExt cx="0" cy="0"/>
        </a:xfrm>
      </p:grpSpPr>
      <p:sp>
        <p:nvSpPr>
          <p:cNvPr id="384" name="Google Shape;384;p289"/>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85" name="Google Shape;385;p289"/>
          <p:cNvSpPr txBox="1"/>
          <p:nvPr>
            <p:ph idx="2"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eghts">
  <p:cSld name="Streghts">
    <p:spTree>
      <p:nvGrpSpPr>
        <p:cNvPr id="386" name="Shape 386"/>
        <p:cNvGrpSpPr/>
        <p:nvPr/>
      </p:nvGrpSpPr>
      <p:grpSpPr>
        <a:xfrm>
          <a:off x="0" y="0"/>
          <a:ext cx="0" cy="0"/>
          <a:chOff x="0" y="0"/>
          <a:chExt cx="0" cy="0"/>
        </a:xfrm>
      </p:grpSpPr>
      <p:sp>
        <p:nvSpPr>
          <p:cNvPr id="387" name="Google Shape;387;p290"/>
          <p:cNvSpPr/>
          <p:nvPr>
            <p:ph idx="2" type="pic"/>
          </p:nvPr>
        </p:nvSpPr>
        <p:spPr>
          <a:xfrm>
            <a:off x="1348366" y="989762"/>
            <a:ext cx="3433996" cy="4740476"/>
          </a:xfrm>
          <a:prstGeom prst="rect">
            <a:avLst/>
          </a:prstGeom>
          <a:noFill/>
          <a:ln>
            <a:noFill/>
          </a:ln>
        </p:spPr>
      </p:sp>
      <p:sp>
        <p:nvSpPr>
          <p:cNvPr id="388" name="Google Shape;388;p290"/>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89" name="Google Shape;389;p290"/>
          <p:cNvSpPr txBox="1"/>
          <p:nvPr>
            <p:ph idx="3"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left title">
  <p:cSld name="Top left title">
    <p:spTree>
      <p:nvGrpSpPr>
        <p:cNvPr id="32" name="Shape 32"/>
        <p:cNvGrpSpPr/>
        <p:nvPr/>
      </p:nvGrpSpPr>
      <p:grpSpPr>
        <a:xfrm>
          <a:off x="0" y="0"/>
          <a:ext cx="0" cy="0"/>
          <a:chOff x="0" y="0"/>
          <a:chExt cx="0" cy="0"/>
        </a:xfrm>
      </p:grpSpPr>
      <p:sp>
        <p:nvSpPr>
          <p:cNvPr id="33" name="Google Shape;33;p260"/>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4" name="Google Shape;34;p260"/>
          <p:cNvSpPr txBox="1"/>
          <p:nvPr>
            <p:ph idx="2"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acknesses">
  <p:cSld name="Weacknesses">
    <p:spTree>
      <p:nvGrpSpPr>
        <p:cNvPr id="390" name="Shape 390"/>
        <p:cNvGrpSpPr/>
        <p:nvPr/>
      </p:nvGrpSpPr>
      <p:grpSpPr>
        <a:xfrm>
          <a:off x="0" y="0"/>
          <a:ext cx="0" cy="0"/>
          <a:chOff x="0" y="0"/>
          <a:chExt cx="0" cy="0"/>
        </a:xfrm>
      </p:grpSpPr>
      <p:sp>
        <p:nvSpPr>
          <p:cNvPr id="391" name="Google Shape;391;p291"/>
          <p:cNvSpPr/>
          <p:nvPr>
            <p:ph idx="2" type="pic"/>
          </p:nvPr>
        </p:nvSpPr>
        <p:spPr>
          <a:xfrm>
            <a:off x="6202129" y="989762"/>
            <a:ext cx="5259327" cy="4897868"/>
          </a:xfrm>
          <a:prstGeom prst="rect">
            <a:avLst/>
          </a:prstGeom>
          <a:noFill/>
          <a:ln>
            <a:noFill/>
          </a:ln>
        </p:spPr>
      </p:sp>
      <p:sp>
        <p:nvSpPr>
          <p:cNvPr id="392" name="Google Shape;392;p291"/>
          <p:cNvSpPr txBox="1"/>
          <p:nvPr>
            <p:ph idx="1" type="body"/>
          </p:nvPr>
        </p:nvSpPr>
        <p:spPr>
          <a:xfrm>
            <a:off x="624416"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93" name="Google Shape;393;p291"/>
          <p:cNvSpPr txBox="1"/>
          <p:nvPr>
            <p:ph idx="3" type="body"/>
          </p:nvPr>
        </p:nvSpPr>
        <p:spPr>
          <a:xfrm>
            <a:off x="624416"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ortunities">
  <p:cSld name="Oportunities">
    <p:spTree>
      <p:nvGrpSpPr>
        <p:cNvPr id="394" name="Shape 394"/>
        <p:cNvGrpSpPr/>
        <p:nvPr/>
      </p:nvGrpSpPr>
      <p:grpSpPr>
        <a:xfrm>
          <a:off x="0" y="0"/>
          <a:ext cx="0" cy="0"/>
          <a:chOff x="0" y="0"/>
          <a:chExt cx="0" cy="0"/>
        </a:xfrm>
      </p:grpSpPr>
      <p:sp>
        <p:nvSpPr>
          <p:cNvPr id="395" name="Google Shape;395;p292"/>
          <p:cNvSpPr/>
          <p:nvPr>
            <p:ph idx="2" type="pic"/>
          </p:nvPr>
        </p:nvSpPr>
        <p:spPr>
          <a:xfrm>
            <a:off x="1066285" y="959478"/>
            <a:ext cx="4276177" cy="5307917"/>
          </a:xfrm>
          <a:prstGeom prst="rect">
            <a:avLst/>
          </a:prstGeom>
          <a:noFill/>
          <a:ln>
            <a:noFill/>
          </a:ln>
        </p:spPr>
      </p:sp>
      <p:sp>
        <p:nvSpPr>
          <p:cNvPr id="396" name="Google Shape;396;p292"/>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97" name="Google Shape;397;p292"/>
          <p:cNvSpPr txBox="1"/>
          <p:nvPr>
            <p:ph idx="3"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ats">
  <p:cSld name="Threats">
    <p:spTree>
      <p:nvGrpSpPr>
        <p:cNvPr id="398" name="Shape 398"/>
        <p:cNvGrpSpPr/>
        <p:nvPr/>
      </p:nvGrpSpPr>
      <p:grpSpPr>
        <a:xfrm>
          <a:off x="0" y="0"/>
          <a:ext cx="0" cy="0"/>
          <a:chOff x="0" y="0"/>
          <a:chExt cx="0" cy="0"/>
        </a:xfrm>
      </p:grpSpPr>
      <p:sp>
        <p:nvSpPr>
          <p:cNvPr id="399" name="Google Shape;399;p293"/>
          <p:cNvSpPr/>
          <p:nvPr>
            <p:ph idx="2" type="pic"/>
          </p:nvPr>
        </p:nvSpPr>
        <p:spPr>
          <a:xfrm>
            <a:off x="7040660" y="973997"/>
            <a:ext cx="3582264" cy="5631793"/>
          </a:xfrm>
          <a:prstGeom prst="rect">
            <a:avLst/>
          </a:prstGeom>
          <a:noFill/>
          <a:ln>
            <a:noFill/>
          </a:ln>
        </p:spPr>
      </p:sp>
      <p:sp>
        <p:nvSpPr>
          <p:cNvPr id="400" name="Google Shape;400;p293"/>
          <p:cNvSpPr txBox="1"/>
          <p:nvPr>
            <p:ph idx="1" type="body"/>
          </p:nvPr>
        </p:nvSpPr>
        <p:spPr>
          <a:xfrm>
            <a:off x="624417"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01" name="Google Shape;401;p293"/>
          <p:cNvSpPr txBox="1"/>
          <p:nvPr>
            <p:ph idx="3" type="body"/>
          </p:nvPr>
        </p:nvSpPr>
        <p:spPr>
          <a:xfrm>
            <a:off x="624417"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op center title">
  <p:cSld name="1_Top center title">
    <p:spTree>
      <p:nvGrpSpPr>
        <p:cNvPr id="402" name="Shape 402"/>
        <p:cNvGrpSpPr/>
        <p:nvPr/>
      </p:nvGrpSpPr>
      <p:grpSpPr>
        <a:xfrm>
          <a:off x="0" y="0"/>
          <a:ext cx="0" cy="0"/>
          <a:chOff x="0" y="0"/>
          <a:chExt cx="0" cy="0"/>
        </a:xfrm>
      </p:grpSpPr>
      <p:sp>
        <p:nvSpPr>
          <p:cNvPr id="403" name="Google Shape;403;p294"/>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04" name="Google Shape;404;p294"/>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05" name="Google Shape;405;p294"/>
          <p:cNvSpPr/>
          <p:nvPr/>
        </p:nvSpPr>
        <p:spPr>
          <a:xfrm>
            <a:off x="996833" y="2023904"/>
            <a:ext cx="2880004" cy="2880000"/>
          </a:xfrm>
          <a:prstGeom prst="ellipse">
            <a:avLst/>
          </a:prstGeom>
          <a:noFill/>
          <a:ln cap="rnd" cmpd="sng" w="3810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406" name="Google Shape;406;p294"/>
          <p:cNvSpPr/>
          <p:nvPr/>
        </p:nvSpPr>
        <p:spPr>
          <a:xfrm>
            <a:off x="4654431" y="2023904"/>
            <a:ext cx="2880004" cy="2880000"/>
          </a:xfrm>
          <a:prstGeom prst="ellipse">
            <a:avLst/>
          </a:prstGeom>
          <a:noFill/>
          <a:ln cap="rnd" cmpd="sng" w="3810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407" name="Google Shape;407;p294"/>
          <p:cNvSpPr/>
          <p:nvPr/>
        </p:nvSpPr>
        <p:spPr>
          <a:xfrm>
            <a:off x="8334609" y="2023904"/>
            <a:ext cx="2880004" cy="2880000"/>
          </a:xfrm>
          <a:prstGeom prst="ellipse">
            <a:avLst/>
          </a:prstGeom>
          <a:noFill/>
          <a:ln cap="rnd" cmpd="sng" w="3810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408" name="Google Shape;408;p294"/>
          <p:cNvSpPr/>
          <p:nvPr/>
        </p:nvSpPr>
        <p:spPr>
          <a:xfrm>
            <a:off x="3873618" y="3114585"/>
            <a:ext cx="816001" cy="815999"/>
          </a:xfrm>
          <a:prstGeom prst="ellipse">
            <a:avLst/>
          </a:prstGeom>
          <a:solidFill>
            <a:srgbClr val="4836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409" name="Google Shape;409;p294"/>
          <p:cNvSpPr/>
          <p:nvPr/>
        </p:nvSpPr>
        <p:spPr>
          <a:xfrm>
            <a:off x="7514986" y="3114585"/>
            <a:ext cx="816001" cy="815999"/>
          </a:xfrm>
          <a:prstGeom prst="ellipse">
            <a:avLst/>
          </a:prstGeom>
          <a:solidFill>
            <a:srgbClr val="5077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410" name="Google Shape;410;p294"/>
          <p:cNvSpPr/>
          <p:nvPr>
            <p:ph idx="3" type="pic"/>
          </p:nvPr>
        </p:nvSpPr>
        <p:spPr>
          <a:xfrm>
            <a:off x="874187" y="1912129"/>
            <a:ext cx="3072984" cy="3120000"/>
          </a:xfrm>
          <a:prstGeom prst="rect">
            <a:avLst/>
          </a:prstGeom>
          <a:noFill/>
          <a:ln>
            <a:noFill/>
          </a:ln>
        </p:spPr>
      </p:sp>
      <p:sp>
        <p:nvSpPr>
          <p:cNvPr id="411" name="Google Shape;411;p294"/>
          <p:cNvSpPr/>
          <p:nvPr>
            <p:ph idx="4" type="pic"/>
          </p:nvPr>
        </p:nvSpPr>
        <p:spPr>
          <a:xfrm>
            <a:off x="4585804" y="1912129"/>
            <a:ext cx="3016120" cy="3120000"/>
          </a:xfrm>
          <a:prstGeom prst="rect">
            <a:avLst/>
          </a:prstGeom>
          <a:noFill/>
          <a:ln>
            <a:noFill/>
          </a:ln>
        </p:spPr>
      </p:sp>
      <p:sp>
        <p:nvSpPr>
          <p:cNvPr id="412" name="Google Shape;412;p294"/>
          <p:cNvSpPr/>
          <p:nvPr>
            <p:ph idx="5" type="pic"/>
          </p:nvPr>
        </p:nvSpPr>
        <p:spPr>
          <a:xfrm>
            <a:off x="8254103" y="1912129"/>
            <a:ext cx="3071508" cy="3120000"/>
          </a:xfrm>
          <a:prstGeom prst="rect">
            <a:avLst/>
          </a:prstGeom>
          <a:noFill/>
          <a:ln>
            <a:noFill/>
          </a:ln>
        </p:spPr>
      </p:sp>
      <p:sp>
        <p:nvSpPr>
          <p:cNvPr id="413" name="Google Shape;413;p294"/>
          <p:cNvSpPr txBox="1"/>
          <p:nvPr>
            <p:ph idx="6" type="body"/>
          </p:nvPr>
        </p:nvSpPr>
        <p:spPr>
          <a:xfrm>
            <a:off x="3947171" y="311458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14" name="Google Shape;414;p294"/>
          <p:cNvSpPr txBox="1"/>
          <p:nvPr>
            <p:ph idx="7" type="body"/>
          </p:nvPr>
        </p:nvSpPr>
        <p:spPr>
          <a:xfrm>
            <a:off x="7572830" y="311458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415" name="Shape 415"/>
        <p:cNvGrpSpPr/>
        <p:nvPr/>
      </p:nvGrpSpPr>
      <p:grpSpPr>
        <a:xfrm>
          <a:off x="0" y="0"/>
          <a:ext cx="0" cy="0"/>
          <a:chOff x="0" y="0"/>
          <a:chExt cx="0" cy="0"/>
        </a:xfrm>
      </p:grpSpPr>
      <p:sp>
        <p:nvSpPr>
          <p:cNvPr id="416" name="Google Shape;416;p295"/>
          <p:cNvSpPr/>
          <p:nvPr/>
        </p:nvSpPr>
        <p:spPr>
          <a:xfrm>
            <a:off x="954808" y="1980090"/>
            <a:ext cx="1793877" cy="1823989"/>
          </a:xfrm>
          <a:prstGeom prst="ellipse">
            <a:avLst/>
          </a:prstGeom>
          <a:noFill/>
          <a:ln cap="rnd" cmpd="sng" w="3810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417" name="Google Shape;417;p295"/>
          <p:cNvSpPr/>
          <p:nvPr>
            <p:ph idx="2" type="pic"/>
          </p:nvPr>
        </p:nvSpPr>
        <p:spPr>
          <a:xfrm>
            <a:off x="858412" y="1861557"/>
            <a:ext cx="2029915" cy="2063988"/>
          </a:xfrm>
          <a:prstGeom prst="rect">
            <a:avLst/>
          </a:prstGeom>
          <a:noFill/>
          <a:ln>
            <a:noFill/>
          </a:ln>
        </p:spPr>
      </p:sp>
      <p:sp>
        <p:nvSpPr>
          <p:cNvPr id="418" name="Google Shape;418;p295"/>
          <p:cNvSpPr txBox="1"/>
          <p:nvPr>
            <p:ph idx="1" type="body"/>
          </p:nvPr>
        </p:nvSpPr>
        <p:spPr>
          <a:xfrm>
            <a:off x="858649"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19" name="Google Shape;419;p295"/>
          <p:cNvSpPr txBox="1"/>
          <p:nvPr>
            <p:ph idx="3" type="body"/>
          </p:nvPr>
        </p:nvSpPr>
        <p:spPr>
          <a:xfrm>
            <a:off x="858649"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20" name="Google Shape;420;p295"/>
          <p:cNvSpPr txBox="1"/>
          <p:nvPr>
            <p:ph idx="4" type="body"/>
          </p:nvPr>
        </p:nvSpPr>
        <p:spPr>
          <a:xfrm>
            <a:off x="858651"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21" name="Google Shape;421;p295"/>
          <p:cNvSpPr txBox="1"/>
          <p:nvPr>
            <p:ph idx="5" type="body"/>
          </p:nvPr>
        </p:nvSpPr>
        <p:spPr>
          <a:xfrm>
            <a:off x="1610728"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accent2"/>
              </a:buClr>
              <a:buSzPts val="3333"/>
              <a:buFont typeface="Arial"/>
              <a:buNone/>
              <a:defRPr b="1" i="0" sz="3333" u="none" cap="none" strike="noStrike">
                <a:solidFill>
                  <a:schemeClr val="accent2"/>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422" name="Google Shape;422;p295"/>
          <p:cNvCxnSpPr/>
          <p:nvPr/>
        </p:nvCxnSpPr>
        <p:spPr>
          <a:xfrm>
            <a:off x="3228335" y="1851379"/>
            <a:ext cx="0" cy="4607999"/>
          </a:xfrm>
          <a:prstGeom prst="straightConnector1">
            <a:avLst/>
          </a:prstGeom>
          <a:noFill/>
          <a:ln cap="flat" cmpd="sng" w="9525">
            <a:solidFill>
              <a:srgbClr val="D8D8D8"/>
            </a:solidFill>
            <a:prstDash val="dash"/>
            <a:miter lim="800000"/>
            <a:headEnd len="sm" w="sm" type="none"/>
            <a:tailEnd len="sm" w="sm" type="none"/>
          </a:ln>
        </p:spPr>
      </p:cxnSp>
      <p:sp>
        <p:nvSpPr>
          <p:cNvPr id="423" name="Google Shape;423;p295"/>
          <p:cNvSpPr/>
          <p:nvPr/>
        </p:nvSpPr>
        <p:spPr>
          <a:xfrm>
            <a:off x="3761934" y="1980090"/>
            <a:ext cx="1793877" cy="1823989"/>
          </a:xfrm>
          <a:prstGeom prst="ellipse">
            <a:avLst/>
          </a:prstGeom>
          <a:noFill/>
          <a:ln cap="rnd" cmpd="sng" w="3810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424" name="Google Shape;424;p295"/>
          <p:cNvSpPr/>
          <p:nvPr>
            <p:ph idx="6" type="pic"/>
          </p:nvPr>
        </p:nvSpPr>
        <p:spPr>
          <a:xfrm>
            <a:off x="3665537" y="1861557"/>
            <a:ext cx="2029915" cy="2063988"/>
          </a:xfrm>
          <a:prstGeom prst="rect">
            <a:avLst/>
          </a:prstGeom>
          <a:noFill/>
          <a:ln>
            <a:noFill/>
          </a:ln>
        </p:spPr>
      </p:sp>
      <p:sp>
        <p:nvSpPr>
          <p:cNvPr id="425" name="Google Shape;425;p295"/>
          <p:cNvSpPr txBox="1"/>
          <p:nvPr>
            <p:ph idx="7" type="body"/>
          </p:nvPr>
        </p:nvSpPr>
        <p:spPr>
          <a:xfrm>
            <a:off x="3610341"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26" name="Google Shape;426;p295"/>
          <p:cNvSpPr txBox="1"/>
          <p:nvPr>
            <p:ph idx="8" type="body"/>
          </p:nvPr>
        </p:nvSpPr>
        <p:spPr>
          <a:xfrm>
            <a:off x="3610341"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27" name="Google Shape;427;p295"/>
          <p:cNvSpPr txBox="1"/>
          <p:nvPr>
            <p:ph idx="9" type="body"/>
          </p:nvPr>
        </p:nvSpPr>
        <p:spPr>
          <a:xfrm>
            <a:off x="3610343"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28" name="Google Shape;428;p295"/>
          <p:cNvSpPr txBox="1"/>
          <p:nvPr>
            <p:ph idx="13" type="body"/>
          </p:nvPr>
        </p:nvSpPr>
        <p:spPr>
          <a:xfrm>
            <a:off x="4362420"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rgbClr val="50771B"/>
              </a:buClr>
              <a:buSzPts val="3333"/>
              <a:buFont typeface="Arial"/>
              <a:buNone/>
              <a:defRPr b="1" i="0" sz="3333" u="none" cap="none" strike="noStrike">
                <a:solidFill>
                  <a:srgbClr val="50771B"/>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429" name="Google Shape;429;p295"/>
          <p:cNvCxnSpPr/>
          <p:nvPr/>
        </p:nvCxnSpPr>
        <p:spPr>
          <a:xfrm>
            <a:off x="6099319" y="1851379"/>
            <a:ext cx="0" cy="4607999"/>
          </a:xfrm>
          <a:prstGeom prst="straightConnector1">
            <a:avLst/>
          </a:prstGeom>
          <a:noFill/>
          <a:ln cap="flat" cmpd="sng" w="9525">
            <a:solidFill>
              <a:srgbClr val="D8D8D8"/>
            </a:solidFill>
            <a:prstDash val="dash"/>
            <a:miter lim="800000"/>
            <a:headEnd len="sm" w="sm" type="none"/>
            <a:tailEnd len="sm" w="sm" type="none"/>
          </a:ln>
        </p:spPr>
      </p:cxnSp>
      <p:sp>
        <p:nvSpPr>
          <p:cNvPr id="430" name="Google Shape;430;p295"/>
          <p:cNvSpPr/>
          <p:nvPr/>
        </p:nvSpPr>
        <p:spPr>
          <a:xfrm>
            <a:off x="6525956" y="1980090"/>
            <a:ext cx="1793877" cy="1823989"/>
          </a:xfrm>
          <a:prstGeom prst="ellipse">
            <a:avLst/>
          </a:prstGeom>
          <a:noFill/>
          <a:ln cap="rnd" cmpd="sng" w="381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431" name="Google Shape;431;p295"/>
          <p:cNvSpPr/>
          <p:nvPr>
            <p:ph idx="14" type="pic"/>
          </p:nvPr>
        </p:nvSpPr>
        <p:spPr>
          <a:xfrm>
            <a:off x="6429560" y="1861557"/>
            <a:ext cx="2029915" cy="2063988"/>
          </a:xfrm>
          <a:prstGeom prst="rect">
            <a:avLst/>
          </a:prstGeom>
          <a:noFill/>
          <a:ln>
            <a:noFill/>
          </a:ln>
        </p:spPr>
      </p:sp>
      <p:sp>
        <p:nvSpPr>
          <p:cNvPr id="432" name="Google Shape;432;p295"/>
          <p:cNvSpPr txBox="1"/>
          <p:nvPr>
            <p:ph idx="15" type="body"/>
          </p:nvPr>
        </p:nvSpPr>
        <p:spPr>
          <a:xfrm>
            <a:off x="6374364"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33" name="Google Shape;433;p295"/>
          <p:cNvSpPr txBox="1"/>
          <p:nvPr>
            <p:ph idx="16" type="body"/>
          </p:nvPr>
        </p:nvSpPr>
        <p:spPr>
          <a:xfrm>
            <a:off x="6374364"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34" name="Google Shape;434;p295"/>
          <p:cNvSpPr txBox="1"/>
          <p:nvPr>
            <p:ph idx="17" type="body"/>
          </p:nvPr>
        </p:nvSpPr>
        <p:spPr>
          <a:xfrm>
            <a:off x="6374365"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35" name="Google Shape;435;p295"/>
          <p:cNvSpPr txBox="1"/>
          <p:nvPr>
            <p:ph idx="18" type="body"/>
          </p:nvPr>
        </p:nvSpPr>
        <p:spPr>
          <a:xfrm>
            <a:off x="7126443"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accent5"/>
              </a:buClr>
              <a:buSzPts val="3333"/>
              <a:buFont typeface="Arial"/>
              <a:buNone/>
              <a:defRPr b="1" i="0" sz="3333" u="none" cap="none" strike="noStrike">
                <a:solidFill>
                  <a:schemeClr val="accent5"/>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436" name="Google Shape;436;p295"/>
          <p:cNvCxnSpPr/>
          <p:nvPr/>
        </p:nvCxnSpPr>
        <p:spPr>
          <a:xfrm>
            <a:off x="8811788" y="1851379"/>
            <a:ext cx="0" cy="4607999"/>
          </a:xfrm>
          <a:prstGeom prst="straightConnector1">
            <a:avLst/>
          </a:prstGeom>
          <a:noFill/>
          <a:ln cap="flat" cmpd="sng" w="9525">
            <a:solidFill>
              <a:srgbClr val="D8D8D8"/>
            </a:solidFill>
            <a:prstDash val="dash"/>
            <a:miter lim="800000"/>
            <a:headEnd len="sm" w="sm" type="none"/>
            <a:tailEnd len="sm" w="sm" type="none"/>
          </a:ln>
        </p:spPr>
      </p:cxnSp>
      <p:sp>
        <p:nvSpPr>
          <p:cNvPr id="437" name="Google Shape;437;p295"/>
          <p:cNvSpPr/>
          <p:nvPr/>
        </p:nvSpPr>
        <p:spPr>
          <a:xfrm>
            <a:off x="9315796" y="1980090"/>
            <a:ext cx="1793877" cy="1823989"/>
          </a:xfrm>
          <a:prstGeom prst="ellipse">
            <a:avLst/>
          </a:prstGeom>
          <a:noFill/>
          <a:ln cap="rnd" cmpd="sng" w="3810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267"/>
              <a:buFont typeface="Arial"/>
              <a:buNone/>
            </a:pPr>
            <a:r>
              <a:t/>
            </a:r>
            <a:endParaRPr b="0" i="0" sz="4267" u="none" cap="none" strike="noStrike">
              <a:solidFill>
                <a:srgbClr val="000000"/>
              </a:solidFill>
              <a:latin typeface="Calibri"/>
              <a:ea typeface="Calibri"/>
              <a:cs typeface="Calibri"/>
              <a:sym typeface="Calibri"/>
            </a:endParaRPr>
          </a:p>
        </p:txBody>
      </p:sp>
      <p:sp>
        <p:nvSpPr>
          <p:cNvPr id="438" name="Google Shape;438;p295"/>
          <p:cNvSpPr/>
          <p:nvPr>
            <p:ph idx="19" type="pic"/>
          </p:nvPr>
        </p:nvSpPr>
        <p:spPr>
          <a:xfrm>
            <a:off x="9219400" y="1861557"/>
            <a:ext cx="2029915" cy="2063988"/>
          </a:xfrm>
          <a:prstGeom prst="rect">
            <a:avLst/>
          </a:prstGeom>
          <a:noFill/>
          <a:ln>
            <a:noFill/>
          </a:ln>
        </p:spPr>
      </p:sp>
      <p:sp>
        <p:nvSpPr>
          <p:cNvPr id="439" name="Google Shape;439;p295"/>
          <p:cNvSpPr txBox="1"/>
          <p:nvPr>
            <p:ph idx="20" type="body"/>
          </p:nvPr>
        </p:nvSpPr>
        <p:spPr>
          <a:xfrm>
            <a:off x="9199956"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40" name="Google Shape;440;p295"/>
          <p:cNvSpPr txBox="1"/>
          <p:nvPr>
            <p:ph idx="21" type="body"/>
          </p:nvPr>
        </p:nvSpPr>
        <p:spPr>
          <a:xfrm>
            <a:off x="9199956"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41" name="Google Shape;441;p295"/>
          <p:cNvSpPr txBox="1"/>
          <p:nvPr>
            <p:ph idx="22" type="body"/>
          </p:nvPr>
        </p:nvSpPr>
        <p:spPr>
          <a:xfrm>
            <a:off x="9199957"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42" name="Google Shape;442;p295"/>
          <p:cNvSpPr txBox="1"/>
          <p:nvPr>
            <p:ph idx="23" type="body"/>
          </p:nvPr>
        </p:nvSpPr>
        <p:spPr>
          <a:xfrm>
            <a:off x="9952035"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rgbClr val="BFBFBF"/>
              </a:buClr>
              <a:buSzPts val="3333"/>
              <a:buFont typeface="Arial"/>
              <a:buNone/>
              <a:defRPr b="1" i="0" sz="3333" u="none" cap="none" strike="noStrike">
                <a:solidFill>
                  <a:srgbClr val="BFBFBF"/>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43" name="Google Shape;443;p295"/>
          <p:cNvSpPr txBox="1"/>
          <p:nvPr>
            <p:ph idx="24" type="body"/>
          </p:nvPr>
        </p:nvSpPr>
        <p:spPr>
          <a:xfrm>
            <a:off x="3329431" y="248361"/>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44" name="Google Shape;444;p295"/>
          <p:cNvSpPr txBox="1"/>
          <p:nvPr>
            <p:ph idx="25" type="body"/>
          </p:nvPr>
        </p:nvSpPr>
        <p:spPr>
          <a:xfrm>
            <a:off x="3329431" y="107694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r">
  <p:cSld name="Clear">
    <p:spTree>
      <p:nvGrpSpPr>
        <p:cNvPr id="39" name="Shape 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2">
  <p:cSld name="Graphic with title 2">
    <p:spTree>
      <p:nvGrpSpPr>
        <p:cNvPr id="40" name="Shape 40"/>
        <p:cNvGrpSpPr/>
        <p:nvPr/>
      </p:nvGrpSpPr>
      <p:grpSpPr>
        <a:xfrm>
          <a:off x="0" y="0"/>
          <a:ext cx="0" cy="0"/>
          <a:chOff x="0" y="0"/>
          <a:chExt cx="0" cy="0"/>
        </a:xfrm>
      </p:grpSpPr>
      <p:sp>
        <p:nvSpPr>
          <p:cNvPr id="41" name="Google Shape;41;p226"/>
          <p:cNvSpPr/>
          <p:nvPr>
            <p:ph idx="2" type="pic"/>
          </p:nvPr>
        </p:nvSpPr>
        <p:spPr>
          <a:xfrm>
            <a:off x="4898367" y="-706535"/>
            <a:ext cx="7418239" cy="7400153"/>
          </a:xfrm>
          <a:prstGeom prst="rect">
            <a:avLst/>
          </a:prstGeom>
          <a:noFill/>
          <a:ln>
            <a:noFill/>
          </a:ln>
        </p:spPr>
      </p:sp>
      <p:sp>
        <p:nvSpPr>
          <p:cNvPr id="42" name="Google Shape;42;p226"/>
          <p:cNvSpPr txBox="1"/>
          <p:nvPr>
            <p:ph idx="1" type="body"/>
          </p:nvPr>
        </p:nvSpPr>
        <p:spPr>
          <a:xfrm>
            <a:off x="624417"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3" name="Google Shape;43;p226"/>
          <p:cNvSpPr txBox="1"/>
          <p:nvPr>
            <p:ph idx="3" type="body"/>
          </p:nvPr>
        </p:nvSpPr>
        <p:spPr>
          <a:xfrm>
            <a:off x="624417"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26.xml"/><Relationship Id="rId22" Type="http://schemas.openxmlformats.org/officeDocument/2006/relationships/slideLayout" Target="../slideLayouts/slideLayout28.xml"/><Relationship Id="rId21" Type="http://schemas.openxmlformats.org/officeDocument/2006/relationships/slideLayout" Target="../slideLayouts/slideLayout27.xml"/><Relationship Id="rId24" Type="http://schemas.openxmlformats.org/officeDocument/2006/relationships/slideLayout" Target="../slideLayouts/slideLayout30.xml"/><Relationship Id="rId23" Type="http://schemas.openxmlformats.org/officeDocument/2006/relationships/slideLayout" Target="../slideLayouts/slideLayout29.xml"/><Relationship Id="rId1" Type="http://schemas.openxmlformats.org/officeDocument/2006/relationships/image" Target="../media/image3.jpg"/><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slideLayout" Target="../slideLayouts/slideLayout15.xml"/><Relationship Id="rId26" Type="http://schemas.openxmlformats.org/officeDocument/2006/relationships/slideLayout" Target="../slideLayouts/slideLayout32.xml"/><Relationship Id="rId25" Type="http://schemas.openxmlformats.org/officeDocument/2006/relationships/slideLayout" Target="../slideLayouts/slideLayout31.xml"/><Relationship Id="rId28" Type="http://schemas.openxmlformats.org/officeDocument/2006/relationships/slideLayout" Target="../slideLayouts/slideLayout34.xml"/><Relationship Id="rId27" Type="http://schemas.openxmlformats.org/officeDocument/2006/relationships/slideLayout" Target="../slideLayouts/slideLayout33.xml"/><Relationship Id="rId5" Type="http://schemas.openxmlformats.org/officeDocument/2006/relationships/slideLayout" Target="../slideLayouts/slideLayout11.xml"/><Relationship Id="rId6" Type="http://schemas.openxmlformats.org/officeDocument/2006/relationships/slideLayout" Target="../slideLayouts/slideLayout12.xml"/><Relationship Id="rId29" Type="http://schemas.openxmlformats.org/officeDocument/2006/relationships/slideLayout" Target="../slideLayouts/slideLayout35.xml"/><Relationship Id="rId7" Type="http://schemas.openxmlformats.org/officeDocument/2006/relationships/slideLayout" Target="../slideLayouts/slideLayout13.xml"/><Relationship Id="rId8" Type="http://schemas.openxmlformats.org/officeDocument/2006/relationships/slideLayout" Target="../slideLayouts/slideLayout14.xml"/><Relationship Id="rId31" Type="http://schemas.openxmlformats.org/officeDocument/2006/relationships/slideLayout" Target="../slideLayouts/slideLayout37.xml"/><Relationship Id="rId30" Type="http://schemas.openxmlformats.org/officeDocument/2006/relationships/slideLayout" Target="../slideLayouts/slideLayout36.xml"/><Relationship Id="rId11" Type="http://schemas.openxmlformats.org/officeDocument/2006/relationships/slideLayout" Target="../slideLayouts/slideLayout17.xml"/><Relationship Id="rId33" Type="http://schemas.openxmlformats.org/officeDocument/2006/relationships/slideLayout" Target="../slideLayouts/slideLayout39.xml"/><Relationship Id="rId10" Type="http://schemas.openxmlformats.org/officeDocument/2006/relationships/slideLayout" Target="../slideLayouts/slideLayout16.xml"/><Relationship Id="rId32" Type="http://schemas.openxmlformats.org/officeDocument/2006/relationships/slideLayout" Target="../slideLayouts/slideLayout38.xml"/><Relationship Id="rId13" Type="http://schemas.openxmlformats.org/officeDocument/2006/relationships/slideLayout" Target="../slideLayouts/slideLayout19.xml"/><Relationship Id="rId35" Type="http://schemas.openxmlformats.org/officeDocument/2006/relationships/theme" Target="../theme/theme2.xml"/><Relationship Id="rId12" Type="http://schemas.openxmlformats.org/officeDocument/2006/relationships/slideLayout" Target="../slideLayouts/slideLayout18.xml"/><Relationship Id="rId34" Type="http://schemas.openxmlformats.org/officeDocument/2006/relationships/slideLayout" Target="../slideLayouts/slideLayout40.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19" Type="http://schemas.openxmlformats.org/officeDocument/2006/relationships/slideLayout" Target="../slideLayouts/slideLayout25.xml"/><Relationship Id="rId18"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59.xml"/><Relationship Id="rId22" Type="http://schemas.openxmlformats.org/officeDocument/2006/relationships/slideLayout" Target="../slideLayouts/slideLayout61.xml"/><Relationship Id="rId21" Type="http://schemas.openxmlformats.org/officeDocument/2006/relationships/slideLayout" Target="../slideLayouts/slideLayout60.xml"/><Relationship Id="rId24" Type="http://schemas.openxmlformats.org/officeDocument/2006/relationships/slideLayout" Target="../slideLayouts/slideLayout63.xml"/><Relationship Id="rId23" Type="http://schemas.openxmlformats.org/officeDocument/2006/relationships/slideLayout" Target="../slideLayouts/slideLayout62.xml"/><Relationship Id="rId1" Type="http://schemas.openxmlformats.org/officeDocument/2006/relationships/image" Target="../media/image3.jpg"/><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26" Type="http://schemas.openxmlformats.org/officeDocument/2006/relationships/slideLayout" Target="../slideLayouts/slideLayout65.xml"/><Relationship Id="rId25" Type="http://schemas.openxmlformats.org/officeDocument/2006/relationships/slideLayout" Target="../slideLayouts/slideLayout64.xml"/><Relationship Id="rId28" Type="http://schemas.openxmlformats.org/officeDocument/2006/relationships/slideLayout" Target="../slideLayouts/slideLayout67.xml"/><Relationship Id="rId27" Type="http://schemas.openxmlformats.org/officeDocument/2006/relationships/slideLayout" Target="../slideLayouts/slideLayout66.xml"/><Relationship Id="rId5" Type="http://schemas.openxmlformats.org/officeDocument/2006/relationships/slideLayout" Target="../slideLayouts/slideLayout44.xml"/><Relationship Id="rId6" Type="http://schemas.openxmlformats.org/officeDocument/2006/relationships/slideLayout" Target="../slideLayouts/slideLayout45.xml"/><Relationship Id="rId29" Type="http://schemas.openxmlformats.org/officeDocument/2006/relationships/slideLayout" Target="../slideLayouts/slideLayout68.xml"/><Relationship Id="rId7" Type="http://schemas.openxmlformats.org/officeDocument/2006/relationships/slideLayout" Target="../slideLayouts/slideLayout46.xml"/><Relationship Id="rId8" Type="http://schemas.openxmlformats.org/officeDocument/2006/relationships/slideLayout" Target="../slideLayouts/slideLayout47.xml"/><Relationship Id="rId31" Type="http://schemas.openxmlformats.org/officeDocument/2006/relationships/slideLayout" Target="../slideLayouts/slideLayout70.xml"/><Relationship Id="rId30" Type="http://schemas.openxmlformats.org/officeDocument/2006/relationships/slideLayout" Target="../slideLayouts/slideLayout69.xml"/><Relationship Id="rId11" Type="http://schemas.openxmlformats.org/officeDocument/2006/relationships/slideLayout" Target="../slideLayouts/slideLayout50.xml"/><Relationship Id="rId33" Type="http://schemas.openxmlformats.org/officeDocument/2006/relationships/slideLayout" Target="../slideLayouts/slideLayout72.xml"/><Relationship Id="rId10" Type="http://schemas.openxmlformats.org/officeDocument/2006/relationships/slideLayout" Target="../slideLayouts/slideLayout49.xml"/><Relationship Id="rId32" Type="http://schemas.openxmlformats.org/officeDocument/2006/relationships/slideLayout" Target="../slideLayouts/slideLayout71.xml"/><Relationship Id="rId13" Type="http://schemas.openxmlformats.org/officeDocument/2006/relationships/slideLayout" Target="../slideLayouts/slideLayout52.xml"/><Relationship Id="rId35" Type="http://schemas.openxmlformats.org/officeDocument/2006/relationships/slideLayout" Target="../slideLayouts/slideLayout74.xml"/><Relationship Id="rId12" Type="http://schemas.openxmlformats.org/officeDocument/2006/relationships/slideLayout" Target="../slideLayouts/slideLayout51.xml"/><Relationship Id="rId34" Type="http://schemas.openxmlformats.org/officeDocument/2006/relationships/slideLayout" Target="../slideLayouts/slideLayout73.xml"/><Relationship Id="rId15" Type="http://schemas.openxmlformats.org/officeDocument/2006/relationships/slideLayout" Target="../slideLayouts/slideLayout54.xml"/><Relationship Id="rId14" Type="http://schemas.openxmlformats.org/officeDocument/2006/relationships/slideLayout" Target="../slideLayouts/slideLayout53.xml"/><Relationship Id="rId36" Type="http://schemas.openxmlformats.org/officeDocument/2006/relationships/theme" Target="../theme/theme3.xml"/><Relationship Id="rId17" Type="http://schemas.openxmlformats.org/officeDocument/2006/relationships/slideLayout" Target="../slideLayouts/slideLayout56.xml"/><Relationship Id="rId16" Type="http://schemas.openxmlformats.org/officeDocument/2006/relationships/slideLayout" Target="../slideLayouts/slideLayout55.xml"/><Relationship Id="rId19" Type="http://schemas.openxmlformats.org/officeDocument/2006/relationships/slideLayout" Target="../slideLayouts/slideLayout58.xml"/><Relationship Id="rId1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6"/>
          <p:cNvSpPr/>
          <p:nvPr/>
        </p:nvSpPr>
        <p:spPr>
          <a:xfrm>
            <a:off x="8782521" y="6450660"/>
            <a:ext cx="33888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Lato"/>
                <a:ea typeface="Lato"/>
                <a:cs typeface="Lato"/>
                <a:sym typeface="Lato"/>
              </a:rPr>
              <a:t>Copyright Intellipaat. All rights reserved. </a:t>
            </a:r>
            <a:endParaRPr b="0" i="0" sz="1467" u="none" cap="none" strike="noStrike">
              <a:solidFill>
                <a:srgbClr val="000000"/>
              </a:solidFill>
              <a:latin typeface="Calibri"/>
              <a:ea typeface="Calibri"/>
              <a:cs typeface="Calibri"/>
              <a:sym typeface="Calibri"/>
            </a:endParaRPr>
          </a:p>
        </p:txBody>
      </p:sp>
      <p:pic>
        <p:nvPicPr>
          <p:cNvPr id="11" name="Google Shape;11;p216"/>
          <p:cNvPicPr preferRelativeResize="0"/>
          <p:nvPr/>
        </p:nvPicPr>
        <p:blipFill rotWithShape="1">
          <a:blip r:embed="rId1">
            <a:alphaModFix/>
          </a:blip>
          <a:srcRect b="0" l="0" r="0" t="0"/>
          <a:stretch/>
        </p:blipFill>
        <p:spPr>
          <a:xfrm>
            <a:off x="9727381" y="117421"/>
            <a:ext cx="2272908" cy="7923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pic>
        <p:nvPicPr>
          <p:cNvPr id="19" name="Google Shape;19;p218"/>
          <p:cNvPicPr preferRelativeResize="0"/>
          <p:nvPr/>
        </p:nvPicPr>
        <p:blipFill rotWithShape="1">
          <a:blip r:embed="rId1">
            <a:alphaModFix/>
          </a:blip>
          <a:srcRect b="0" l="0" r="0" t="0"/>
          <a:stretch/>
        </p:blipFill>
        <p:spPr>
          <a:xfrm>
            <a:off x="196644" y="156750"/>
            <a:ext cx="2220469" cy="774036"/>
          </a:xfrm>
          <a:prstGeom prst="rect">
            <a:avLst/>
          </a:prstGeom>
          <a:noFill/>
          <a:ln>
            <a:noFill/>
          </a:ln>
        </p:spPr>
      </p:pic>
      <p:sp>
        <p:nvSpPr>
          <p:cNvPr id="20" name="Google Shape;20;p218"/>
          <p:cNvSpPr/>
          <p:nvPr/>
        </p:nvSpPr>
        <p:spPr>
          <a:xfrm>
            <a:off x="8782521" y="6450660"/>
            <a:ext cx="33888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Lato"/>
                <a:ea typeface="Lato"/>
                <a:cs typeface="Lato"/>
                <a:sym typeface="Lato"/>
              </a:rPr>
              <a:t>Copyright Intellipaat. All rights reserved. </a:t>
            </a:r>
            <a:endParaRPr b="0" i="0" sz="1467"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pic>
        <p:nvPicPr>
          <p:cNvPr id="36" name="Google Shape;36;p221"/>
          <p:cNvPicPr preferRelativeResize="0"/>
          <p:nvPr/>
        </p:nvPicPr>
        <p:blipFill rotWithShape="1">
          <a:blip r:embed="rId1">
            <a:alphaModFix/>
          </a:blip>
          <a:srcRect b="0" l="0" r="0" t="0"/>
          <a:stretch/>
        </p:blipFill>
        <p:spPr>
          <a:xfrm>
            <a:off x="9979763" y="160554"/>
            <a:ext cx="1814099" cy="632379"/>
          </a:xfrm>
          <a:prstGeom prst="rect">
            <a:avLst/>
          </a:prstGeom>
          <a:noFill/>
          <a:ln>
            <a:noFill/>
          </a:ln>
        </p:spPr>
      </p:pic>
      <p:sp>
        <p:nvSpPr>
          <p:cNvPr id="37" name="Google Shape;37;p221"/>
          <p:cNvSpPr/>
          <p:nvPr/>
        </p:nvSpPr>
        <p:spPr>
          <a:xfrm>
            <a:off x="8782521" y="6450660"/>
            <a:ext cx="33599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Lato"/>
                <a:ea typeface="Lato"/>
                <a:cs typeface="Lato"/>
                <a:sym typeface="Lato"/>
              </a:rPr>
              <a:t>Copyright Intellipaat. All rights reserved. </a:t>
            </a:r>
            <a:endParaRPr b="0" i="0" sz="1467" u="none" cap="none" strike="noStrike">
              <a:solidFill>
                <a:srgbClr val="000000"/>
              </a:solidFill>
              <a:latin typeface="Calibri"/>
              <a:ea typeface="Calibri"/>
              <a:cs typeface="Calibri"/>
              <a:sym typeface="Calibri"/>
            </a:endParaRPr>
          </a:p>
        </p:txBody>
      </p:sp>
      <p:cxnSp>
        <p:nvCxnSpPr>
          <p:cNvPr id="38" name="Google Shape;38;p221"/>
          <p:cNvCxnSpPr/>
          <p:nvPr/>
        </p:nvCxnSpPr>
        <p:spPr>
          <a:xfrm rot="10800000">
            <a:off x="403103" y="983227"/>
            <a:ext cx="11390759" cy="0"/>
          </a:xfrm>
          <a:prstGeom prst="straightConnector1">
            <a:avLst/>
          </a:prstGeom>
          <a:noFill/>
          <a:ln cap="flat" cmpd="sng" w="28575">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pic>
        <p:nvPicPr>
          <p:cNvPr id="239" name="Google Shape;239;p261"/>
          <p:cNvPicPr preferRelativeResize="0"/>
          <p:nvPr/>
        </p:nvPicPr>
        <p:blipFill rotWithShape="1">
          <a:blip r:embed="rId1">
            <a:alphaModFix/>
          </a:blip>
          <a:srcRect b="0" l="0" r="0" t="0"/>
          <a:stretch/>
        </p:blipFill>
        <p:spPr>
          <a:xfrm>
            <a:off x="9979763" y="160554"/>
            <a:ext cx="1814099" cy="632379"/>
          </a:xfrm>
          <a:prstGeom prst="rect">
            <a:avLst/>
          </a:prstGeom>
          <a:noFill/>
          <a:ln>
            <a:noFill/>
          </a:ln>
        </p:spPr>
      </p:pic>
      <p:sp>
        <p:nvSpPr>
          <p:cNvPr id="240" name="Google Shape;240;p261"/>
          <p:cNvSpPr/>
          <p:nvPr/>
        </p:nvSpPr>
        <p:spPr>
          <a:xfrm>
            <a:off x="8782521" y="6450660"/>
            <a:ext cx="33599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Lato"/>
                <a:ea typeface="Lato"/>
                <a:cs typeface="Lato"/>
                <a:sym typeface="Lato"/>
              </a:rPr>
              <a:t>Copyright Intellipaat. All rights reserved. </a:t>
            </a:r>
            <a:endParaRPr b="0" i="0" sz="1467" u="none" cap="none" strike="noStrike">
              <a:solidFill>
                <a:srgbClr val="000000"/>
              </a:solidFill>
              <a:latin typeface="Calibri"/>
              <a:ea typeface="Calibri"/>
              <a:cs typeface="Calibri"/>
              <a:sym typeface="Calibri"/>
            </a:endParaRPr>
          </a:p>
        </p:txBody>
      </p:sp>
      <p:cxnSp>
        <p:nvCxnSpPr>
          <p:cNvPr id="241" name="Google Shape;241;p261"/>
          <p:cNvCxnSpPr/>
          <p:nvPr/>
        </p:nvCxnSpPr>
        <p:spPr>
          <a:xfrm rot="10800000">
            <a:off x="403103" y="983227"/>
            <a:ext cx="11390759" cy="0"/>
          </a:xfrm>
          <a:prstGeom prst="straightConnector1">
            <a:avLst/>
          </a:prstGeom>
          <a:noFill/>
          <a:ln cap="flat" cmpd="sng" w="28575">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jp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1"/>
          <p:cNvPicPr preferRelativeResize="0"/>
          <p:nvPr/>
        </p:nvPicPr>
        <p:blipFill rotWithShape="1">
          <a:blip r:embed="rId3">
            <a:alphaModFix/>
          </a:blip>
          <a:srcRect b="0" l="0" r="0" t="0"/>
          <a:stretch/>
        </p:blipFill>
        <p:spPr>
          <a:xfrm>
            <a:off x="1" y="3212"/>
            <a:ext cx="12192000" cy="6858000"/>
          </a:xfrm>
          <a:prstGeom prst="rect">
            <a:avLst/>
          </a:prstGeom>
          <a:noFill/>
          <a:ln>
            <a:noFill/>
          </a:ln>
        </p:spPr>
      </p:pic>
      <p:pic>
        <p:nvPicPr>
          <p:cNvPr id="451" name="Google Shape;451;p1"/>
          <p:cNvPicPr preferRelativeResize="0"/>
          <p:nvPr/>
        </p:nvPicPr>
        <p:blipFill rotWithShape="1">
          <a:blip r:embed="rId4">
            <a:alphaModFix/>
          </a:blip>
          <a:srcRect b="0" l="0" r="0" t="0"/>
          <a:stretch/>
        </p:blipFill>
        <p:spPr>
          <a:xfrm>
            <a:off x="464956" y="682529"/>
            <a:ext cx="3134817" cy="1092771"/>
          </a:xfrm>
          <a:prstGeom prst="rect">
            <a:avLst/>
          </a:prstGeom>
          <a:noFill/>
          <a:ln>
            <a:noFill/>
          </a:ln>
        </p:spPr>
      </p:pic>
      <p:sp>
        <p:nvSpPr>
          <p:cNvPr id="452" name="Google Shape;452;p1"/>
          <p:cNvSpPr/>
          <p:nvPr/>
        </p:nvSpPr>
        <p:spPr>
          <a:xfrm>
            <a:off x="9206669" y="0"/>
            <a:ext cx="2985331" cy="129124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3" name="Google Shape;453;p1"/>
          <p:cNvSpPr txBox="1"/>
          <p:nvPr>
            <p:ph idx="1" type="body"/>
          </p:nvPr>
        </p:nvSpPr>
        <p:spPr>
          <a:xfrm>
            <a:off x="242184" y="2647217"/>
            <a:ext cx="5695556" cy="2100629"/>
          </a:xfrm>
          <a:prstGeom prst="rect">
            <a:avLst/>
          </a:prstGeom>
          <a:noFill/>
          <a:ln>
            <a:noFill/>
          </a:ln>
        </p:spPr>
        <p:txBody>
          <a:bodyPr anchorCtr="0" anchor="ctr" bIns="45700" lIns="0" spcFirstLastPara="1" rIns="91425" wrap="square" tIns="45700">
            <a:noAutofit/>
          </a:bodyPr>
          <a:lstStyle/>
          <a:p>
            <a:pPr indent="0" lvl="0" marL="0" rtl="0" algn="ctr">
              <a:lnSpc>
                <a:spcPct val="90000"/>
              </a:lnSpc>
              <a:spcBef>
                <a:spcPts val="0"/>
              </a:spcBef>
              <a:spcAft>
                <a:spcPts val="0"/>
              </a:spcAft>
              <a:buClr>
                <a:srgbClr val="7F7F7F"/>
              </a:buClr>
              <a:buSzPts val="5300"/>
              <a:buNone/>
            </a:pPr>
            <a:r>
              <a:rPr lang="en-US"/>
              <a:t>Natural Language Processing</a:t>
            </a:r>
            <a:endParaRPr/>
          </a:p>
        </p:txBody>
      </p:sp>
      <p:pic>
        <p:nvPicPr>
          <p:cNvPr id="454" name="Google Shape;454;p1"/>
          <p:cNvPicPr preferRelativeResize="0"/>
          <p:nvPr/>
        </p:nvPicPr>
        <p:blipFill rotWithShape="1">
          <a:blip r:embed="rId5">
            <a:alphaModFix/>
          </a:blip>
          <a:srcRect b="0" l="0" r="0" t="0"/>
          <a:stretch/>
        </p:blipFill>
        <p:spPr>
          <a:xfrm>
            <a:off x="6316433" y="1153204"/>
            <a:ext cx="4551592" cy="4551592"/>
          </a:xfrm>
          <a:prstGeom prst="rect">
            <a:avLst/>
          </a:prstGeom>
          <a:noFill/>
          <a:ln>
            <a:noFill/>
          </a:ln>
          <a:effectLst>
            <a:outerShdw blurRad="76200" kx="-1200000" rotWithShape="0" algn="bl" sy="23000">
              <a:srgbClr val="000000">
                <a:alpha val="2000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13"/>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Text Analytics</a:t>
            </a:r>
            <a:endParaRPr b="0" i="0" sz="1400" u="none" cap="none" strike="noStrike">
              <a:solidFill>
                <a:srgbClr val="000000"/>
              </a:solidFill>
              <a:latin typeface="Arial"/>
              <a:ea typeface="Arial"/>
              <a:cs typeface="Arial"/>
              <a:sym typeface="Arial"/>
            </a:endParaRPr>
          </a:p>
        </p:txBody>
      </p:sp>
      <p:sp>
        <p:nvSpPr>
          <p:cNvPr id="543" name="Google Shape;543;p13"/>
          <p:cNvSpPr/>
          <p:nvPr/>
        </p:nvSpPr>
        <p:spPr>
          <a:xfrm>
            <a:off x="560070" y="153162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4" name="Google Shape;544;p13"/>
          <p:cNvSpPr/>
          <p:nvPr/>
        </p:nvSpPr>
        <p:spPr>
          <a:xfrm>
            <a:off x="3196920" y="3063240"/>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03</a:t>
            </a:r>
            <a:endParaRPr/>
          </a:p>
        </p:txBody>
      </p:sp>
      <p:sp>
        <p:nvSpPr>
          <p:cNvPr id="545" name="Google Shape;545;p13"/>
          <p:cNvSpPr txBox="1"/>
          <p:nvPr/>
        </p:nvSpPr>
        <p:spPr>
          <a:xfrm>
            <a:off x="725805" y="2089540"/>
            <a:ext cx="266319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Lexical Normalization</a:t>
            </a:r>
            <a:endParaRPr b="1" i="0" sz="2400" u="none" cap="none" strike="noStrike">
              <a:solidFill>
                <a:srgbClr val="000000"/>
              </a:solidFill>
              <a:latin typeface="Calibri"/>
              <a:ea typeface="Calibri"/>
              <a:cs typeface="Calibri"/>
              <a:sym typeface="Calibri"/>
            </a:endParaRPr>
          </a:p>
        </p:txBody>
      </p:sp>
      <p:cxnSp>
        <p:nvCxnSpPr>
          <p:cNvPr id="546" name="Google Shape;546;p13"/>
          <p:cNvCxnSpPr>
            <a:stCxn id="543" idx="3"/>
          </p:cNvCxnSpPr>
          <p:nvPr/>
        </p:nvCxnSpPr>
        <p:spPr>
          <a:xfrm flipH="1" rot="10800000">
            <a:off x="3554730" y="2504985"/>
            <a:ext cx="2253900" cy="3900"/>
          </a:xfrm>
          <a:prstGeom prst="straightConnector1">
            <a:avLst/>
          </a:prstGeom>
          <a:noFill/>
          <a:ln cap="flat" cmpd="sng" w="31750">
            <a:solidFill>
              <a:schemeClr val="dk1"/>
            </a:solidFill>
            <a:prstDash val="dash"/>
            <a:round/>
            <a:headEnd len="sm" w="sm" type="none"/>
            <a:tailEnd len="med" w="med" type="triangle"/>
          </a:ln>
        </p:spPr>
      </p:cxnSp>
      <p:sp>
        <p:nvSpPr>
          <p:cNvPr id="547" name="Google Shape;547;p13"/>
          <p:cNvSpPr/>
          <p:nvPr/>
        </p:nvSpPr>
        <p:spPr>
          <a:xfrm>
            <a:off x="6025845" y="147447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8" name="Google Shape;548;p13"/>
          <p:cNvSpPr txBox="1"/>
          <p:nvPr/>
        </p:nvSpPr>
        <p:spPr>
          <a:xfrm>
            <a:off x="6191580" y="2220902"/>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Stemming</a:t>
            </a:r>
            <a:endParaRPr b="1" i="0" sz="2400" u="none" cap="none" strike="noStrike">
              <a:solidFill>
                <a:srgbClr val="000000"/>
              </a:solidFill>
              <a:latin typeface="Calibri"/>
              <a:ea typeface="Calibri"/>
              <a:cs typeface="Calibri"/>
              <a:sym typeface="Calibri"/>
            </a:endParaRPr>
          </a:p>
        </p:txBody>
      </p:sp>
      <p:sp>
        <p:nvSpPr>
          <p:cNvPr id="549" name="Google Shape;549;p13"/>
          <p:cNvSpPr/>
          <p:nvPr/>
        </p:nvSpPr>
        <p:spPr>
          <a:xfrm>
            <a:off x="839972" y="4040504"/>
            <a:ext cx="10930269" cy="2050641"/>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Stemming is a linguistic normalization procedure in which the word or the token is reduced to its root word and removes the derivational affixes. </a:t>
            </a:r>
            <a:endParaRPr b="0" i="0" sz="2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14"/>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Text Analytics</a:t>
            </a:r>
            <a:endParaRPr b="0" i="0" sz="1400" u="none" cap="none" strike="noStrike">
              <a:solidFill>
                <a:srgbClr val="000000"/>
              </a:solidFill>
              <a:latin typeface="Arial"/>
              <a:ea typeface="Arial"/>
              <a:cs typeface="Arial"/>
              <a:sym typeface="Arial"/>
            </a:endParaRPr>
          </a:p>
        </p:txBody>
      </p:sp>
      <p:sp>
        <p:nvSpPr>
          <p:cNvPr id="556" name="Google Shape;556;p14"/>
          <p:cNvSpPr/>
          <p:nvPr/>
        </p:nvSpPr>
        <p:spPr>
          <a:xfrm>
            <a:off x="560070" y="153162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7" name="Google Shape;557;p14"/>
          <p:cNvSpPr/>
          <p:nvPr/>
        </p:nvSpPr>
        <p:spPr>
          <a:xfrm>
            <a:off x="3196920" y="3063240"/>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03</a:t>
            </a:r>
            <a:endParaRPr/>
          </a:p>
        </p:txBody>
      </p:sp>
      <p:sp>
        <p:nvSpPr>
          <p:cNvPr id="558" name="Google Shape;558;p14"/>
          <p:cNvSpPr txBox="1"/>
          <p:nvPr/>
        </p:nvSpPr>
        <p:spPr>
          <a:xfrm>
            <a:off x="725805" y="2089540"/>
            <a:ext cx="266319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Lexical Normalization</a:t>
            </a:r>
            <a:endParaRPr b="1" i="0" sz="2400" u="none" cap="none" strike="noStrike">
              <a:solidFill>
                <a:srgbClr val="000000"/>
              </a:solidFill>
              <a:latin typeface="Calibri"/>
              <a:ea typeface="Calibri"/>
              <a:cs typeface="Calibri"/>
              <a:sym typeface="Calibri"/>
            </a:endParaRPr>
          </a:p>
        </p:txBody>
      </p:sp>
      <p:cxnSp>
        <p:nvCxnSpPr>
          <p:cNvPr id="559" name="Google Shape;559;p14"/>
          <p:cNvCxnSpPr>
            <a:stCxn id="556" idx="3"/>
          </p:cNvCxnSpPr>
          <p:nvPr/>
        </p:nvCxnSpPr>
        <p:spPr>
          <a:xfrm flipH="1" rot="10800000">
            <a:off x="3554730" y="2504985"/>
            <a:ext cx="2253900" cy="3900"/>
          </a:xfrm>
          <a:prstGeom prst="straightConnector1">
            <a:avLst/>
          </a:prstGeom>
          <a:noFill/>
          <a:ln cap="flat" cmpd="sng" w="31750">
            <a:solidFill>
              <a:schemeClr val="dk1"/>
            </a:solidFill>
            <a:prstDash val="dash"/>
            <a:round/>
            <a:headEnd len="sm" w="sm" type="none"/>
            <a:tailEnd len="med" w="med" type="triangle"/>
          </a:ln>
        </p:spPr>
      </p:cxnSp>
      <p:sp>
        <p:nvSpPr>
          <p:cNvPr id="560" name="Google Shape;560;p14"/>
          <p:cNvSpPr/>
          <p:nvPr/>
        </p:nvSpPr>
        <p:spPr>
          <a:xfrm>
            <a:off x="6025845" y="147447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1" name="Google Shape;561;p14"/>
          <p:cNvSpPr txBox="1"/>
          <p:nvPr/>
        </p:nvSpPr>
        <p:spPr>
          <a:xfrm>
            <a:off x="6191580" y="2220902"/>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Lemmatization</a:t>
            </a:r>
            <a:endParaRPr b="1" i="0" sz="2400" u="none" cap="none" strike="noStrike">
              <a:solidFill>
                <a:srgbClr val="000000"/>
              </a:solidFill>
              <a:latin typeface="Calibri"/>
              <a:ea typeface="Calibri"/>
              <a:cs typeface="Calibri"/>
              <a:sym typeface="Calibri"/>
            </a:endParaRPr>
          </a:p>
        </p:txBody>
      </p:sp>
      <p:sp>
        <p:nvSpPr>
          <p:cNvPr id="562" name="Google Shape;562;p14"/>
          <p:cNvSpPr/>
          <p:nvPr/>
        </p:nvSpPr>
        <p:spPr>
          <a:xfrm>
            <a:off x="839972" y="4040504"/>
            <a:ext cx="10930269" cy="2050641"/>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rgbClr val="05192D"/>
                </a:solidFill>
                <a:latin typeface="Calibri"/>
                <a:ea typeface="Calibri"/>
                <a:cs typeface="Calibri"/>
                <a:sym typeface="Calibri"/>
              </a:rPr>
              <a:t>Lemmatization reduces words to their base word, which is linguistically correct lemmas. It transforms root word with the use of vocabulary and morphological analysis. For Example – Flying becomes fly. </a:t>
            </a:r>
            <a:endParaRPr b="0" i="0" sz="24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2"/>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Text Analytics</a:t>
            </a:r>
            <a:endParaRPr b="0" i="0" sz="1400" u="none" cap="none" strike="noStrike">
              <a:solidFill>
                <a:srgbClr val="000000"/>
              </a:solidFill>
              <a:latin typeface="Arial"/>
              <a:ea typeface="Arial"/>
              <a:cs typeface="Arial"/>
              <a:sym typeface="Arial"/>
            </a:endParaRPr>
          </a:p>
        </p:txBody>
      </p:sp>
      <p:grpSp>
        <p:nvGrpSpPr>
          <p:cNvPr id="569" name="Google Shape;569;p12"/>
          <p:cNvGrpSpPr/>
          <p:nvPr/>
        </p:nvGrpSpPr>
        <p:grpSpPr>
          <a:xfrm>
            <a:off x="560070" y="1531620"/>
            <a:ext cx="3352470" cy="2143620"/>
            <a:chOff x="560070" y="1531620"/>
            <a:chExt cx="3352470" cy="2143620"/>
          </a:xfrm>
        </p:grpSpPr>
        <p:sp>
          <p:nvSpPr>
            <p:cNvPr id="570" name="Google Shape;570;p12"/>
            <p:cNvSpPr/>
            <p:nvPr/>
          </p:nvSpPr>
          <p:spPr>
            <a:xfrm>
              <a:off x="560070" y="153162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1" name="Google Shape;571;p12"/>
            <p:cNvSpPr/>
            <p:nvPr/>
          </p:nvSpPr>
          <p:spPr>
            <a:xfrm>
              <a:off x="3196920" y="3063240"/>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04</a:t>
              </a:r>
              <a:endParaRPr/>
            </a:p>
          </p:txBody>
        </p:sp>
        <p:sp>
          <p:nvSpPr>
            <p:cNvPr id="572" name="Google Shape;572;p12"/>
            <p:cNvSpPr txBox="1"/>
            <p:nvPr/>
          </p:nvSpPr>
          <p:spPr>
            <a:xfrm>
              <a:off x="731520" y="2236610"/>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POS Tagging</a:t>
              </a:r>
              <a:endParaRPr b="1" i="0" sz="2400" u="none" cap="none" strike="noStrike">
                <a:solidFill>
                  <a:srgbClr val="000000"/>
                </a:solidFill>
                <a:latin typeface="Calibri"/>
                <a:ea typeface="Calibri"/>
                <a:cs typeface="Calibri"/>
                <a:sym typeface="Calibri"/>
              </a:endParaRPr>
            </a:p>
          </p:txBody>
        </p:sp>
      </p:grpSp>
      <p:sp>
        <p:nvSpPr>
          <p:cNvPr id="573" name="Google Shape;573;p12"/>
          <p:cNvSpPr/>
          <p:nvPr/>
        </p:nvSpPr>
        <p:spPr>
          <a:xfrm>
            <a:off x="5546894" y="1549260"/>
            <a:ext cx="4742121" cy="470408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rgbClr val="05192D"/>
                </a:solidFill>
                <a:latin typeface="Calibri"/>
                <a:ea typeface="Calibri"/>
                <a:cs typeface="Calibri"/>
                <a:sym typeface="Calibri"/>
              </a:rPr>
              <a:t>POS tagging or the Part of Speech tagging is identifying the grammatical group for the given word. Like a noun, pronoun, etc. </a:t>
            </a:r>
            <a:endParaRPr b="0" i="0" sz="24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
          <p:cNvSpPr txBox="1"/>
          <p:nvPr>
            <p:ph idx="1" type="body"/>
          </p:nvPr>
        </p:nvSpPr>
        <p:spPr>
          <a:xfrm>
            <a:off x="1863627" y="2559666"/>
            <a:ext cx="8312980" cy="769275"/>
          </a:xfrm>
          <a:prstGeom prst="rect">
            <a:avLst/>
          </a:prstGeom>
          <a:noFill/>
          <a:ln>
            <a:noFill/>
          </a:ln>
        </p:spPr>
        <p:txBody>
          <a:bodyPr anchorCtr="0" anchor="ctr" bIns="45700" lIns="0" spcFirstLastPara="1" rIns="91425" wrap="square" tIns="45700">
            <a:noAutofit/>
          </a:bodyPr>
          <a:lstStyle/>
          <a:p>
            <a:pPr indent="0" lvl="0" marL="0" rtl="0" algn="ctr">
              <a:lnSpc>
                <a:spcPct val="90000"/>
              </a:lnSpc>
              <a:spcBef>
                <a:spcPts val="0"/>
              </a:spcBef>
              <a:spcAft>
                <a:spcPts val="0"/>
              </a:spcAft>
              <a:buClr>
                <a:srgbClr val="7F7F7F"/>
              </a:buClr>
              <a:buSzPts val="5300"/>
              <a:buNone/>
            </a:pPr>
            <a:r>
              <a:rPr lang="en-US"/>
              <a:t>Sentiment Analysis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Sentiment Analysis</a:t>
            </a:r>
            <a:endParaRPr b="0" i="0" sz="1400" u="none" cap="none" strike="noStrike">
              <a:solidFill>
                <a:srgbClr val="000000"/>
              </a:solidFill>
              <a:latin typeface="Arial"/>
              <a:ea typeface="Arial"/>
              <a:cs typeface="Arial"/>
              <a:sym typeface="Arial"/>
            </a:endParaRPr>
          </a:p>
        </p:txBody>
      </p:sp>
      <p:sp>
        <p:nvSpPr>
          <p:cNvPr id="585" name="Google Shape;585;p8"/>
          <p:cNvSpPr/>
          <p:nvPr/>
        </p:nvSpPr>
        <p:spPr>
          <a:xfrm>
            <a:off x="7338060" y="1451610"/>
            <a:ext cx="4377690" cy="4784090"/>
          </a:xfrm>
          <a:prstGeom prst="roundRect">
            <a:avLst>
              <a:gd fmla="val 16667" name="adj"/>
            </a:avLst>
          </a:prstGeom>
          <a:noFill/>
          <a:ln cap="flat" cmpd="sng" w="25400">
            <a:solidFill>
              <a:srgbClr val="AF5C06"/>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Sentiment Analysis is the predictive modeling technique in which a model is trained on sentiment labels, often generated by NLTK functions and then are used to predict the sentiments associated with the texts. </a:t>
            </a:r>
            <a:endParaRPr b="0" i="0" sz="2400" u="none" cap="none" strike="noStrike">
              <a:solidFill>
                <a:schemeClr val="dk1"/>
              </a:solidFill>
              <a:latin typeface="Calibri"/>
              <a:ea typeface="Calibri"/>
              <a:cs typeface="Calibri"/>
              <a:sym typeface="Calibri"/>
            </a:endParaRPr>
          </a:p>
        </p:txBody>
      </p:sp>
      <p:pic>
        <p:nvPicPr>
          <p:cNvPr id="586" name="Google Shape;586;p8"/>
          <p:cNvPicPr preferRelativeResize="0"/>
          <p:nvPr/>
        </p:nvPicPr>
        <p:blipFill rotWithShape="1">
          <a:blip r:embed="rId3">
            <a:alphaModFix/>
          </a:blip>
          <a:srcRect b="0" l="0" r="0" t="0"/>
          <a:stretch/>
        </p:blipFill>
        <p:spPr>
          <a:xfrm>
            <a:off x="988735" y="2198026"/>
            <a:ext cx="4936886" cy="329125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5"/>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Sentiment Analysis</a:t>
            </a:r>
            <a:endParaRPr b="0" i="0" sz="1400" u="none" cap="none" strike="noStrike">
              <a:solidFill>
                <a:srgbClr val="000000"/>
              </a:solidFill>
              <a:latin typeface="Arial"/>
              <a:ea typeface="Arial"/>
              <a:cs typeface="Arial"/>
              <a:sym typeface="Arial"/>
            </a:endParaRPr>
          </a:p>
        </p:txBody>
      </p:sp>
      <p:grpSp>
        <p:nvGrpSpPr>
          <p:cNvPr id="593" name="Google Shape;593;p15"/>
          <p:cNvGrpSpPr/>
          <p:nvPr/>
        </p:nvGrpSpPr>
        <p:grpSpPr>
          <a:xfrm>
            <a:off x="560070" y="1474470"/>
            <a:ext cx="3269603" cy="1438894"/>
            <a:chOff x="560070" y="1474470"/>
            <a:chExt cx="3269603" cy="1438894"/>
          </a:xfrm>
        </p:grpSpPr>
        <p:sp>
          <p:nvSpPr>
            <p:cNvPr id="594" name="Google Shape;594;p15"/>
            <p:cNvSpPr/>
            <p:nvPr/>
          </p:nvSpPr>
          <p:spPr>
            <a:xfrm>
              <a:off x="560070" y="1474470"/>
              <a:ext cx="2994660" cy="1192125"/>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5" name="Google Shape;595;p15"/>
            <p:cNvSpPr/>
            <p:nvPr/>
          </p:nvSpPr>
          <p:spPr>
            <a:xfrm>
              <a:off x="3114053" y="2301364"/>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01</a:t>
              </a:r>
              <a:endParaRPr/>
            </a:p>
          </p:txBody>
        </p:sp>
        <p:sp>
          <p:nvSpPr>
            <p:cNvPr id="596" name="Google Shape;596;p15"/>
            <p:cNvSpPr txBox="1"/>
            <p:nvPr/>
          </p:nvSpPr>
          <p:spPr>
            <a:xfrm>
              <a:off x="725805" y="1839699"/>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Text Data</a:t>
              </a:r>
              <a:endParaRPr b="1" i="0" sz="2400" u="none" cap="none" strike="noStrike">
                <a:solidFill>
                  <a:srgbClr val="000000"/>
                </a:solidFill>
                <a:latin typeface="Calibri"/>
                <a:ea typeface="Calibri"/>
                <a:cs typeface="Calibri"/>
                <a:sym typeface="Calibri"/>
              </a:endParaRPr>
            </a:p>
          </p:txBody>
        </p:sp>
      </p:grpSp>
      <p:grpSp>
        <p:nvGrpSpPr>
          <p:cNvPr id="597" name="Google Shape;597;p15"/>
          <p:cNvGrpSpPr/>
          <p:nvPr/>
        </p:nvGrpSpPr>
        <p:grpSpPr>
          <a:xfrm>
            <a:off x="545465" y="3858717"/>
            <a:ext cx="3352470" cy="2169354"/>
            <a:chOff x="708660" y="3840480"/>
            <a:chExt cx="3352470" cy="2169354"/>
          </a:xfrm>
        </p:grpSpPr>
        <p:sp>
          <p:nvSpPr>
            <p:cNvPr id="598" name="Google Shape;598;p15"/>
            <p:cNvSpPr/>
            <p:nvPr/>
          </p:nvSpPr>
          <p:spPr>
            <a:xfrm>
              <a:off x="708660" y="3840480"/>
              <a:ext cx="2994660" cy="1890469"/>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9" name="Google Shape;599;p15"/>
            <p:cNvSpPr/>
            <p:nvPr/>
          </p:nvSpPr>
          <p:spPr>
            <a:xfrm>
              <a:off x="3345510" y="5397834"/>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02</a:t>
              </a:r>
              <a:endParaRPr/>
            </a:p>
          </p:txBody>
        </p:sp>
        <p:sp>
          <p:nvSpPr>
            <p:cNvPr id="600" name="Google Shape;600;p15"/>
            <p:cNvSpPr txBox="1"/>
            <p:nvPr/>
          </p:nvSpPr>
          <p:spPr>
            <a:xfrm>
              <a:off x="874395" y="4205709"/>
              <a:ext cx="266319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Tokenization, Removing Stop Words</a:t>
              </a:r>
              <a:endParaRPr b="1" i="0" sz="2400" u="none" cap="none" strike="noStrike">
                <a:solidFill>
                  <a:srgbClr val="000000"/>
                </a:solidFill>
                <a:latin typeface="Calibri"/>
                <a:ea typeface="Calibri"/>
                <a:cs typeface="Calibri"/>
                <a:sym typeface="Calibri"/>
              </a:endParaRPr>
            </a:p>
          </p:txBody>
        </p:sp>
      </p:grpSp>
      <p:grpSp>
        <p:nvGrpSpPr>
          <p:cNvPr id="601" name="Google Shape;601;p15"/>
          <p:cNvGrpSpPr/>
          <p:nvPr/>
        </p:nvGrpSpPr>
        <p:grpSpPr>
          <a:xfrm>
            <a:off x="4445648" y="2070531"/>
            <a:ext cx="3269603" cy="1438894"/>
            <a:chOff x="560070" y="1474470"/>
            <a:chExt cx="3269603" cy="1438894"/>
          </a:xfrm>
        </p:grpSpPr>
        <p:sp>
          <p:nvSpPr>
            <p:cNvPr id="602" name="Google Shape;602;p15"/>
            <p:cNvSpPr/>
            <p:nvPr/>
          </p:nvSpPr>
          <p:spPr>
            <a:xfrm>
              <a:off x="560070" y="1474470"/>
              <a:ext cx="2994660" cy="1192125"/>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3" name="Google Shape;603;p15"/>
            <p:cNvSpPr/>
            <p:nvPr/>
          </p:nvSpPr>
          <p:spPr>
            <a:xfrm>
              <a:off x="3114053" y="2301364"/>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03</a:t>
              </a:r>
              <a:endParaRPr/>
            </a:p>
          </p:txBody>
        </p:sp>
        <p:sp>
          <p:nvSpPr>
            <p:cNvPr id="604" name="Google Shape;604;p15"/>
            <p:cNvSpPr txBox="1"/>
            <p:nvPr/>
          </p:nvSpPr>
          <p:spPr>
            <a:xfrm>
              <a:off x="725194" y="1643445"/>
              <a:ext cx="266319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Feature Engineering</a:t>
              </a:r>
              <a:endParaRPr b="1" i="0" sz="2400" u="none" cap="none" strike="noStrike">
                <a:solidFill>
                  <a:srgbClr val="000000"/>
                </a:solidFill>
                <a:latin typeface="Calibri"/>
                <a:ea typeface="Calibri"/>
                <a:cs typeface="Calibri"/>
                <a:sym typeface="Calibri"/>
              </a:endParaRPr>
            </a:p>
          </p:txBody>
        </p:sp>
      </p:grpSp>
      <p:grpSp>
        <p:nvGrpSpPr>
          <p:cNvPr id="605" name="Google Shape;605;p15"/>
          <p:cNvGrpSpPr/>
          <p:nvPr/>
        </p:nvGrpSpPr>
        <p:grpSpPr>
          <a:xfrm>
            <a:off x="5406085" y="4205709"/>
            <a:ext cx="3269603" cy="1438894"/>
            <a:chOff x="560070" y="1474470"/>
            <a:chExt cx="3269603" cy="1438894"/>
          </a:xfrm>
        </p:grpSpPr>
        <p:sp>
          <p:nvSpPr>
            <p:cNvPr id="606" name="Google Shape;606;p15"/>
            <p:cNvSpPr/>
            <p:nvPr/>
          </p:nvSpPr>
          <p:spPr>
            <a:xfrm>
              <a:off x="560070" y="1474470"/>
              <a:ext cx="2994660" cy="1192125"/>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7" name="Google Shape;607;p15"/>
            <p:cNvSpPr/>
            <p:nvPr/>
          </p:nvSpPr>
          <p:spPr>
            <a:xfrm>
              <a:off x="3114053" y="2301364"/>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04</a:t>
              </a:r>
              <a:endParaRPr/>
            </a:p>
          </p:txBody>
        </p:sp>
        <p:sp>
          <p:nvSpPr>
            <p:cNvPr id="608" name="Google Shape;608;p15"/>
            <p:cNvSpPr txBox="1"/>
            <p:nvPr/>
          </p:nvSpPr>
          <p:spPr>
            <a:xfrm>
              <a:off x="725805" y="1839699"/>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Model Building</a:t>
              </a:r>
              <a:endParaRPr b="1" i="0" sz="2400" u="none" cap="none" strike="noStrike">
                <a:solidFill>
                  <a:srgbClr val="000000"/>
                </a:solidFill>
                <a:latin typeface="Calibri"/>
                <a:ea typeface="Calibri"/>
                <a:cs typeface="Calibri"/>
                <a:sym typeface="Calibri"/>
              </a:endParaRPr>
            </a:p>
          </p:txBody>
        </p:sp>
      </p:grpSp>
      <p:grpSp>
        <p:nvGrpSpPr>
          <p:cNvPr id="609" name="Google Shape;609;p15"/>
          <p:cNvGrpSpPr/>
          <p:nvPr/>
        </p:nvGrpSpPr>
        <p:grpSpPr>
          <a:xfrm>
            <a:off x="8651875" y="2666594"/>
            <a:ext cx="3269603" cy="1438894"/>
            <a:chOff x="560070" y="1474470"/>
            <a:chExt cx="3269603" cy="1438894"/>
          </a:xfrm>
        </p:grpSpPr>
        <p:sp>
          <p:nvSpPr>
            <p:cNvPr id="610" name="Google Shape;610;p15"/>
            <p:cNvSpPr/>
            <p:nvPr/>
          </p:nvSpPr>
          <p:spPr>
            <a:xfrm>
              <a:off x="560070" y="1474470"/>
              <a:ext cx="2994660" cy="1192125"/>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1" name="Google Shape;611;p15"/>
            <p:cNvSpPr/>
            <p:nvPr/>
          </p:nvSpPr>
          <p:spPr>
            <a:xfrm>
              <a:off x="3114053" y="2301364"/>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05</a:t>
              </a:r>
              <a:endParaRPr/>
            </a:p>
          </p:txBody>
        </p:sp>
        <p:sp>
          <p:nvSpPr>
            <p:cNvPr id="612" name="Google Shape;612;p15"/>
            <p:cNvSpPr txBox="1"/>
            <p:nvPr/>
          </p:nvSpPr>
          <p:spPr>
            <a:xfrm>
              <a:off x="725805" y="1655033"/>
              <a:ext cx="266319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Sentiment </a:t>
              </a:r>
              <a:endParaRPr/>
            </a:p>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Analysis</a:t>
              </a:r>
              <a:endParaRPr b="1" i="0" sz="2400" u="none" cap="none" strike="noStrike">
                <a:solidFill>
                  <a:srgbClr val="000000"/>
                </a:solidFill>
                <a:latin typeface="Calibri"/>
                <a:ea typeface="Calibri"/>
                <a:cs typeface="Calibri"/>
                <a:sym typeface="Calibri"/>
              </a:endParaRPr>
            </a:p>
          </p:txBody>
        </p:sp>
      </p:grpSp>
      <p:cxnSp>
        <p:nvCxnSpPr>
          <p:cNvPr id="613" name="Google Shape;613;p15"/>
          <p:cNvCxnSpPr>
            <a:stCxn id="594" idx="2"/>
            <a:endCxn id="598" idx="0"/>
          </p:cNvCxnSpPr>
          <p:nvPr/>
        </p:nvCxnSpPr>
        <p:spPr>
          <a:xfrm flipH="1">
            <a:off x="2042700" y="2666595"/>
            <a:ext cx="14700" cy="1192200"/>
          </a:xfrm>
          <a:prstGeom prst="straightConnector1">
            <a:avLst/>
          </a:prstGeom>
          <a:noFill/>
          <a:ln cap="flat" cmpd="sng" w="9525">
            <a:solidFill>
              <a:srgbClr val="EF7C02"/>
            </a:solidFill>
            <a:prstDash val="solid"/>
            <a:round/>
            <a:headEnd len="sm" w="sm" type="none"/>
            <a:tailEnd len="med" w="med" type="triangle"/>
          </a:ln>
        </p:spPr>
      </p:cxnSp>
      <p:cxnSp>
        <p:nvCxnSpPr>
          <p:cNvPr id="614" name="Google Shape;614;p15"/>
          <p:cNvCxnSpPr>
            <a:stCxn id="598" idx="3"/>
            <a:endCxn id="602" idx="1"/>
          </p:cNvCxnSpPr>
          <p:nvPr/>
        </p:nvCxnSpPr>
        <p:spPr>
          <a:xfrm flipH="1" rot="10800000">
            <a:off x="3540125" y="2666452"/>
            <a:ext cx="905400" cy="2137500"/>
          </a:xfrm>
          <a:prstGeom prst="bentConnector3">
            <a:avLst>
              <a:gd fmla="val 50000" name="adj1"/>
            </a:avLst>
          </a:prstGeom>
          <a:noFill/>
          <a:ln cap="flat" cmpd="sng" w="9525">
            <a:solidFill>
              <a:srgbClr val="EF7C02"/>
            </a:solidFill>
            <a:prstDash val="solid"/>
            <a:round/>
            <a:headEnd len="sm" w="sm" type="none"/>
            <a:tailEnd len="med" w="med" type="triangle"/>
          </a:ln>
        </p:spPr>
      </p:cxnSp>
      <p:cxnSp>
        <p:nvCxnSpPr>
          <p:cNvPr id="615" name="Google Shape;615;p15"/>
          <p:cNvCxnSpPr>
            <a:stCxn id="602" idx="2"/>
            <a:endCxn id="606" idx="1"/>
          </p:cNvCxnSpPr>
          <p:nvPr/>
        </p:nvCxnSpPr>
        <p:spPr>
          <a:xfrm rot="5400000">
            <a:off x="4904978" y="3763656"/>
            <a:ext cx="1539000" cy="537000"/>
          </a:xfrm>
          <a:prstGeom prst="bentConnector4">
            <a:avLst>
              <a:gd fmla="val 30638" name="adj1"/>
              <a:gd fmla="val 142549" name="adj2"/>
            </a:avLst>
          </a:prstGeom>
          <a:noFill/>
          <a:ln cap="flat" cmpd="sng" w="9525">
            <a:solidFill>
              <a:srgbClr val="EF7C02"/>
            </a:solidFill>
            <a:prstDash val="solid"/>
            <a:round/>
            <a:headEnd len="sm" w="sm" type="none"/>
            <a:tailEnd len="med" w="med" type="triangle"/>
          </a:ln>
        </p:spPr>
      </p:cxnSp>
      <p:cxnSp>
        <p:nvCxnSpPr>
          <p:cNvPr id="616" name="Google Shape;616;p15"/>
          <p:cNvCxnSpPr>
            <a:stCxn id="606" idx="3"/>
            <a:endCxn id="610" idx="2"/>
          </p:cNvCxnSpPr>
          <p:nvPr/>
        </p:nvCxnSpPr>
        <p:spPr>
          <a:xfrm flipH="1" rot="10800000">
            <a:off x="8400745" y="3858572"/>
            <a:ext cx="1748400" cy="943200"/>
          </a:xfrm>
          <a:prstGeom prst="bentConnector2">
            <a:avLst/>
          </a:prstGeom>
          <a:noFill/>
          <a:ln cap="flat" cmpd="sng" w="25400">
            <a:solidFill>
              <a:schemeClr val="dk1"/>
            </a:solidFill>
            <a:prstDash val="solid"/>
            <a:round/>
            <a:headEnd len="sm" w="sm" type="none"/>
            <a:tailEnd len="med" w="med" type="triangle"/>
          </a:ln>
        </p:spPr>
      </p:cxnSp>
      <p:cxnSp>
        <p:nvCxnSpPr>
          <p:cNvPr id="617" name="Google Shape;617;p15"/>
          <p:cNvCxnSpPr/>
          <p:nvPr/>
        </p:nvCxnSpPr>
        <p:spPr>
          <a:xfrm flipH="1">
            <a:off x="2042795" y="2666596"/>
            <a:ext cx="14605" cy="1192122"/>
          </a:xfrm>
          <a:prstGeom prst="straightConnector1">
            <a:avLst/>
          </a:prstGeom>
          <a:noFill/>
          <a:ln cap="flat" cmpd="sng" w="25400">
            <a:solidFill>
              <a:schemeClr val="dk1"/>
            </a:solidFill>
            <a:prstDash val="solid"/>
            <a:round/>
            <a:headEnd len="sm" w="sm" type="none"/>
            <a:tailEnd len="med" w="med" type="triangle"/>
          </a:ln>
        </p:spPr>
      </p:cxnSp>
      <p:cxnSp>
        <p:nvCxnSpPr>
          <p:cNvPr id="618" name="Google Shape;618;p15"/>
          <p:cNvCxnSpPr/>
          <p:nvPr/>
        </p:nvCxnSpPr>
        <p:spPr>
          <a:xfrm rot="-5400000">
            <a:off x="2924075" y="3282503"/>
            <a:ext cx="2137500" cy="905400"/>
          </a:xfrm>
          <a:prstGeom prst="bentConnector3">
            <a:avLst>
              <a:gd fmla="val 50000" name="adj1"/>
            </a:avLst>
          </a:prstGeom>
          <a:noFill/>
          <a:ln cap="flat" cmpd="sng" w="25400">
            <a:solidFill>
              <a:schemeClr val="dk1"/>
            </a:solidFill>
            <a:prstDash val="solid"/>
            <a:round/>
            <a:headEnd len="sm" w="sm" type="none"/>
            <a:tailEnd len="med" w="med" type="triangle"/>
          </a:ln>
        </p:spPr>
      </p:cxnSp>
      <p:cxnSp>
        <p:nvCxnSpPr>
          <p:cNvPr id="619" name="Google Shape;619;p15"/>
          <p:cNvCxnSpPr/>
          <p:nvPr/>
        </p:nvCxnSpPr>
        <p:spPr>
          <a:xfrm rot="5400000">
            <a:off x="4904979" y="3763658"/>
            <a:ext cx="1539000" cy="537000"/>
          </a:xfrm>
          <a:prstGeom prst="bentConnector4">
            <a:avLst>
              <a:gd fmla="val 30638" name="adj1"/>
              <a:gd fmla="val 142550" name="adj2"/>
            </a:avLst>
          </a:prstGeom>
          <a:noFill/>
          <a:ln cap="flat" cmpd="sng" w="25400">
            <a:solidFill>
              <a:schemeClr val="dk1"/>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6"/>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Sentiment Analysis</a:t>
            </a:r>
            <a:endParaRPr b="0" i="0" sz="1400" u="none" cap="none" strike="noStrike">
              <a:solidFill>
                <a:srgbClr val="000000"/>
              </a:solidFill>
              <a:latin typeface="Arial"/>
              <a:ea typeface="Arial"/>
              <a:cs typeface="Arial"/>
              <a:sym typeface="Arial"/>
            </a:endParaRPr>
          </a:p>
        </p:txBody>
      </p:sp>
      <p:grpSp>
        <p:nvGrpSpPr>
          <p:cNvPr id="626" name="Google Shape;626;p16"/>
          <p:cNvGrpSpPr/>
          <p:nvPr/>
        </p:nvGrpSpPr>
        <p:grpSpPr>
          <a:xfrm>
            <a:off x="560070" y="1474470"/>
            <a:ext cx="3269603" cy="1438894"/>
            <a:chOff x="560070" y="1474470"/>
            <a:chExt cx="3269603" cy="1438894"/>
          </a:xfrm>
        </p:grpSpPr>
        <p:sp>
          <p:nvSpPr>
            <p:cNvPr id="627" name="Google Shape;627;p16"/>
            <p:cNvSpPr/>
            <p:nvPr/>
          </p:nvSpPr>
          <p:spPr>
            <a:xfrm>
              <a:off x="560070" y="1474470"/>
              <a:ext cx="2994660" cy="1192125"/>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8" name="Google Shape;628;p16"/>
            <p:cNvSpPr/>
            <p:nvPr/>
          </p:nvSpPr>
          <p:spPr>
            <a:xfrm>
              <a:off x="3114053" y="2301364"/>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01</a:t>
              </a:r>
              <a:endParaRPr/>
            </a:p>
          </p:txBody>
        </p:sp>
        <p:sp>
          <p:nvSpPr>
            <p:cNvPr id="629" name="Google Shape;629;p16"/>
            <p:cNvSpPr txBox="1"/>
            <p:nvPr/>
          </p:nvSpPr>
          <p:spPr>
            <a:xfrm>
              <a:off x="725805" y="1839699"/>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Text Data</a:t>
              </a:r>
              <a:endParaRPr b="1" i="0" sz="2400" u="none" cap="none" strike="noStrike">
                <a:solidFill>
                  <a:srgbClr val="000000"/>
                </a:solidFill>
                <a:latin typeface="Calibri"/>
                <a:ea typeface="Calibri"/>
                <a:cs typeface="Calibri"/>
                <a:sym typeface="Calibri"/>
              </a:endParaRPr>
            </a:p>
          </p:txBody>
        </p:sp>
      </p:grpSp>
      <p:sp>
        <p:nvSpPr>
          <p:cNvPr id="630" name="Google Shape;630;p16"/>
          <p:cNvSpPr/>
          <p:nvPr/>
        </p:nvSpPr>
        <p:spPr>
          <a:xfrm>
            <a:off x="5546894" y="1549260"/>
            <a:ext cx="4742121" cy="470408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The sentiment analysis lifecycle starts from gathering the textual data and transforming the data removing the outliers and null values before the further computation. </a:t>
            </a:r>
            <a:endParaRPr b="0" i="0" sz="2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7"/>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Sentiment Analysis</a:t>
            </a:r>
            <a:endParaRPr b="0" i="0" sz="1400" u="none" cap="none" strike="noStrike">
              <a:solidFill>
                <a:srgbClr val="000000"/>
              </a:solidFill>
              <a:latin typeface="Arial"/>
              <a:ea typeface="Arial"/>
              <a:cs typeface="Arial"/>
              <a:sym typeface="Arial"/>
            </a:endParaRPr>
          </a:p>
        </p:txBody>
      </p:sp>
      <p:grpSp>
        <p:nvGrpSpPr>
          <p:cNvPr id="637" name="Google Shape;637;p17"/>
          <p:cNvGrpSpPr/>
          <p:nvPr/>
        </p:nvGrpSpPr>
        <p:grpSpPr>
          <a:xfrm>
            <a:off x="560921" y="1487073"/>
            <a:ext cx="3352470" cy="2169354"/>
            <a:chOff x="708660" y="3840480"/>
            <a:chExt cx="3352470" cy="2169354"/>
          </a:xfrm>
        </p:grpSpPr>
        <p:sp>
          <p:nvSpPr>
            <p:cNvPr id="638" name="Google Shape;638;p17"/>
            <p:cNvSpPr/>
            <p:nvPr/>
          </p:nvSpPr>
          <p:spPr>
            <a:xfrm>
              <a:off x="708660" y="3840480"/>
              <a:ext cx="2994660" cy="1890469"/>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9" name="Google Shape;639;p17"/>
            <p:cNvSpPr/>
            <p:nvPr/>
          </p:nvSpPr>
          <p:spPr>
            <a:xfrm>
              <a:off x="3345510" y="5397834"/>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02</a:t>
              </a:r>
              <a:endParaRPr/>
            </a:p>
          </p:txBody>
        </p:sp>
        <p:sp>
          <p:nvSpPr>
            <p:cNvPr id="640" name="Google Shape;640;p17"/>
            <p:cNvSpPr txBox="1"/>
            <p:nvPr/>
          </p:nvSpPr>
          <p:spPr>
            <a:xfrm>
              <a:off x="874395" y="4205709"/>
              <a:ext cx="266319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Tokenization, Removing Stop Words</a:t>
              </a:r>
              <a:endParaRPr b="1" i="0" sz="2400" u="none" cap="none" strike="noStrike">
                <a:solidFill>
                  <a:srgbClr val="000000"/>
                </a:solidFill>
                <a:latin typeface="Calibri"/>
                <a:ea typeface="Calibri"/>
                <a:cs typeface="Calibri"/>
                <a:sym typeface="Calibri"/>
              </a:endParaRPr>
            </a:p>
          </p:txBody>
        </p:sp>
      </p:grpSp>
      <p:sp>
        <p:nvSpPr>
          <p:cNvPr id="641" name="Google Shape;641;p17"/>
          <p:cNvSpPr/>
          <p:nvPr/>
        </p:nvSpPr>
        <p:spPr>
          <a:xfrm>
            <a:off x="5546894" y="1549260"/>
            <a:ext cx="4742121" cy="470408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Tokenization is initially done to simplify the computation, and stop words are removed to remove the noise from the data.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8"/>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Sentiment Analysis</a:t>
            </a:r>
            <a:endParaRPr b="0" i="0" sz="1400" u="none" cap="none" strike="noStrike">
              <a:solidFill>
                <a:srgbClr val="000000"/>
              </a:solidFill>
              <a:latin typeface="Arial"/>
              <a:ea typeface="Arial"/>
              <a:cs typeface="Arial"/>
              <a:sym typeface="Arial"/>
            </a:endParaRPr>
          </a:p>
        </p:txBody>
      </p:sp>
      <p:grpSp>
        <p:nvGrpSpPr>
          <p:cNvPr id="648" name="Google Shape;648;p18"/>
          <p:cNvGrpSpPr/>
          <p:nvPr/>
        </p:nvGrpSpPr>
        <p:grpSpPr>
          <a:xfrm>
            <a:off x="575397" y="1507006"/>
            <a:ext cx="3269603" cy="1438894"/>
            <a:chOff x="560070" y="1474470"/>
            <a:chExt cx="3269603" cy="1438894"/>
          </a:xfrm>
        </p:grpSpPr>
        <p:sp>
          <p:nvSpPr>
            <p:cNvPr id="649" name="Google Shape;649;p18"/>
            <p:cNvSpPr/>
            <p:nvPr/>
          </p:nvSpPr>
          <p:spPr>
            <a:xfrm>
              <a:off x="560070" y="1474470"/>
              <a:ext cx="2994660" cy="1192125"/>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0" name="Google Shape;650;p18"/>
            <p:cNvSpPr/>
            <p:nvPr/>
          </p:nvSpPr>
          <p:spPr>
            <a:xfrm>
              <a:off x="3114053" y="2301364"/>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03</a:t>
              </a:r>
              <a:endParaRPr/>
            </a:p>
          </p:txBody>
        </p:sp>
        <p:sp>
          <p:nvSpPr>
            <p:cNvPr id="651" name="Google Shape;651;p18"/>
            <p:cNvSpPr txBox="1"/>
            <p:nvPr/>
          </p:nvSpPr>
          <p:spPr>
            <a:xfrm>
              <a:off x="725194" y="1643445"/>
              <a:ext cx="266319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Feature Engineering</a:t>
              </a:r>
              <a:endParaRPr b="1" i="0" sz="2400" u="none" cap="none" strike="noStrike">
                <a:solidFill>
                  <a:srgbClr val="000000"/>
                </a:solidFill>
                <a:latin typeface="Calibri"/>
                <a:ea typeface="Calibri"/>
                <a:cs typeface="Calibri"/>
                <a:sym typeface="Calibri"/>
              </a:endParaRPr>
            </a:p>
          </p:txBody>
        </p:sp>
      </p:grpSp>
      <p:sp>
        <p:nvSpPr>
          <p:cNvPr id="652" name="Google Shape;652;p18"/>
          <p:cNvSpPr/>
          <p:nvPr/>
        </p:nvSpPr>
        <p:spPr>
          <a:xfrm>
            <a:off x="5546894" y="1549260"/>
            <a:ext cx="4742121" cy="470408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Feature engineering is done on the textual data by Bag-of-words and TF-IFD, that can be used to train the model.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9"/>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Sentiment Analysis</a:t>
            </a:r>
            <a:endParaRPr b="0" i="0" sz="1400" u="none" cap="none" strike="noStrike">
              <a:solidFill>
                <a:srgbClr val="000000"/>
              </a:solidFill>
              <a:latin typeface="Arial"/>
              <a:ea typeface="Arial"/>
              <a:cs typeface="Arial"/>
              <a:sym typeface="Arial"/>
            </a:endParaRPr>
          </a:p>
        </p:txBody>
      </p:sp>
      <p:grpSp>
        <p:nvGrpSpPr>
          <p:cNvPr id="659" name="Google Shape;659;p19"/>
          <p:cNvGrpSpPr/>
          <p:nvPr/>
        </p:nvGrpSpPr>
        <p:grpSpPr>
          <a:xfrm>
            <a:off x="547006" y="1473142"/>
            <a:ext cx="3269603" cy="1438894"/>
            <a:chOff x="560070" y="1474470"/>
            <a:chExt cx="3269603" cy="1438894"/>
          </a:xfrm>
        </p:grpSpPr>
        <p:sp>
          <p:nvSpPr>
            <p:cNvPr id="660" name="Google Shape;660;p19"/>
            <p:cNvSpPr/>
            <p:nvPr/>
          </p:nvSpPr>
          <p:spPr>
            <a:xfrm>
              <a:off x="560070" y="1474470"/>
              <a:ext cx="2994660" cy="1192125"/>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1" name="Google Shape;661;p19"/>
            <p:cNvSpPr/>
            <p:nvPr/>
          </p:nvSpPr>
          <p:spPr>
            <a:xfrm>
              <a:off x="3114053" y="2301364"/>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04</a:t>
              </a:r>
              <a:endParaRPr/>
            </a:p>
          </p:txBody>
        </p:sp>
        <p:sp>
          <p:nvSpPr>
            <p:cNvPr id="662" name="Google Shape;662;p19"/>
            <p:cNvSpPr txBox="1"/>
            <p:nvPr/>
          </p:nvSpPr>
          <p:spPr>
            <a:xfrm>
              <a:off x="725805" y="1839699"/>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Model Building</a:t>
              </a:r>
              <a:endParaRPr b="1" i="0" sz="2400" u="none" cap="none" strike="noStrike">
                <a:solidFill>
                  <a:srgbClr val="000000"/>
                </a:solidFill>
                <a:latin typeface="Calibri"/>
                <a:ea typeface="Calibri"/>
                <a:cs typeface="Calibri"/>
                <a:sym typeface="Calibri"/>
              </a:endParaRPr>
            </a:p>
          </p:txBody>
        </p:sp>
      </p:grpSp>
      <p:sp>
        <p:nvSpPr>
          <p:cNvPr id="663" name="Google Shape;663;p19"/>
          <p:cNvSpPr/>
          <p:nvPr/>
        </p:nvSpPr>
        <p:spPr>
          <a:xfrm>
            <a:off x="5546894" y="1549260"/>
            <a:ext cx="4742121" cy="470408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After the feature engineering has been finished, the model is trained on the transformed data, and we can use them to predict the sentiments on the test sets/validation sets, and unseen data as well.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
          <p:cNvSpPr txBox="1"/>
          <p:nvPr>
            <p:ph idx="1" type="body"/>
          </p:nvPr>
        </p:nvSpPr>
        <p:spPr>
          <a:xfrm>
            <a:off x="3329431" y="429895"/>
            <a:ext cx="5551276" cy="769275"/>
          </a:xfrm>
          <a:prstGeom prst="rect">
            <a:avLst/>
          </a:prstGeom>
          <a:noFill/>
          <a:ln>
            <a:noFill/>
          </a:ln>
        </p:spPr>
        <p:txBody>
          <a:bodyPr anchorCtr="0" anchor="t" bIns="45700" lIns="0" spcFirstLastPara="1" rIns="91425" wrap="square" tIns="45700">
            <a:noAutofit/>
          </a:bodyPr>
          <a:lstStyle/>
          <a:p>
            <a:pPr indent="0" lvl="0" marL="0" rtl="0" algn="ctr">
              <a:lnSpc>
                <a:spcPct val="90000"/>
              </a:lnSpc>
              <a:spcBef>
                <a:spcPts val="0"/>
              </a:spcBef>
              <a:spcAft>
                <a:spcPts val="0"/>
              </a:spcAft>
              <a:buClr>
                <a:srgbClr val="7F7F7F"/>
              </a:buClr>
              <a:buSzPts val="5300"/>
              <a:buNone/>
            </a:pPr>
            <a:r>
              <a:rPr lang="en-US"/>
              <a:t>Agenda</a:t>
            </a:r>
            <a:endParaRPr/>
          </a:p>
        </p:txBody>
      </p:sp>
      <p:grpSp>
        <p:nvGrpSpPr>
          <p:cNvPr id="460" name="Google Shape;460;p2"/>
          <p:cNvGrpSpPr/>
          <p:nvPr/>
        </p:nvGrpSpPr>
        <p:grpSpPr>
          <a:xfrm>
            <a:off x="1279954" y="1555831"/>
            <a:ext cx="4854747" cy="612000"/>
            <a:chOff x="1705166" y="1581736"/>
            <a:chExt cx="4854747" cy="612000"/>
          </a:xfrm>
        </p:grpSpPr>
        <p:sp>
          <p:nvSpPr>
            <p:cNvPr id="461" name="Google Shape;461;p2"/>
            <p:cNvSpPr/>
            <p:nvPr/>
          </p:nvSpPr>
          <p:spPr>
            <a:xfrm>
              <a:off x="1705166" y="1581736"/>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01</a:t>
              </a:r>
              <a:endParaRPr/>
            </a:p>
          </p:txBody>
        </p:sp>
        <p:sp>
          <p:nvSpPr>
            <p:cNvPr id="462" name="Google Shape;462;p2"/>
            <p:cNvSpPr txBox="1"/>
            <p:nvPr/>
          </p:nvSpPr>
          <p:spPr>
            <a:xfrm>
              <a:off x="2420786" y="1697417"/>
              <a:ext cx="41391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7F7F7F"/>
                  </a:solidFill>
                  <a:latin typeface="Raleway"/>
                  <a:ea typeface="Raleway"/>
                  <a:cs typeface="Raleway"/>
                  <a:sym typeface="Raleway"/>
                </a:rPr>
                <a:t>What is NLP?</a:t>
              </a:r>
              <a:endParaRPr/>
            </a:p>
          </p:txBody>
        </p:sp>
      </p:grpSp>
      <p:grpSp>
        <p:nvGrpSpPr>
          <p:cNvPr id="463" name="Google Shape;463;p2"/>
          <p:cNvGrpSpPr/>
          <p:nvPr/>
        </p:nvGrpSpPr>
        <p:grpSpPr>
          <a:xfrm>
            <a:off x="1279954" y="2534228"/>
            <a:ext cx="4262923" cy="612000"/>
            <a:chOff x="6423768" y="1599665"/>
            <a:chExt cx="4262923" cy="612000"/>
          </a:xfrm>
        </p:grpSpPr>
        <p:sp>
          <p:nvSpPr>
            <p:cNvPr id="464" name="Google Shape;464;p2"/>
            <p:cNvSpPr/>
            <p:nvPr/>
          </p:nvSpPr>
          <p:spPr>
            <a:xfrm>
              <a:off x="6423768" y="1599665"/>
              <a:ext cx="715620" cy="612000"/>
            </a:xfrm>
            <a:prstGeom prst="rect">
              <a:avLst/>
            </a:prstGeom>
            <a:solidFill>
              <a:srgbClr val="0084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03</a:t>
              </a:r>
              <a:endParaRPr/>
            </a:p>
          </p:txBody>
        </p:sp>
        <p:sp>
          <p:nvSpPr>
            <p:cNvPr id="465" name="Google Shape;465;p2"/>
            <p:cNvSpPr txBox="1"/>
            <p:nvPr/>
          </p:nvSpPr>
          <p:spPr>
            <a:xfrm>
              <a:off x="7122782" y="1705610"/>
              <a:ext cx="356390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7F7F7F"/>
                  </a:solidFill>
                  <a:latin typeface="Raleway"/>
                  <a:ea typeface="Raleway"/>
                  <a:cs typeface="Raleway"/>
                  <a:sym typeface="Raleway"/>
                </a:rPr>
                <a:t>Sentiment Analysis</a:t>
              </a:r>
              <a:endParaRPr/>
            </a:p>
          </p:txBody>
        </p:sp>
      </p:grpSp>
      <p:grpSp>
        <p:nvGrpSpPr>
          <p:cNvPr id="466" name="Google Shape;466;p2"/>
          <p:cNvGrpSpPr/>
          <p:nvPr/>
        </p:nvGrpSpPr>
        <p:grpSpPr>
          <a:xfrm>
            <a:off x="6649123" y="1555831"/>
            <a:ext cx="5439920" cy="612000"/>
            <a:chOff x="6423768" y="1599665"/>
            <a:chExt cx="5439920" cy="612000"/>
          </a:xfrm>
        </p:grpSpPr>
        <p:sp>
          <p:nvSpPr>
            <p:cNvPr id="467" name="Google Shape;467;p2"/>
            <p:cNvSpPr/>
            <p:nvPr/>
          </p:nvSpPr>
          <p:spPr>
            <a:xfrm>
              <a:off x="6423768" y="1599665"/>
              <a:ext cx="715620" cy="612000"/>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02</a:t>
              </a:r>
              <a:endParaRPr/>
            </a:p>
          </p:txBody>
        </p:sp>
        <p:sp>
          <p:nvSpPr>
            <p:cNvPr id="468" name="Google Shape;468;p2"/>
            <p:cNvSpPr txBox="1"/>
            <p:nvPr/>
          </p:nvSpPr>
          <p:spPr>
            <a:xfrm>
              <a:off x="7327979" y="1705610"/>
              <a:ext cx="453570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7F7F7F"/>
                  </a:solidFill>
                  <a:latin typeface="Raleway"/>
                  <a:ea typeface="Raleway"/>
                  <a:cs typeface="Raleway"/>
                  <a:sym typeface="Raleway"/>
                </a:rPr>
                <a:t>Text Analytics</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20"/>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Sentiment Analysis</a:t>
            </a:r>
            <a:endParaRPr b="0" i="0" sz="1400" u="none" cap="none" strike="noStrike">
              <a:solidFill>
                <a:srgbClr val="000000"/>
              </a:solidFill>
              <a:latin typeface="Arial"/>
              <a:ea typeface="Arial"/>
              <a:cs typeface="Arial"/>
              <a:sym typeface="Arial"/>
            </a:endParaRPr>
          </a:p>
        </p:txBody>
      </p:sp>
      <p:grpSp>
        <p:nvGrpSpPr>
          <p:cNvPr id="670" name="Google Shape;670;p20"/>
          <p:cNvGrpSpPr/>
          <p:nvPr/>
        </p:nvGrpSpPr>
        <p:grpSpPr>
          <a:xfrm>
            <a:off x="549865" y="1446693"/>
            <a:ext cx="3269603" cy="1438894"/>
            <a:chOff x="560070" y="1474470"/>
            <a:chExt cx="3269603" cy="1438894"/>
          </a:xfrm>
        </p:grpSpPr>
        <p:sp>
          <p:nvSpPr>
            <p:cNvPr id="671" name="Google Shape;671;p20"/>
            <p:cNvSpPr/>
            <p:nvPr/>
          </p:nvSpPr>
          <p:spPr>
            <a:xfrm>
              <a:off x="560070" y="1474470"/>
              <a:ext cx="2994660" cy="1192125"/>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2" name="Google Shape;672;p20"/>
            <p:cNvSpPr/>
            <p:nvPr/>
          </p:nvSpPr>
          <p:spPr>
            <a:xfrm>
              <a:off x="3114053" y="2301364"/>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05</a:t>
              </a:r>
              <a:endParaRPr/>
            </a:p>
          </p:txBody>
        </p:sp>
        <p:sp>
          <p:nvSpPr>
            <p:cNvPr id="673" name="Google Shape;673;p20"/>
            <p:cNvSpPr txBox="1"/>
            <p:nvPr/>
          </p:nvSpPr>
          <p:spPr>
            <a:xfrm>
              <a:off x="725805" y="1655033"/>
              <a:ext cx="266319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Sentiment </a:t>
              </a:r>
              <a:endParaRPr/>
            </a:p>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Analysis</a:t>
              </a:r>
              <a:endParaRPr b="1" i="0" sz="2400" u="none" cap="none" strike="noStrike">
                <a:solidFill>
                  <a:srgbClr val="000000"/>
                </a:solidFill>
                <a:latin typeface="Calibri"/>
                <a:ea typeface="Calibri"/>
                <a:cs typeface="Calibri"/>
                <a:sym typeface="Calibri"/>
              </a:endParaRPr>
            </a:p>
          </p:txBody>
        </p:sp>
      </p:grpSp>
      <p:sp>
        <p:nvSpPr>
          <p:cNvPr id="674" name="Google Shape;674;p20"/>
          <p:cNvSpPr/>
          <p:nvPr/>
        </p:nvSpPr>
        <p:spPr>
          <a:xfrm>
            <a:off x="5546894" y="1549260"/>
            <a:ext cx="4742121" cy="470408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For data, that may not have labels, we generate the sentiments associated with the texts based on the intensity using NLTK, and train the model with the exact same approach as we train any other model.</a:t>
            </a:r>
            <a:endParaRPr b="0" i="0" sz="2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
          <p:cNvSpPr txBox="1"/>
          <p:nvPr>
            <p:ph idx="1" type="body"/>
          </p:nvPr>
        </p:nvSpPr>
        <p:spPr>
          <a:xfrm>
            <a:off x="1863627" y="2559666"/>
            <a:ext cx="8312980" cy="769275"/>
          </a:xfrm>
          <a:prstGeom prst="rect">
            <a:avLst/>
          </a:prstGeom>
          <a:noFill/>
          <a:ln>
            <a:noFill/>
          </a:ln>
        </p:spPr>
        <p:txBody>
          <a:bodyPr anchorCtr="0" anchor="ctr" bIns="45700" lIns="0" spcFirstLastPara="1" rIns="91425" wrap="square" tIns="45700">
            <a:noAutofit/>
          </a:bodyPr>
          <a:lstStyle/>
          <a:p>
            <a:pPr indent="0" lvl="0" marL="0" rtl="0" algn="ctr">
              <a:lnSpc>
                <a:spcPct val="90000"/>
              </a:lnSpc>
              <a:spcBef>
                <a:spcPts val="0"/>
              </a:spcBef>
              <a:spcAft>
                <a:spcPts val="0"/>
              </a:spcAft>
              <a:buClr>
                <a:srgbClr val="7F7F7F"/>
              </a:buClr>
              <a:buSzPts val="5300"/>
              <a:buNone/>
            </a:pPr>
            <a:r>
              <a:rPr lang="en-US"/>
              <a:t>What is Natural Language Processing?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What is Natural Language Processing?</a:t>
            </a:r>
            <a:endParaRPr b="0" i="0" sz="1400" u="none" cap="none" strike="noStrike">
              <a:solidFill>
                <a:srgbClr val="000000"/>
              </a:solidFill>
              <a:latin typeface="Arial"/>
              <a:ea typeface="Arial"/>
              <a:cs typeface="Arial"/>
              <a:sym typeface="Arial"/>
            </a:endParaRPr>
          </a:p>
        </p:txBody>
      </p:sp>
      <p:sp>
        <p:nvSpPr>
          <p:cNvPr id="480" name="Google Shape;480;p4"/>
          <p:cNvSpPr/>
          <p:nvPr/>
        </p:nvSpPr>
        <p:spPr>
          <a:xfrm>
            <a:off x="7338060" y="1451610"/>
            <a:ext cx="4377690" cy="4784090"/>
          </a:xfrm>
          <a:prstGeom prst="roundRect">
            <a:avLst>
              <a:gd fmla="val 16667" name="adj"/>
            </a:avLst>
          </a:prstGeom>
          <a:noFill/>
          <a:ln cap="flat" cmpd="sng" w="25400">
            <a:solidFill>
              <a:srgbClr val="AF5C06"/>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Natural language is how humans communicate, and with the generation of tons and tons of textual data. To analyze and process the data has become necessary for business outcomes.</a:t>
            </a:r>
            <a:endParaRPr b="0" i="0" sz="2400" u="none" cap="none" strike="noStrike">
              <a:solidFill>
                <a:schemeClr val="dk1"/>
              </a:solidFill>
              <a:latin typeface="Calibri"/>
              <a:ea typeface="Calibri"/>
              <a:cs typeface="Calibri"/>
              <a:sym typeface="Calibri"/>
            </a:endParaRPr>
          </a:p>
        </p:txBody>
      </p:sp>
      <p:pic>
        <p:nvPicPr>
          <p:cNvPr id="481" name="Google Shape;481;p4"/>
          <p:cNvPicPr preferRelativeResize="0"/>
          <p:nvPr/>
        </p:nvPicPr>
        <p:blipFill rotWithShape="1">
          <a:blip r:embed="rId3">
            <a:alphaModFix/>
          </a:blip>
          <a:srcRect b="15583" l="0" r="0" t="0"/>
          <a:stretch/>
        </p:blipFill>
        <p:spPr>
          <a:xfrm>
            <a:off x="1051560" y="1716334"/>
            <a:ext cx="4939983" cy="417011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
          <p:cNvSpPr txBox="1"/>
          <p:nvPr>
            <p:ph idx="1" type="body"/>
          </p:nvPr>
        </p:nvSpPr>
        <p:spPr>
          <a:xfrm>
            <a:off x="1863627" y="2559666"/>
            <a:ext cx="8312980" cy="769275"/>
          </a:xfrm>
          <a:prstGeom prst="rect">
            <a:avLst/>
          </a:prstGeom>
          <a:noFill/>
          <a:ln>
            <a:noFill/>
          </a:ln>
        </p:spPr>
        <p:txBody>
          <a:bodyPr anchorCtr="0" anchor="ctr" bIns="45700" lIns="0" spcFirstLastPara="1" rIns="91425" wrap="square" tIns="45700">
            <a:noAutofit/>
          </a:bodyPr>
          <a:lstStyle/>
          <a:p>
            <a:pPr indent="0" lvl="0" marL="0" rtl="0" algn="ctr">
              <a:lnSpc>
                <a:spcPct val="90000"/>
              </a:lnSpc>
              <a:spcBef>
                <a:spcPts val="0"/>
              </a:spcBef>
              <a:spcAft>
                <a:spcPts val="0"/>
              </a:spcAft>
              <a:buClr>
                <a:srgbClr val="7F7F7F"/>
              </a:buClr>
              <a:buSzPts val="5300"/>
              <a:buNone/>
            </a:pPr>
            <a:r>
              <a:rPr lang="en-US"/>
              <a:t>Text Analytics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Text Analytics</a:t>
            </a:r>
            <a:endParaRPr b="0" i="0" sz="1400" u="none" cap="none" strike="noStrike">
              <a:solidFill>
                <a:srgbClr val="000000"/>
              </a:solidFill>
              <a:latin typeface="Arial"/>
              <a:ea typeface="Arial"/>
              <a:cs typeface="Arial"/>
              <a:sym typeface="Arial"/>
            </a:endParaRPr>
          </a:p>
        </p:txBody>
      </p:sp>
      <p:sp>
        <p:nvSpPr>
          <p:cNvPr id="493" name="Google Shape;493;p6"/>
          <p:cNvSpPr/>
          <p:nvPr/>
        </p:nvSpPr>
        <p:spPr>
          <a:xfrm>
            <a:off x="560070" y="153162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4" name="Google Shape;494;p6"/>
          <p:cNvSpPr/>
          <p:nvPr/>
        </p:nvSpPr>
        <p:spPr>
          <a:xfrm>
            <a:off x="2686050" y="391541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5" name="Google Shape;495;p6"/>
          <p:cNvSpPr/>
          <p:nvPr/>
        </p:nvSpPr>
        <p:spPr>
          <a:xfrm>
            <a:off x="7592658" y="391541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6" name="Google Shape;496;p6"/>
          <p:cNvSpPr/>
          <p:nvPr/>
        </p:nvSpPr>
        <p:spPr>
          <a:xfrm>
            <a:off x="5398098" y="153162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7" name="Google Shape;497;p6"/>
          <p:cNvSpPr/>
          <p:nvPr/>
        </p:nvSpPr>
        <p:spPr>
          <a:xfrm>
            <a:off x="3196920" y="3063240"/>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01</a:t>
            </a:r>
            <a:endParaRPr/>
          </a:p>
        </p:txBody>
      </p:sp>
      <p:sp>
        <p:nvSpPr>
          <p:cNvPr id="498" name="Google Shape;498;p6"/>
          <p:cNvSpPr/>
          <p:nvPr/>
        </p:nvSpPr>
        <p:spPr>
          <a:xfrm>
            <a:off x="7921652" y="3063240"/>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03</a:t>
            </a:r>
            <a:endParaRPr/>
          </a:p>
        </p:txBody>
      </p:sp>
      <p:sp>
        <p:nvSpPr>
          <p:cNvPr id="499" name="Google Shape;499;p6"/>
          <p:cNvSpPr/>
          <p:nvPr/>
        </p:nvSpPr>
        <p:spPr>
          <a:xfrm>
            <a:off x="5093043" y="5498110"/>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02</a:t>
            </a:r>
            <a:endParaRPr/>
          </a:p>
        </p:txBody>
      </p:sp>
      <p:sp>
        <p:nvSpPr>
          <p:cNvPr id="500" name="Google Shape;500;p6"/>
          <p:cNvSpPr/>
          <p:nvPr/>
        </p:nvSpPr>
        <p:spPr>
          <a:xfrm>
            <a:off x="10229508" y="5498110"/>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04</a:t>
            </a:r>
            <a:endParaRPr/>
          </a:p>
        </p:txBody>
      </p:sp>
      <p:sp>
        <p:nvSpPr>
          <p:cNvPr id="501" name="Google Shape;501;p6"/>
          <p:cNvSpPr txBox="1"/>
          <p:nvPr/>
        </p:nvSpPr>
        <p:spPr>
          <a:xfrm>
            <a:off x="731520" y="2236610"/>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Tokenization</a:t>
            </a:r>
            <a:endParaRPr b="1" i="0" sz="2400" u="none" cap="none" strike="noStrike">
              <a:solidFill>
                <a:srgbClr val="000000"/>
              </a:solidFill>
              <a:latin typeface="Calibri"/>
              <a:ea typeface="Calibri"/>
              <a:cs typeface="Calibri"/>
              <a:sym typeface="Calibri"/>
            </a:endParaRPr>
          </a:p>
        </p:txBody>
      </p:sp>
      <p:sp>
        <p:nvSpPr>
          <p:cNvPr id="502" name="Google Shape;502;p6"/>
          <p:cNvSpPr txBox="1"/>
          <p:nvPr/>
        </p:nvSpPr>
        <p:spPr>
          <a:xfrm>
            <a:off x="5563833" y="2089540"/>
            <a:ext cx="266319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Lexical Normalization</a:t>
            </a:r>
            <a:endParaRPr b="1" i="0" sz="2400" u="none" cap="none" strike="noStrike">
              <a:solidFill>
                <a:srgbClr val="000000"/>
              </a:solidFill>
              <a:latin typeface="Calibri"/>
              <a:ea typeface="Calibri"/>
              <a:cs typeface="Calibri"/>
              <a:sym typeface="Calibri"/>
            </a:endParaRPr>
          </a:p>
        </p:txBody>
      </p:sp>
      <p:sp>
        <p:nvSpPr>
          <p:cNvPr id="503" name="Google Shape;503;p6"/>
          <p:cNvSpPr txBox="1"/>
          <p:nvPr/>
        </p:nvSpPr>
        <p:spPr>
          <a:xfrm>
            <a:off x="2851785" y="4661842"/>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Stopwords</a:t>
            </a:r>
            <a:endParaRPr b="1" i="0" sz="2400" u="none" cap="none" strike="noStrike">
              <a:solidFill>
                <a:srgbClr val="000000"/>
              </a:solidFill>
              <a:latin typeface="Calibri"/>
              <a:ea typeface="Calibri"/>
              <a:cs typeface="Calibri"/>
              <a:sym typeface="Calibri"/>
            </a:endParaRPr>
          </a:p>
        </p:txBody>
      </p:sp>
      <p:sp>
        <p:nvSpPr>
          <p:cNvPr id="504" name="Google Shape;504;p6"/>
          <p:cNvSpPr txBox="1"/>
          <p:nvPr/>
        </p:nvSpPr>
        <p:spPr>
          <a:xfrm>
            <a:off x="7758393" y="4661842"/>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POS Tagging</a:t>
            </a:r>
            <a:endParaRPr b="1" i="0" sz="24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9"/>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Text Analytics</a:t>
            </a:r>
            <a:endParaRPr b="0" i="0" sz="1400" u="none" cap="none" strike="noStrike">
              <a:solidFill>
                <a:srgbClr val="000000"/>
              </a:solidFill>
              <a:latin typeface="Arial"/>
              <a:ea typeface="Arial"/>
              <a:cs typeface="Arial"/>
              <a:sym typeface="Arial"/>
            </a:endParaRPr>
          </a:p>
        </p:txBody>
      </p:sp>
      <p:sp>
        <p:nvSpPr>
          <p:cNvPr id="511" name="Google Shape;511;p9"/>
          <p:cNvSpPr/>
          <p:nvPr/>
        </p:nvSpPr>
        <p:spPr>
          <a:xfrm>
            <a:off x="560070" y="153162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2" name="Google Shape;512;p9"/>
          <p:cNvSpPr/>
          <p:nvPr/>
        </p:nvSpPr>
        <p:spPr>
          <a:xfrm>
            <a:off x="3196920" y="3063240"/>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01</a:t>
            </a:r>
            <a:endParaRPr/>
          </a:p>
        </p:txBody>
      </p:sp>
      <p:sp>
        <p:nvSpPr>
          <p:cNvPr id="513" name="Google Shape;513;p9"/>
          <p:cNvSpPr txBox="1"/>
          <p:nvPr/>
        </p:nvSpPr>
        <p:spPr>
          <a:xfrm>
            <a:off x="731520" y="2236610"/>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Tokenization</a:t>
            </a:r>
            <a:endParaRPr b="1" i="0" sz="2400" u="none" cap="none" strike="noStrike">
              <a:solidFill>
                <a:srgbClr val="000000"/>
              </a:solidFill>
              <a:latin typeface="Calibri"/>
              <a:ea typeface="Calibri"/>
              <a:cs typeface="Calibri"/>
              <a:sym typeface="Calibri"/>
            </a:endParaRPr>
          </a:p>
        </p:txBody>
      </p:sp>
      <p:sp>
        <p:nvSpPr>
          <p:cNvPr id="514" name="Google Shape;514;p9"/>
          <p:cNvSpPr/>
          <p:nvPr/>
        </p:nvSpPr>
        <p:spPr>
          <a:xfrm>
            <a:off x="7038664" y="1323200"/>
            <a:ext cx="4742121" cy="470408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Tokenization is the process of breaking down the text into small tokens. </a:t>
            </a:r>
            <a:endParaRPr/>
          </a:p>
          <a:p>
            <a:pPr indent="0" lvl="0" marL="0" marR="0" rtl="0" algn="ctr">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The processing time increases with tokenization and helps in faster computation of text analytics.</a:t>
            </a:r>
            <a:endParaRPr b="0" i="0" sz="2400" u="none" cap="none" strike="noStrike">
              <a:solidFill>
                <a:schemeClr val="dk1"/>
              </a:solidFill>
              <a:latin typeface="Calibri"/>
              <a:ea typeface="Calibri"/>
              <a:cs typeface="Calibri"/>
              <a:sym typeface="Calibri"/>
            </a:endParaRPr>
          </a:p>
        </p:txBody>
      </p:sp>
      <p:pic>
        <p:nvPicPr>
          <p:cNvPr id="515" name="Google Shape;515;p9"/>
          <p:cNvPicPr preferRelativeResize="0"/>
          <p:nvPr/>
        </p:nvPicPr>
        <p:blipFill rotWithShape="1">
          <a:blip r:embed="rId3">
            <a:alphaModFix/>
          </a:blip>
          <a:srcRect b="0" l="0" r="0" t="0"/>
          <a:stretch/>
        </p:blipFill>
        <p:spPr>
          <a:xfrm>
            <a:off x="411215" y="4282813"/>
            <a:ext cx="6209444" cy="1469914"/>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0"/>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Text Analytics</a:t>
            </a:r>
            <a:endParaRPr b="0" i="0" sz="1400" u="none" cap="none" strike="noStrike">
              <a:solidFill>
                <a:srgbClr val="000000"/>
              </a:solidFill>
              <a:latin typeface="Arial"/>
              <a:ea typeface="Arial"/>
              <a:cs typeface="Arial"/>
              <a:sym typeface="Arial"/>
            </a:endParaRPr>
          </a:p>
        </p:txBody>
      </p:sp>
      <p:sp>
        <p:nvSpPr>
          <p:cNvPr id="522" name="Google Shape;522;p10"/>
          <p:cNvSpPr/>
          <p:nvPr/>
        </p:nvSpPr>
        <p:spPr>
          <a:xfrm>
            <a:off x="560070" y="153162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3" name="Google Shape;523;p10"/>
          <p:cNvSpPr/>
          <p:nvPr/>
        </p:nvSpPr>
        <p:spPr>
          <a:xfrm>
            <a:off x="3196920" y="3063240"/>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02</a:t>
            </a:r>
            <a:endParaRPr/>
          </a:p>
        </p:txBody>
      </p:sp>
      <p:sp>
        <p:nvSpPr>
          <p:cNvPr id="524" name="Google Shape;524;p10"/>
          <p:cNvSpPr txBox="1"/>
          <p:nvPr/>
        </p:nvSpPr>
        <p:spPr>
          <a:xfrm>
            <a:off x="731520" y="2236610"/>
            <a:ext cx="266319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Stopwords</a:t>
            </a:r>
            <a:endParaRPr b="1" i="0" sz="2400" u="none" cap="none" strike="noStrike">
              <a:solidFill>
                <a:srgbClr val="000000"/>
              </a:solidFill>
              <a:latin typeface="Calibri"/>
              <a:ea typeface="Calibri"/>
              <a:cs typeface="Calibri"/>
              <a:sym typeface="Calibri"/>
            </a:endParaRPr>
          </a:p>
        </p:txBody>
      </p:sp>
      <p:sp>
        <p:nvSpPr>
          <p:cNvPr id="525" name="Google Shape;525;p10"/>
          <p:cNvSpPr/>
          <p:nvPr/>
        </p:nvSpPr>
        <p:spPr>
          <a:xfrm>
            <a:off x="7056881" y="1323200"/>
            <a:ext cx="4742121" cy="470408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Stop words are the noise in the textual data, that must be removed from the data. </a:t>
            </a:r>
            <a:endParaRPr b="0" i="0" sz="2400" u="none" cap="none" strike="noStrike">
              <a:solidFill>
                <a:schemeClr val="lt1"/>
              </a:solidFill>
              <a:latin typeface="Arial"/>
              <a:ea typeface="Arial"/>
              <a:cs typeface="Arial"/>
              <a:sym typeface="Arial"/>
            </a:endParaRPr>
          </a:p>
        </p:txBody>
      </p:sp>
      <p:pic>
        <p:nvPicPr>
          <p:cNvPr id="526" name="Google Shape;526;p10"/>
          <p:cNvPicPr preferRelativeResize="0"/>
          <p:nvPr/>
        </p:nvPicPr>
        <p:blipFill rotWithShape="1">
          <a:blip r:embed="rId3">
            <a:alphaModFix/>
          </a:blip>
          <a:srcRect b="0" l="0" r="0" t="0"/>
          <a:stretch/>
        </p:blipFill>
        <p:spPr>
          <a:xfrm>
            <a:off x="560069" y="3976315"/>
            <a:ext cx="5889767" cy="1788745"/>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1"/>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Text Analytics</a:t>
            </a:r>
            <a:endParaRPr b="0" i="0" sz="1400" u="none" cap="none" strike="noStrike">
              <a:solidFill>
                <a:srgbClr val="000000"/>
              </a:solidFill>
              <a:latin typeface="Arial"/>
              <a:ea typeface="Arial"/>
              <a:cs typeface="Arial"/>
              <a:sym typeface="Arial"/>
            </a:endParaRPr>
          </a:p>
        </p:txBody>
      </p:sp>
      <p:sp>
        <p:nvSpPr>
          <p:cNvPr id="533" name="Google Shape;533;p11"/>
          <p:cNvSpPr/>
          <p:nvPr/>
        </p:nvSpPr>
        <p:spPr>
          <a:xfrm>
            <a:off x="560070" y="1531620"/>
            <a:ext cx="2994660" cy="195453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4" name="Google Shape;534;p11"/>
          <p:cNvSpPr/>
          <p:nvPr/>
        </p:nvSpPr>
        <p:spPr>
          <a:xfrm>
            <a:off x="3196920" y="3063240"/>
            <a:ext cx="715620" cy="6120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aleway"/>
                <a:ea typeface="Raleway"/>
                <a:cs typeface="Raleway"/>
                <a:sym typeface="Raleway"/>
              </a:rPr>
              <a:t>03</a:t>
            </a:r>
            <a:endParaRPr/>
          </a:p>
        </p:txBody>
      </p:sp>
      <p:sp>
        <p:nvSpPr>
          <p:cNvPr id="535" name="Google Shape;535;p11"/>
          <p:cNvSpPr txBox="1"/>
          <p:nvPr/>
        </p:nvSpPr>
        <p:spPr>
          <a:xfrm>
            <a:off x="725805" y="2089540"/>
            <a:ext cx="266319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Lexical Normalization</a:t>
            </a:r>
            <a:endParaRPr b="1" i="0" sz="2400" u="none" cap="none" strike="noStrike">
              <a:solidFill>
                <a:srgbClr val="000000"/>
              </a:solidFill>
              <a:latin typeface="Calibri"/>
              <a:ea typeface="Calibri"/>
              <a:cs typeface="Calibri"/>
              <a:sym typeface="Calibri"/>
            </a:endParaRPr>
          </a:p>
        </p:txBody>
      </p:sp>
      <p:sp>
        <p:nvSpPr>
          <p:cNvPr id="536" name="Google Shape;536;p11"/>
          <p:cNvSpPr/>
          <p:nvPr/>
        </p:nvSpPr>
        <p:spPr>
          <a:xfrm>
            <a:off x="7056881" y="1323200"/>
            <a:ext cx="4742121" cy="4704080"/>
          </a:xfrm>
          <a:prstGeom prst="roundRect">
            <a:avLst>
              <a:gd fmla="val 16667" name="adj"/>
            </a:avLst>
          </a:prstGeom>
          <a:noFill/>
          <a:ln cap="flat" cmpd="sng" w="25400">
            <a:solidFill>
              <a:srgbClr val="AF5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Lexical normalization is breaking down the tokens into their base forms, There are two types of lexical normalization – Stemming and Lemmatization. </a:t>
            </a:r>
            <a:endParaRPr b="0" i="0" sz="2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seño personalizado">
  <a:themeElements>
    <a:clrScheme name="Custom 12">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323232"/>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2019-08-22T08:21:15Z</dcterms:created>
  <dc:creator>Debashis Borgohain</dc:creator>
</cp:coreProperties>
</file>