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eaa575b8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eaa575b8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aa575b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aa575b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aa575b8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aa575b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aa575b8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aa575b8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5912f81d2f30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5912f81d2f30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912f81d2f300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912f81d2f300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eaa575b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eaa575b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</a:rPr>
              <a:t>Must not have a GPU enabled. </a:t>
            </a:r>
            <a:r>
              <a:rPr b="1" lang="en" sz="1050">
                <a:solidFill>
                  <a:srgbClr val="3C4043"/>
                </a:solidFill>
              </a:rPr>
              <a:t>The Efficiency Prize is CPU Only.</a:t>
            </a:r>
            <a:endParaRPr b="1" sz="1050">
              <a:solidFill>
                <a:srgbClr val="3C40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aa575b8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aa575b8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aa575b8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aa575b8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AI generated text using LLMs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</a:t>
            </a:r>
            <a:r>
              <a:rPr lang="en"/>
              <a:t>arun</a:t>
            </a:r>
            <a:r>
              <a:rPr lang="en"/>
              <a:t> Ramanathan, Hannah Mariam John (</a:t>
            </a:r>
            <a:r>
              <a:rPr lang="en"/>
              <a:t>21BAI1577, </a:t>
            </a:r>
            <a:r>
              <a:rPr lang="en"/>
              <a:t>21BAI1381)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F1-score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Advent of Advanced AI Chatbots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detect AI-generated text?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Academic integrity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Creative Fields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Fake news and propaganda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75" y="2078875"/>
            <a:ext cx="6403023" cy="26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67050" y="106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File and Field Information</a:t>
            </a:r>
            <a:endParaRPr sz="23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5" y="1722587"/>
            <a:ext cx="8069951" cy="14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25" y="3294627"/>
            <a:ext cx="7069099" cy="17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318647"/>
            <a:ext cx="6204025" cy="3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00" y="410600"/>
            <a:ext cx="6690824" cy="4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a machine learning model that can accurately detect whether an essay was written by a student or an LLM. 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competition dataset comprises a mix of student-written essays and essays generated by a variety of LLMs.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50" y="3138625"/>
            <a:ext cx="61436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340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distilbert-base-uncased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 smaller and faster version of BERT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distilbert-base-uncased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backbone is frozen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classification head(dense,dropout,output projection layers) is added on top of DistilBERT to map output embeddings to label classes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50" y="1318650"/>
            <a:ext cx="3203750" cy="3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Detecting AI-Generated Text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Similarities between AI and human text.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edge cases (e.g., creative, unusual human writing).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limitations (biases, false positives, and negatives).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