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60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EBE06-A6E4-4299-8AFA-4E2BCF48C1B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8C56A8-0DA1-4344-9888-D5FB9CC3910C}">
      <dgm:prSet phldrT="[Text]"/>
      <dgm:spPr/>
      <dgm:t>
        <a:bodyPr/>
        <a:lstStyle/>
        <a:p>
          <a:r>
            <a:rPr lang="en-US" dirty="0" smtClean="0"/>
            <a:t>Understand ASP.NET Form Structure</a:t>
          </a:r>
          <a:endParaRPr lang="en-US" dirty="0"/>
        </a:p>
      </dgm:t>
    </dgm:pt>
    <dgm:pt modelId="{90B5FDC3-92C2-4E2C-A82E-1D8245571B7B}" type="parTrans" cxnId="{0AE9E2C8-22F6-4E8A-A034-31364017D6D1}">
      <dgm:prSet/>
      <dgm:spPr/>
      <dgm:t>
        <a:bodyPr/>
        <a:lstStyle/>
        <a:p>
          <a:endParaRPr lang="en-US"/>
        </a:p>
      </dgm:t>
    </dgm:pt>
    <dgm:pt modelId="{058C4C32-ECA4-4D18-98FD-832DEABD645E}" type="sibTrans" cxnId="{0AE9E2C8-22F6-4E8A-A034-31364017D6D1}">
      <dgm:prSet/>
      <dgm:spPr/>
      <dgm:t>
        <a:bodyPr/>
        <a:lstStyle/>
        <a:p>
          <a:endParaRPr lang="en-US"/>
        </a:p>
      </dgm:t>
    </dgm:pt>
    <dgm:pt modelId="{92CC7785-E578-4F50-8286-82CD05ED2519}">
      <dgm:prSet phldrT="[Text]"/>
      <dgm:spPr/>
      <dgm:t>
        <a:bodyPr/>
        <a:lstStyle/>
        <a:p>
          <a:r>
            <a:rPr lang="en-US" dirty="0" smtClean="0"/>
            <a:t>Identify key inputs needed for form request</a:t>
          </a:r>
          <a:endParaRPr lang="en-US" dirty="0"/>
        </a:p>
      </dgm:t>
    </dgm:pt>
    <dgm:pt modelId="{AFBDAA96-C4D7-4831-8C57-BA90747594D5}" type="parTrans" cxnId="{FC7A4DB7-C536-4FD7-A866-33C63A15FC4C}">
      <dgm:prSet/>
      <dgm:spPr/>
      <dgm:t>
        <a:bodyPr/>
        <a:lstStyle/>
        <a:p>
          <a:endParaRPr lang="en-US"/>
        </a:p>
      </dgm:t>
    </dgm:pt>
    <dgm:pt modelId="{26C946B3-3BD3-41F4-AC6E-813C024A2C87}" type="sibTrans" cxnId="{FC7A4DB7-C536-4FD7-A866-33C63A15FC4C}">
      <dgm:prSet/>
      <dgm:spPr/>
      <dgm:t>
        <a:bodyPr/>
        <a:lstStyle/>
        <a:p>
          <a:endParaRPr lang="en-US"/>
        </a:p>
      </dgm:t>
    </dgm:pt>
    <dgm:pt modelId="{7C8215AC-9211-4B62-A5F3-9B5594A6B7D3}">
      <dgm:prSet phldrT="[Text]"/>
      <dgm:spPr/>
      <dgm:t>
        <a:bodyPr/>
        <a:lstStyle/>
        <a:p>
          <a:r>
            <a:rPr lang="en-US" dirty="0" smtClean="0"/>
            <a:t>Identify Event target which initiates form request on server side</a:t>
          </a:r>
          <a:endParaRPr lang="en-US" dirty="0"/>
        </a:p>
      </dgm:t>
    </dgm:pt>
    <dgm:pt modelId="{C0DC5071-1E91-4881-8405-1F10BA644006}" type="parTrans" cxnId="{F9819FE0-3BC5-40C8-95B5-9C6B42F9F24E}">
      <dgm:prSet/>
      <dgm:spPr/>
      <dgm:t>
        <a:bodyPr/>
        <a:lstStyle/>
        <a:p>
          <a:endParaRPr lang="en-US"/>
        </a:p>
      </dgm:t>
    </dgm:pt>
    <dgm:pt modelId="{81D78F94-7D07-4B4E-B0DF-1C1E58AB6E11}" type="sibTrans" cxnId="{F9819FE0-3BC5-40C8-95B5-9C6B42F9F24E}">
      <dgm:prSet/>
      <dgm:spPr/>
      <dgm:t>
        <a:bodyPr/>
        <a:lstStyle/>
        <a:p>
          <a:endParaRPr lang="en-US"/>
        </a:p>
      </dgm:t>
    </dgm:pt>
    <dgm:pt modelId="{58756E89-FA81-4C74-8A90-9E3D5A362475}">
      <dgm:prSet/>
      <dgm:spPr/>
      <dgm:t>
        <a:bodyPr/>
        <a:lstStyle/>
        <a:p>
          <a:r>
            <a:rPr lang="en-US" dirty="0" smtClean="0"/>
            <a:t>Post Form with inputs</a:t>
          </a:r>
          <a:endParaRPr lang="en-US" dirty="0"/>
        </a:p>
      </dgm:t>
    </dgm:pt>
    <dgm:pt modelId="{10A0F89B-4CA1-46AF-AA78-8F26E9619412}" type="parTrans" cxnId="{CF2C0D94-AA07-4E95-8256-E1FFCE9071AC}">
      <dgm:prSet/>
      <dgm:spPr/>
      <dgm:t>
        <a:bodyPr/>
        <a:lstStyle/>
        <a:p>
          <a:endParaRPr lang="en-US"/>
        </a:p>
      </dgm:t>
    </dgm:pt>
    <dgm:pt modelId="{637D413A-ED72-47BF-898F-141996E52E48}" type="sibTrans" cxnId="{CF2C0D94-AA07-4E95-8256-E1FFCE9071AC}">
      <dgm:prSet/>
      <dgm:spPr/>
      <dgm:t>
        <a:bodyPr/>
        <a:lstStyle/>
        <a:p>
          <a:endParaRPr lang="en-US"/>
        </a:p>
      </dgm:t>
    </dgm:pt>
    <dgm:pt modelId="{00DE69FC-56D9-45A2-A07C-7A8AF40FB245}">
      <dgm:prSet/>
      <dgm:spPr/>
      <dgm:t>
        <a:bodyPr/>
        <a:lstStyle/>
        <a:p>
          <a:r>
            <a:rPr lang="en-US" dirty="0" smtClean="0"/>
            <a:t>Retrieve HTML page with form output from server</a:t>
          </a:r>
          <a:endParaRPr lang="en-US" dirty="0"/>
        </a:p>
      </dgm:t>
    </dgm:pt>
    <dgm:pt modelId="{66220713-6BE5-4465-9A4B-1F2C2B503DE5}" type="parTrans" cxnId="{F6517172-E717-4E1E-9858-6FFEBA83FD46}">
      <dgm:prSet/>
      <dgm:spPr/>
      <dgm:t>
        <a:bodyPr/>
        <a:lstStyle/>
        <a:p>
          <a:endParaRPr lang="en-US"/>
        </a:p>
      </dgm:t>
    </dgm:pt>
    <dgm:pt modelId="{F7B6865E-76AA-4A43-B0C6-A69627F528DE}" type="sibTrans" cxnId="{F6517172-E717-4E1E-9858-6FFEBA83FD46}">
      <dgm:prSet/>
      <dgm:spPr/>
      <dgm:t>
        <a:bodyPr/>
        <a:lstStyle/>
        <a:p>
          <a:endParaRPr lang="en-US"/>
        </a:p>
      </dgm:t>
    </dgm:pt>
    <dgm:pt modelId="{C8A1522B-933C-4010-B423-455FEB3B1073}">
      <dgm:prSet/>
      <dgm:spPr/>
      <dgm:t>
        <a:bodyPr/>
        <a:lstStyle/>
        <a:p>
          <a:r>
            <a:rPr lang="en-US" dirty="0" smtClean="0"/>
            <a:t>Process HTML output to retrieve data</a:t>
          </a:r>
          <a:endParaRPr lang="en-US" dirty="0"/>
        </a:p>
      </dgm:t>
    </dgm:pt>
    <dgm:pt modelId="{A96A4CF9-1C4F-49D4-A54B-16A01884C63E}" type="parTrans" cxnId="{11A3DE3A-A52C-4EAE-A088-689FC63AAF28}">
      <dgm:prSet/>
      <dgm:spPr/>
      <dgm:t>
        <a:bodyPr/>
        <a:lstStyle/>
        <a:p>
          <a:endParaRPr lang="en-US"/>
        </a:p>
      </dgm:t>
    </dgm:pt>
    <dgm:pt modelId="{89826A51-99D2-4FF5-8734-21D230479424}" type="sibTrans" cxnId="{11A3DE3A-A52C-4EAE-A088-689FC63AAF28}">
      <dgm:prSet/>
      <dgm:spPr/>
      <dgm:t>
        <a:bodyPr/>
        <a:lstStyle/>
        <a:p>
          <a:endParaRPr lang="en-US"/>
        </a:p>
      </dgm:t>
    </dgm:pt>
    <dgm:pt modelId="{B6241FF1-C9C0-44A8-B6CA-E6809F46FA8F}">
      <dgm:prSet/>
      <dgm:spPr/>
      <dgm:t>
        <a:bodyPr/>
        <a:lstStyle/>
        <a:p>
          <a:r>
            <a:rPr lang="en-US" dirty="0" smtClean="0"/>
            <a:t>Analyze Data</a:t>
          </a:r>
          <a:endParaRPr lang="en-US" dirty="0"/>
        </a:p>
      </dgm:t>
    </dgm:pt>
    <dgm:pt modelId="{97AFBFD5-CA2C-48D0-B7EA-47BE169A002B}" type="parTrans" cxnId="{82385BF2-BBFB-42D1-9E91-A120E8449531}">
      <dgm:prSet/>
      <dgm:spPr/>
      <dgm:t>
        <a:bodyPr/>
        <a:lstStyle/>
        <a:p>
          <a:endParaRPr lang="en-US"/>
        </a:p>
      </dgm:t>
    </dgm:pt>
    <dgm:pt modelId="{70FB2919-D1DC-46D6-8143-B18FDC18ED12}" type="sibTrans" cxnId="{82385BF2-BBFB-42D1-9E91-A120E8449531}">
      <dgm:prSet/>
      <dgm:spPr/>
      <dgm:t>
        <a:bodyPr/>
        <a:lstStyle/>
        <a:p>
          <a:endParaRPr lang="en-US"/>
        </a:p>
      </dgm:t>
    </dgm:pt>
    <dgm:pt modelId="{7AB43F60-3491-4A66-82BE-AE1A3F52B7BD}" type="pres">
      <dgm:prSet presAssocID="{9CEEBE06-A6E4-4299-8AFA-4E2BCF48C1B7}" presName="Name0" presStyleCnt="0">
        <dgm:presLayoutVars>
          <dgm:dir/>
          <dgm:resizeHandles val="exact"/>
        </dgm:presLayoutVars>
      </dgm:prSet>
      <dgm:spPr/>
    </dgm:pt>
    <dgm:pt modelId="{C58D3FBC-F1C4-484E-8DF8-901062AEAB3E}" type="pres">
      <dgm:prSet presAssocID="{438C56A8-0DA1-4344-9888-D5FB9CC3910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4249D-7D3F-45E1-881D-CE50D0705E0E}" type="pres">
      <dgm:prSet presAssocID="{058C4C32-ECA4-4D18-98FD-832DEABD645E}" presName="sibTrans" presStyleLbl="sibTrans2D1" presStyleIdx="0" presStyleCnt="6"/>
      <dgm:spPr/>
    </dgm:pt>
    <dgm:pt modelId="{5AD961B2-958D-49DB-8267-3F3E71117A63}" type="pres">
      <dgm:prSet presAssocID="{058C4C32-ECA4-4D18-98FD-832DEABD645E}" presName="connectorText" presStyleLbl="sibTrans2D1" presStyleIdx="0" presStyleCnt="6"/>
      <dgm:spPr/>
    </dgm:pt>
    <dgm:pt modelId="{ABDE7427-1ACA-4D1E-8F5A-95FCB0E16A23}" type="pres">
      <dgm:prSet presAssocID="{92CC7785-E578-4F50-8286-82CD05ED251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1E7E9-2527-4CB2-AFAE-D2EE00467E11}" type="pres">
      <dgm:prSet presAssocID="{26C946B3-3BD3-41F4-AC6E-813C024A2C87}" presName="sibTrans" presStyleLbl="sibTrans2D1" presStyleIdx="1" presStyleCnt="6"/>
      <dgm:spPr/>
    </dgm:pt>
    <dgm:pt modelId="{6A72A7DF-1B1B-4CB0-96B5-9C484D91B165}" type="pres">
      <dgm:prSet presAssocID="{26C946B3-3BD3-41F4-AC6E-813C024A2C87}" presName="connectorText" presStyleLbl="sibTrans2D1" presStyleIdx="1" presStyleCnt="6"/>
      <dgm:spPr/>
    </dgm:pt>
    <dgm:pt modelId="{5FEBCC58-80B6-4E13-A10B-51D543C23FCD}" type="pres">
      <dgm:prSet presAssocID="{7C8215AC-9211-4B62-A5F3-9B5594A6B7D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52EA9-E4F4-475A-8834-7FCC25C66183}" type="pres">
      <dgm:prSet presAssocID="{81D78F94-7D07-4B4E-B0DF-1C1E58AB6E11}" presName="sibTrans" presStyleLbl="sibTrans2D1" presStyleIdx="2" presStyleCnt="6"/>
      <dgm:spPr/>
    </dgm:pt>
    <dgm:pt modelId="{8DFE6601-C14C-4CA1-A6E3-9DE225A22284}" type="pres">
      <dgm:prSet presAssocID="{81D78F94-7D07-4B4E-B0DF-1C1E58AB6E11}" presName="connectorText" presStyleLbl="sibTrans2D1" presStyleIdx="2" presStyleCnt="6"/>
      <dgm:spPr/>
    </dgm:pt>
    <dgm:pt modelId="{54E17562-EB9B-46F4-8D7E-542FC34C7485}" type="pres">
      <dgm:prSet presAssocID="{58756E89-FA81-4C74-8A90-9E3D5A362475}" presName="node" presStyleLbl="node1" presStyleIdx="3" presStyleCnt="7">
        <dgm:presLayoutVars>
          <dgm:bulletEnabled val="1"/>
        </dgm:presLayoutVars>
      </dgm:prSet>
      <dgm:spPr/>
    </dgm:pt>
    <dgm:pt modelId="{FC166EB8-F065-4E14-910E-B426E8E90968}" type="pres">
      <dgm:prSet presAssocID="{637D413A-ED72-47BF-898F-141996E52E48}" presName="sibTrans" presStyleLbl="sibTrans2D1" presStyleIdx="3" presStyleCnt="6"/>
      <dgm:spPr/>
    </dgm:pt>
    <dgm:pt modelId="{AEFC71B3-360A-4504-8462-9DBDC0B17F54}" type="pres">
      <dgm:prSet presAssocID="{637D413A-ED72-47BF-898F-141996E52E48}" presName="connectorText" presStyleLbl="sibTrans2D1" presStyleIdx="3" presStyleCnt="6"/>
      <dgm:spPr/>
    </dgm:pt>
    <dgm:pt modelId="{4E0238A0-D382-45A3-B4B6-261F3D0DE356}" type="pres">
      <dgm:prSet presAssocID="{00DE69FC-56D9-45A2-A07C-7A8AF40FB245}" presName="node" presStyleLbl="node1" presStyleIdx="4" presStyleCnt="7">
        <dgm:presLayoutVars>
          <dgm:bulletEnabled val="1"/>
        </dgm:presLayoutVars>
      </dgm:prSet>
      <dgm:spPr/>
    </dgm:pt>
    <dgm:pt modelId="{B3C9442D-C33A-4F7B-A6C0-A2402C0A9696}" type="pres">
      <dgm:prSet presAssocID="{F7B6865E-76AA-4A43-B0C6-A69627F528DE}" presName="sibTrans" presStyleLbl="sibTrans2D1" presStyleIdx="4" presStyleCnt="6"/>
      <dgm:spPr/>
    </dgm:pt>
    <dgm:pt modelId="{08C3FA12-0E6D-4C58-8BDD-5A58CF4EAACE}" type="pres">
      <dgm:prSet presAssocID="{F7B6865E-76AA-4A43-B0C6-A69627F528DE}" presName="connectorText" presStyleLbl="sibTrans2D1" presStyleIdx="4" presStyleCnt="6"/>
      <dgm:spPr/>
    </dgm:pt>
    <dgm:pt modelId="{9BDCC62D-DCFD-40D4-A27F-0160B4292CDD}" type="pres">
      <dgm:prSet presAssocID="{C8A1522B-933C-4010-B423-455FEB3B107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38DAA-F8B6-4612-B307-A5D08B3D9293}" type="pres">
      <dgm:prSet presAssocID="{89826A51-99D2-4FF5-8734-21D230479424}" presName="sibTrans" presStyleLbl="sibTrans2D1" presStyleIdx="5" presStyleCnt="6"/>
      <dgm:spPr/>
    </dgm:pt>
    <dgm:pt modelId="{3306B4E5-55FB-4D08-B406-482469E5D457}" type="pres">
      <dgm:prSet presAssocID="{89826A51-99D2-4FF5-8734-21D230479424}" presName="connectorText" presStyleLbl="sibTrans2D1" presStyleIdx="5" presStyleCnt="6"/>
      <dgm:spPr/>
    </dgm:pt>
    <dgm:pt modelId="{25B19197-00B4-4BD8-BE8D-F495EE2B3BB9}" type="pres">
      <dgm:prSet presAssocID="{B6241FF1-C9C0-44A8-B6CA-E6809F46FA8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08CEA-62A3-4363-AFC5-9A1167F25CB6}" type="presOf" srcId="{7C8215AC-9211-4B62-A5F3-9B5594A6B7D3}" destId="{5FEBCC58-80B6-4E13-A10B-51D543C23FCD}" srcOrd="0" destOrd="0" presId="urn:microsoft.com/office/officeart/2005/8/layout/process1"/>
    <dgm:cxn modelId="{A2CB5622-974F-4F4E-A9EB-16F19D8C3467}" type="presOf" srcId="{92CC7785-E578-4F50-8286-82CD05ED2519}" destId="{ABDE7427-1ACA-4D1E-8F5A-95FCB0E16A23}" srcOrd="0" destOrd="0" presId="urn:microsoft.com/office/officeart/2005/8/layout/process1"/>
    <dgm:cxn modelId="{C97C3541-8E17-4826-832F-9A30C0F1C338}" type="presOf" srcId="{B6241FF1-C9C0-44A8-B6CA-E6809F46FA8F}" destId="{25B19197-00B4-4BD8-BE8D-F495EE2B3BB9}" srcOrd="0" destOrd="0" presId="urn:microsoft.com/office/officeart/2005/8/layout/process1"/>
    <dgm:cxn modelId="{8CAADF5D-E0E2-43A6-93F0-FF142DF775E2}" type="presOf" srcId="{89826A51-99D2-4FF5-8734-21D230479424}" destId="{3306B4E5-55FB-4D08-B406-482469E5D457}" srcOrd="1" destOrd="0" presId="urn:microsoft.com/office/officeart/2005/8/layout/process1"/>
    <dgm:cxn modelId="{F6517172-E717-4E1E-9858-6FFEBA83FD46}" srcId="{9CEEBE06-A6E4-4299-8AFA-4E2BCF48C1B7}" destId="{00DE69FC-56D9-45A2-A07C-7A8AF40FB245}" srcOrd="4" destOrd="0" parTransId="{66220713-6BE5-4465-9A4B-1F2C2B503DE5}" sibTransId="{F7B6865E-76AA-4A43-B0C6-A69627F528DE}"/>
    <dgm:cxn modelId="{14F30526-4CE9-4D1C-BB8A-1572B8FB62DE}" type="presOf" srcId="{058C4C32-ECA4-4D18-98FD-832DEABD645E}" destId="{4B24249D-7D3F-45E1-881D-CE50D0705E0E}" srcOrd="0" destOrd="0" presId="urn:microsoft.com/office/officeart/2005/8/layout/process1"/>
    <dgm:cxn modelId="{AA8B24DE-3B63-45E9-8299-151D298798B6}" type="presOf" srcId="{438C56A8-0DA1-4344-9888-D5FB9CC3910C}" destId="{C58D3FBC-F1C4-484E-8DF8-901062AEAB3E}" srcOrd="0" destOrd="0" presId="urn:microsoft.com/office/officeart/2005/8/layout/process1"/>
    <dgm:cxn modelId="{1F41923A-9740-430C-8536-33227CF35D15}" type="presOf" srcId="{81D78F94-7D07-4B4E-B0DF-1C1E58AB6E11}" destId="{8DFE6601-C14C-4CA1-A6E3-9DE225A22284}" srcOrd="1" destOrd="0" presId="urn:microsoft.com/office/officeart/2005/8/layout/process1"/>
    <dgm:cxn modelId="{2AD946E4-F7DD-434F-BAD0-D4A8D46DFDBB}" type="presOf" srcId="{81D78F94-7D07-4B4E-B0DF-1C1E58AB6E11}" destId="{03852EA9-E4F4-475A-8834-7FCC25C66183}" srcOrd="0" destOrd="0" presId="urn:microsoft.com/office/officeart/2005/8/layout/process1"/>
    <dgm:cxn modelId="{9C17A495-8FF2-44B4-80C4-C7F7CF74B233}" type="presOf" srcId="{58756E89-FA81-4C74-8A90-9E3D5A362475}" destId="{54E17562-EB9B-46F4-8D7E-542FC34C7485}" srcOrd="0" destOrd="0" presId="urn:microsoft.com/office/officeart/2005/8/layout/process1"/>
    <dgm:cxn modelId="{F9819FE0-3BC5-40C8-95B5-9C6B42F9F24E}" srcId="{9CEEBE06-A6E4-4299-8AFA-4E2BCF48C1B7}" destId="{7C8215AC-9211-4B62-A5F3-9B5594A6B7D3}" srcOrd="2" destOrd="0" parTransId="{C0DC5071-1E91-4881-8405-1F10BA644006}" sibTransId="{81D78F94-7D07-4B4E-B0DF-1C1E58AB6E11}"/>
    <dgm:cxn modelId="{07EFB016-CFD2-409B-B8BA-1CB2C618E124}" type="presOf" srcId="{9CEEBE06-A6E4-4299-8AFA-4E2BCF48C1B7}" destId="{7AB43F60-3491-4A66-82BE-AE1A3F52B7BD}" srcOrd="0" destOrd="0" presId="urn:microsoft.com/office/officeart/2005/8/layout/process1"/>
    <dgm:cxn modelId="{A25ED96A-4DEE-448A-92D9-9937B81E61A6}" type="presOf" srcId="{89826A51-99D2-4FF5-8734-21D230479424}" destId="{B5E38DAA-F8B6-4612-B307-A5D08B3D9293}" srcOrd="0" destOrd="0" presId="urn:microsoft.com/office/officeart/2005/8/layout/process1"/>
    <dgm:cxn modelId="{98E44E6D-4B25-4EC9-94CB-E8C8EB370F32}" type="presOf" srcId="{00DE69FC-56D9-45A2-A07C-7A8AF40FB245}" destId="{4E0238A0-D382-45A3-B4B6-261F3D0DE356}" srcOrd="0" destOrd="0" presId="urn:microsoft.com/office/officeart/2005/8/layout/process1"/>
    <dgm:cxn modelId="{2FCACBFE-4E71-4F03-BE97-E09547817987}" type="presOf" srcId="{C8A1522B-933C-4010-B423-455FEB3B1073}" destId="{9BDCC62D-DCFD-40D4-A27F-0160B4292CDD}" srcOrd="0" destOrd="0" presId="urn:microsoft.com/office/officeart/2005/8/layout/process1"/>
    <dgm:cxn modelId="{ECD3F3B8-4597-4A20-ABBE-41BC76820EE1}" type="presOf" srcId="{058C4C32-ECA4-4D18-98FD-832DEABD645E}" destId="{5AD961B2-958D-49DB-8267-3F3E71117A63}" srcOrd="1" destOrd="0" presId="urn:microsoft.com/office/officeart/2005/8/layout/process1"/>
    <dgm:cxn modelId="{82385BF2-BBFB-42D1-9E91-A120E8449531}" srcId="{9CEEBE06-A6E4-4299-8AFA-4E2BCF48C1B7}" destId="{B6241FF1-C9C0-44A8-B6CA-E6809F46FA8F}" srcOrd="6" destOrd="0" parTransId="{97AFBFD5-CA2C-48D0-B7EA-47BE169A002B}" sibTransId="{70FB2919-D1DC-46D6-8143-B18FDC18ED12}"/>
    <dgm:cxn modelId="{CF2C0D94-AA07-4E95-8256-E1FFCE9071AC}" srcId="{9CEEBE06-A6E4-4299-8AFA-4E2BCF48C1B7}" destId="{58756E89-FA81-4C74-8A90-9E3D5A362475}" srcOrd="3" destOrd="0" parTransId="{10A0F89B-4CA1-46AF-AA78-8F26E9619412}" sibTransId="{637D413A-ED72-47BF-898F-141996E52E48}"/>
    <dgm:cxn modelId="{FC7A4DB7-C536-4FD7-A866-33C63A15FC4C}" srcId="{9CEEBE06-A6E4-4299-8AFA-4E2BCF48C1B7}" destId="{92CC7785-E578-4F50-8286-82CD05ED2519}" srcOrd="1" destOrd="0" parTransId="{AFBDAA96-C4D7-4831-8C57-BA90747594D5}" sibTransId="{26C946B3-3BD3-41F4-AC6E-813C024A2C87}"/>
    <dgm:cxn modelId="{11A3DE3A-A52C-4EAE-A088-689FC63AAF28}" srcId="{9CEEBE06-A6E4-4299-8AFA-4E2BCF48C1B7}" destId="{C8A1522B-933C-4010-B423-455FEB3B1073}" srcOrd="5" destOrd="0" parTransId="{A96A4CF9-1C4F-49D4-A54B-16A01884C63E}" sibTransId="{89826A51-99D2-4FF5-8734-21D230479424}"/>
    <dgm:cxn modelId="{BCB6CE82-2A34-4031-BECB-AF39AA3F26A0}" type="presOf" srcId="{637D413A-ED72-47BF-898F-141996E52E48}" destId="{AEFC71B3-360A-4504-8462-9DBDC0B17F54}" srcOrd="1" destOrd="0" presId="urn:microsoft.com/office/officeart/2005/8/layout/process1"/>
    <dgm:cxn modelId="{6AAE5159-4E3D-414D-854B-5FA861A01CEA}" type="presOf" srcId="{26C946B3-3BD3-41F4-AC6E-813C024A2C87}" destId="{6A72A7DF-1B1B-4CB0-96B5-9C484D91B165}" srcOrd="1" destOrd="0" presId="urn:microsoft.com/office/officeart/2005/8/layout/process1"/>
    <dgm:cxn modelId="{9B62003A-14B6-493F-8C99-1135B7A9AB1D}" type="presOf" srcId="{26C946B3-3BD3-41F4-AC6E-813C024A2C87}" destId="{2A11E7E9-2527-4CB2-AFAE-D2EE00467E11}" srcOrd="0" destOrd="0" presId="urn:microsoft.com/office/officeart/2005/8/layout/process1"/>
    <dgm:cxn modelId="{449FA1F3-37D7-4272-87F8-DFA49EE588BD}" type="presOf" srcId="{F7B6865E-76AA-4A43-B0C6-A69627F528DE}" destId="{08C3FA12-0E6D-4C58-8BDD-5A58CF4EAACE}" srcOrd="1" destOrd="0" presId="urn:microsoft.com/office/officeart/2005/8/layout/process1"/>
    <dgm:cxn modelId="{0AE9E2C8-22F6-4E8A-A034-31364017D6D1}" srcId="{9CEEBE06-A6E4-4299-8AFA-4E2BCF48C1B7}" destId="{438C56A8-0DA1-4344-9888-D5FB9CC3910C}" srcOrd="0" destOrd="0" parTransId="{90B5FDC3-92C2-4E2C-A82E-1D8245571B7B}" sibTransId="{058C4C32-ECA4-4D18-98FD-832DEABD645E}"/>
    <dgm:cxn modelId="{6088379A-600B-4803-91F5-94211C657508}" type="presOf" srcId="{637D413A-ED72-47BF-898F-141996E52E48}" destId="{FC166EB8-F065-4E14-910E-B426E8E90968}" srcOrd="0" destOrd="0" presId="urn:microsoft.com/office/officeart/2005/8/layout/process1"/>
    <dgm:cxn modelId="{AB9B8980-32BF-4512-B3C0-9FB8A9AE789B}" type="presOf" srcId="{F7B6865E-76AA-4A43-B0C6-A69627F528DE}" destId="{B3C9442D-C33A-4F7B-A6C0-A2402C0A9696}" srcOrd="0" destOrd="0" presId="urn:microsoft.com/office/officeart/2005/8/layout/process1"/>
    <dgm:cxn modelId="{C48EC948-10FD-427C-A3F2-B294596D3F4E}" type="presParOf" srcId="{7AB43F60-3491-4A66-82BE-AE1A3F52B7BD}" destId="{C58D3FBC-F1C4-484E-8DF8-901062AEAB3E}" srcOrd="0" destOrd="0" presId="urn:microsoft.com/office/officeart/2005/8/layout/process1"/>
    <dgm:cxn modelId="{DA606DD2-007F-4DB3-8978-620870225CFA}" type="presParOf" srcId="{7AB43F60-3491-4A66-82BE-AE1A3F52B7BD}" destId="{4B24249D-7D3F-45E1-881D-CE50D0705E0E}" srcOrd="1" destOrd="0" presId="urn:microsoft.com/office/officeart/2005/8/layout/process1"/>
    <dgm:cxn modelId="{DB9C7B4A-8095-42C4-BD70-7B92FB202A45}" type="presParOf" srcId="{4B24249D-7D3F-45E1-881D-CE50D0705E0E}" destId="{5AD961B2-958D-49DB-8267-3F3E71117A63}" srcOrd="0" destOrd="0" presId="urn:microsoft.com/office/officeart/2005/8/layout/process1"/>
    <dgm:cxn modelId="{DEC8AC7C-FF29-43DD-A198-7BC48A0FDCE1}" type="presParOf" srcId="{7AB43F60-3491-4A66-82BE-AE1A3F52B7BD}" destId="{ABDE7427-1ACA-4D1E-8F5A-95FCB0E16A23}" srcOrd="2" destOrd="0" presId="urn:microsoft.com/office/officeart/2005/8/layout/process1"/>
    <dgm:cxn modelId="{CDAA74CD-1E48-4F06-903C-67F47D4D726D}" type="presParOf" srcId="{7AB43F60-3491-4A66-82BE-AE1A3F52B7BD}" destId="{2A11E7E9-2527-4CB2-AFAE-D2EE00467E11}" srcOrd="3" destOrd="0" presId="urn:microsoft.com/office/officeart/2005/8/layout/process1"/>
    <dgm:cxn modelId="{38516744-E245-4540-867B-18BBAD2305E1}" type="presParOf" srcId="{2A11E7E9-2527-4CB2-AFAE-D2EE00467E11}" destId="{6A72A7DF-1B1B-4CB0-96B5-9C484D91B165}" srcOrd="0" destOrd="0" presId="urn:microsoft.com/office/officeart/2005/8/layout/process1"/>
    <dgm:cxn modelId="{E63D0EBD-8B57-45C3-B035-8742402FF7A9}" type="presParOf" srcId="{7AB43F60-3491-4A66-82BE-AE1A3F52B7BD}" destId="{5FEBCC58-80B6-4E13-A10B-51D543C23FCD}" srcOrd="4" destOrd="0" presId="urn:microsoft.com/office/officeart/2005/8/layout/process1"/>
    <dgm:cxn modelId="{59CAE504-74B0-4666-877C-9D02C5697A3B}" type="presParOf" srcId="{7AB43F60-3491-4A66-82BE-AE1A3F52B7BD}" destId="{03852EA9-E4F4-475A-8834-7FCC25C66183}" srcOrd="5" destOrd="0" presId="urn:microsoft.com/office/officeart/2005/8/layout/process1"/>
    <dgm:cxn modelId="{9C38453A-5A37-4C12-BD8C-F8D27F70905C}" type="presParOf" srcId="{03852EA9-E4F4-475A-8834-7FCC25C66183}" destId="{8DFE6601-C14C-4CA1-A6E3-9DE225A22284}" srcOrd="0" destOrd="0" presId="urn:microsoft.com/office/officeart/2005/8/layout/process1"/>
    <dgm:cxn modelId="{5DB488F7-17A5-4D37-813D-5EAC39642882}" type="presParOf" srcId="{7AB43F60-3491-4A66-82BE-AE1A3F52B7BD}" destId="{54E17562-EB9B-46F4-8D7E-542FC34C7485}" srcOrd="6" destOrd="0" presId="urn:microsoft.com/office/officeart/2005/8/layout/process1"/>
    <dgm:cxn modelId="{E565792A-4F05-46D3-ACA9-26137D30A4AD}" type="presParOf" srcId="{7AB43F60-3491-4A66-82BE-AE1A3F52B7BD}" destId="{FC166EB8-F065-4E14-910E-B426E8E90968}" srcOrd="7" destOrd="0" presId="urn:microsoft.com/office/officeart/2005/8/layout/process1"/>
    <dgm:cxn modelId="{91090360-A219-4D7B-AC17-502861B22494}" type="presParOf" srcId="{FC166EB8-F065-4E14-910E-B426E8E90968}" destId="{AEFC71B3-360A-4504-8462-9DBDC0B17F54}" srcOrd="0" destOrd="0" presId="urn:microsoft.com/office/officeart/2005/8/layout/process1"/>
    <dgm:cxn modelId="{7AE991BD-19F7-4CFD-A35B-1E8DA3791CDD}" type="presParOf" srcId="{7AB43F60-3491-4A66-82BE-AE1A3F52B7BD}" destId="{4E0238A0-D382-45A3-B4B6-261F3D0DE356}" srcOrd="8" destOrd="0" presId="urn:microsoft.com/office/officeart/2005/8/layout/process1"/>
    <dgm:cxn modelId="{1BF2C939-112B-4AE9-94A5-FA8EB2F47A7F}" type="presParOf" srcId="{7AB43F60-3491-4A66-82BE-AE1A3F52B7BD}" destId="{B3C9442D-C33A-4F7B-A6C0-A2402C0A9696}" srcOrd="9" destOrd="0" presId="urn:microsoft.com/office/officeart/2005/8/layout/process1"/>
    <dgm:cxn modelId="{F46CC539-3DC9-43BA-9919-1BF41115B75D}" type="presParOf" srcId="{B3C9442D-C33A-4F7B-A6C0-A2402C0A9696}" destId="{08C3FA12-0E6D-4C58-8BDD-5A58CF4EAACE}" srcOrd="0" destOrd="0" presId="urn:microsoft.com/office/officeart/2005/8/layout/process1"/>
    <dgm:cxn modelId="{E65A1590-8093-4B30-8862-5B8274C79152}" type="presParOf" srcId="{7AB43F60-3491-4A66-82BE-AE1A3F52B7BD}" destId="{9BDCC62D-DCFD-40D4-A27F-0160B4292CDD}" srcOrd="10" destOrd="0" presId="urn:microsoft.com/office/officeart/2005/8/layout/process1"/>
    <dgm:cxn modelId="{108AEF3F-5BBD-42B3-9FB8-7B1D6E3C5660}" type="presParOf" srcId="{7AB43F60-3491-4A66-82BE-AE1A3F52B7BD}" destId="{B5E38DAA-F8B6-4612-B307-A5D08B3D9293}" srcOrd="11" destOrd="0" presId="urn:microsoft.com/office/officeart/2005/8/layout/process1"/>
    <dgm:cxn modelId="{8ADF4351-A96E-415A-A9CA-CDBF1B8ECF46}" type="presParOf" srcId="{B5E38DAA-F8B6-4612-B307-A5D08B3D9293}" destId="{3306B4E5-55FB-4D08-B406-482469E5D457}" srcOrd="0" destOrd="0" presId="urn:microsoft.com/office/officeart/2005/8/layout/process1"/>
    <dgm:cxn modelId="{88BFEE70-F449-4261-A100-A4E3038F999B}" type="presParOf" srcId="{7AB43F60-3491-4A66-82BE-AE1A3F52B7BD}" destId="{25B19197-00B4-4BD8-BE8D-F495EE2B3BB9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EBE06-A6E4-4299-8AFA-4E2BCF48C1B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8C56A8-0DA1-4344-9888-D5FB9CC3910C}">
      <dgm:prSet phldrT="[Text]"/>
      <dgm:spPr/>
      <dgm:t>
        <a:bodyPr/>
        <a:lstStyle/>
        <a:p>
          <a:r>
            <a:rPr lang="en-US" dirty="0" smtClean="0"/>
            <a:t>Performed a manual test form submission and monitored output using Chrome Developer Tools</a:t>
          </a:r>
          <a:endParaRPr lang="en-US" dirty="0"/>
        </a:p>
      </dgm:t>
    </dgm:pt>
    <dgm:pt modelId="{90B5FDC3-92C2-4E2C-A82E-1D8245571B7B}" type="parTrans" cxnId="{0AE9E2C8-22F6-4E8A-A034-31364017D6D1}">
      <dgm:prSet/>
      <dgm:spPr/>
      <dgm:t>
        <a:bodyPr/>
        <a:lstStyle/>
        <a:p>
          <a:endParaRPr lang="en-US"/>
        </a:p>
      </dgm:t>
    </dgm:pt>
    <dgm:pt modelId="{058C4C32-ECA4-4D18-98FD-832DEABD645E}" type="sibTrans" cxnId="{0AE9E2C8-22F6-4E8A-A034-31364017D6D1}">
      <dgm:prSet/>
      <dgm:spPr/>
      <dgm:t>
        <a:bodyPr/>
        <a:lstStyle/>
        <a:p>
          <a:endParaRPr lang="en-US"/>
        </a:p>
      </dgm:t>
    </dgm:pt>
    <dgm:pt modelId="{92CC7785-E578-4F50-8286-82CD05ED2519}">
      <dgm:prSet phldrT="[Text]"/>
      <dgm:spPr/>
      <dgm:t>
        <a:bodyPr/>
        <a:lstStyle/>
        <a:p>
          <a:r>
            <a:rPr lang="en-US" dirty="0" smtClean="0"/>
            <a:t>Key Form Inputs identified as From Month, From Date, From Year, To Month, To Date, and To year</a:t>
          </a:r>
          <a:endParaRPr lang="en-US" dirty="0"/>
        </a:p>
      </dgm:t>
    </dgm:pt>
    <dgm:pt modelId="{AFBDAA96-C4D7-4831-8C57-BA90747594D5}" type="parTrans" cxnId="{FC7A4DB7-C536-4FD7-A866-33C63A15FC4C}">
      <dgm:prSet/>
      <dgm:spPr/>
      <dgm:t>
        <a:bodyPr/>
        <a:lstStyle/>
        <a:p>
          <a:endParaRPr lang="en-US"/>
        </a:p>
      </dgm:t>
    </dgm:pt>
    <dgm:pt modelId="{26C946B3-3BD3-41F4-AC6E-813C024A2C87}" type="sibTrans" cxnId="{FC7A4DB7-C536-4FD7-A866-33C63A15FC4C}">
      <dgm:prSet/>
      <dgm:spPr/>
      <dgm:t>
        <a:bodyPr/>
        <a:lstStyle/>
        <a:p>
          <a:endParaRPr lang="en-US"/>
        </a:p>
      </dgm:t>
    </dgm:pt>
    <dgm:pt modelId="{7C8215AC-9211-4B62-A5F3-9B5594A6B7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btnGO</a:t>
          </a:r>
          <a:r>
            <a:rPr lang="en-US" dirty="0" smtClean="0"/>
            <a:t>’ is the event target on the page that initiates form request</a:t>
          </a:r>
          <a:endParaRPr lang="en-US" dirty="0"/>
        </a:p>
      </dgm:t>
    </dgm:pt>
    <dgm:pt modelId="{C0DC5071-1E91-4881-8405-1F10BA644006}" type="parTrans" cxnId="{F9819FE0-3BC5-40C8-95B5-9C6B42F9F24E}">
      <dgm:prSet/>
      <dgm:spPr/>
      <dgm:t>
        <a:bodyPr/>
        <a:lstStyle/>
        <a:p>
          <a:endParaRPr lang="en-US"/>
        </a:p>
      </dgm:t>
    </dgm:pt>
    <dgm:pt modelId="{81D78F94-7D07-4B4E-B0DF-1C1E58AB6E11}" type="sibTrans" cxnId="{F9819FE0-3BC5-40C8-95B5-9C6B42F9F24E}">
      <dgm:prSet/>
      <dgm:spPr/>
      <dgm:t>
        <a:bodyPr/>
        <a:lstStyle/>
        <a:p>
          <a:endParaRPr lang="en-US"/>
        </a:p>
      </dgm:t>
    </dgm:pt>
    <dgm:pt modelId="{58756E89-FA81-4C74-8A90-9E3D5A362475}">
      <dgm:prSet/>
      <dgm:spPr/>
      <dgm:t>
        <a:bodyPr/>
        <a:lstStyle/>
        <a:p>
          <a:r>
            <a:rPr lang="en-US" dirty="0" smtClean="0"/>
            <a:t>Post form in a loop of 1-month increment (server has a limit of 3 months max)</a:t>
          </a:r>
          <a:endParaRPr lang="en-US" dirty="0"/>
        </a:p>
      </dgm:t>
    </dgm:pt>
    <dgm:pt modelId="{10A0F89B-4CA1-46AF-AA78-8F26E9619412}" type="parTrans" cxnId="{CF2C0D94-AA07-4E95-8256-E1FFCE9071AC}">
      <dgm:prSet/>
      <dgm:spPr/>
      <dgm:t>
        <a:bodyPr/>
        <a:lstStyle/>
        <a:p>
          <a:endParaRPr lang="en-US"/>
        </a:p>
      </dgm:t>
    </dgm:pt>
    <dgm:pt modelId="{637D413A-ED72-47BF-898F-141996E52E48}" type="sibTrans" cxnId="{CF2C0D94-AA07-4E95-8256-E1FFCE9071AC}">
      <dgm:prSet/>
      <dgm:spPr/>
      <dgm:t>
        <a:bodyPr/>
        <a:lstStyle/>
        <a:p>
          <a:endParaRPr lang="en-US"/>
        </a:p>
      </dgm:t>
    </dgm:pt>
    <dgm:pt modelId="{00DE69FC-56D9-45A2-A07C-7A8AF40FB245}">
      <dgm:prSet/>
      <dgm:spPr/>
      <dgm:t>
        <a:bodyPr/>
        <a:lstStyle/>
        <a:p>
          <a:r>
            <a:rPr lang="en-US" dirty="0" smtClean="0"/>
            <a:t>Retrieve HTML page with form output from server</a:t>
          </a:r>
          <a:endParaRPr lang="en-US" dirty="0"/>
        </a:p>
      </dgm:t>
    </dgm:pt>
    <dgm:pt modelId="{66220713-6BE5-4465-9A4B-1F2C2B503DE5}" type="parTrans" cxnId="{F6517172-E717-4E1E-9858-6FFEBA83FD46}">
      <dgm:prSet/>
      <dgm:spPr/>
      <dgm:t>
        <a:bodyPr/>
        <a:lstStyle/>
        <a:p>
          <a:endParaRPr lang="en-US"/>
        </a:p>
      </dgm:t>
    </dgm:pt>
    <dgm:pt modelId="{F7B6865E-76AA-4A43-B0C6-A69627F528DE}" type="sibTrans" cxnId="{F6517172-E717-4E1E-9858-6FFEBA83FD46}">
      <dgm:prSet/>
      <dgm:spPr/>
      <dgm:t>
        <a:bodyPr/>
        <a:lstStyle/>
        <a:p>
          <a:endParaRPr lang="en-US"/>
        </a:p>
      </dgm:t>
    </dgm:pt>
    <dgm:pt modelId="{C8A1522B-933C-4010-B423-455FEB3B1073}">
      <dgm:prSet/>
      <dgm:spPr/>
      <dgm:t>
        <a:bodyPr/>
        <a:lstStyle/>
        <a:p>
          <a:r>
            <a:rPr lang="en-US" dirty="0" smtClean="0"/>
            <a:t>Use Beautiful Soup, and Python regex search to get offense data, offense location, offense type, and case details</a:t>
          </a:r>
          <a:endParaRPr lang="en-US" dirty="0"/>
        </a:p>
      </dgm:t>
    </dgm:pt>
    <dgm:pt modelId="{A96A4CF9-1C4F-49D4-A54B-16A01884C63E}" type="parTrans" cxnId="{11A3DE3A-A52C-4EAE-A088-689FC63AAF28}">
      <dgm:prSet/>
      <dgm:spPr/>
      <dgm:t>
        <a:bodyPr/>
        <a:lstStyle/>
        <a:p>
          <a:endParaRPr lang="en-US"/>
        </a:p>
      </dgm:t>
    </dgm:pt>
    <dgm:pt modelId="{89826A51-99D2-4FF5-8734-21D230479424}" type="sibTrans" cxnId="{11A3DE3A-A52C-4EAE-A088-689FC63AAF28}">
      <dgm:prSet/>
      <dgm:spPr/>
      <dgm:t>
        <a:bodyPr/>
        <a:lstStyle/>
        <a:p>
          <a:endParaRPr lang="en-US"/>
        </a:p>
      </dgm:t>
    </dgm:pt>
    <dgm:pt modelId="{B6241FF1-C9C0-44A8-B6CA-E6809F46FA8F}">
      <dgm:prSet/>
      <dgm:spPr/>
      <dgm:t>
        <a:bodyPr/>
        <a:lstStyle/>
        <a:p>
          <a:r>
            <a:rPr lang="en-US" dirty="0" smtClean="0"/>
            <a:t>Perform Exploratory Data Analysis Using Pandas and Answer Questions</a:t>
          </a:r>
          <a:endParaRPr lang="en-US" dirty="0"/>
        </a:p>
      </dgm:t>
    </dgm:pt>
    <dgm:pt modelId="{97AFBFD5-CA2C-48D0-B7EA-47BE169A002B}" type="parTrans" cxnId="{82385BF2-BBFB-42D1-9E91-A120E8449531}">
      <dgm:prSet/>
      <dgm:spPr/>
      <dgm:t>
        <a:bodyPr/>
        <a:lstStyle/>
        <a:p>
          <a:endParaRPr lang="en-US"/>
        </a:p>
      </dgm:t>
    </dgm:pt>
    <dgm:pt modelId="{70FB2919-D1DC-46D6-8143-B18FDC18ED12}" type="sibTrans" cxnId="{82385BF2-BBFB-42D1-9E91-A120E8449531}">
      <dgm:prSet/>
      <dgm:spPr/>
      <dgm:t>
        <a:bodyPr/>
        <a:lstStyle/>
        <a:p>
          <a:endParaRPr lang="en-US"/>
        </a:p>
      </dgm:t>
    </dgm:pt>
    <dgm:pt modelId="{7AB43F60-3491-4A66-82BE-AE1A3F52B7BD}" type="pres">
      <dgm:prSet presAssocID="{9CEEBE06-A6E4-4299-8AFA-4E2BCF48C1B7}" presName="Name0" presStyleCnt="0">
        <dgm:presLayoutVars>
          <dgm:dir/>
          <dgm:resizeHandles val="exact"/>
        </dgm:presLayoutVars>
      </dgm:prSet>
      <dgm:spPr/>
    </dgm:pt>
    <dgm:pt modelId="{C58D3FBC-F1C4-484E-8DF8-901062AEAB3E}" type="pres">
      <dgm:prSet presAssocID="{438C56A8-0DA1-4344-9888-D5FB9CC3910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4249D-7D3F-45E1-881D-CE50D0705E0E}" type="pres">
      <dgm:prSet presAssocID="{058C4C32-ECA4-4D18-98FD-832DEABD645E}" presName="sibTrans" presStyleLbl="sibTrans2D1" presStyleIdx="0" presStyleCnt="6"/>
      <dgm:spPr/>
    </dgm:pt>
    <dgm:pt modelId="{5AD961B2-958D-49DB-8267-3F3E71117A63}" type="pres">
      <dgm:prSet presAssocID="{058C4C32-ECA4-4D18-98FD-832DEABD645E}" presName="connectorText" presStyleLbl="sibTrans2D1" presStyleIdx="0" presStyleCnt="6"/>
      <dgm:spPr/>
    </dgm:pt>
    <dgm:pt modelId="{ABDE7427-1ACA-4D1E-8F5A-95FCB0E16A23}" type="pres">
      <dgm:prSet presAssocID="{92CC7785-E578-4F50-8286-82CD05ED251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1E7E9-2527-4CB2-AFAE-D2EE00467E11}" type="pres">
      <dgm:prSet presAssocID="{26C946B3-3BD3-41F4-AC6E-813C024A2C87}" presName="sibTrans" presStyleLbl="sibTrans2D1" presStyleIdx="1" presStyleCnt="6"/>
      <dgm:spPr/>
    </dgm:pt>
    <dgm:pt modelId="{6A72A7DF-1B1B-4CB0-96B5-9C484D91B165}" type="pres">
      <dgm:prSet presAssocID="{26C946B3-3BD3-41F4-AC6E-813C024A2C87}" presName="connectorText" presStyleLbl="sibTrans2D1" presStyleIdx="1" presStyleCnt="6"/>
      <dgm:spPr/>
    </dgm:pt>
    <dgm:pt modelId="{5FEBCC58-80B6-4E13-A10B-51D543C23FCD}" type="pres">
      <dgm:prSet presAssocID="{7C8215AC-9211-4B62-A5F3-9B5594A6B7D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52EA9-E4F4-475A-8834-7FCC25C66183}" type="pres">
      <dgm:prSet presAssocID="{81D78F94-7D07-4B4E-B0DF-1C1E58AB6E11}" presName="sibTrans" presStyleLbl="sibTrans2D1" presStyleIdx="2" presStyleCnt="6"/>
      <dgm:spPr/>
    </dgm:pt>
    <dgm:pt modelId="{8DFE6601-C14C-4CA1-A6E3-9DE225A22284}" type="pres">
      <dgm:prSet presAssocID="{81D78F94-7D07-4B4E-B0DF-1C1E58AB6E11}" presName="connectorText" presStyleLbl="sibTrans2D1" presStyleIdx="2" presStyleCnt="6"/>
      <dgm:spPr/>
    </dgm:pt>
    <dgm:pt modelId="{54E17562-EB9B-46F4-8D7E-542FC34C7485}" type="pres">
      <dgm:prSet presAssocID="{58756E89-FA81-4C74-8A90-9E3D5A36247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66EB8-F065-4E14-910E-B426E8E90968}" type="pres">
      <dgm:prSet presAssocID="{637D413A-ED72-47BF-898F-141996E52E48}" presName="sibTrans" presStyleLbl="sibTrans2D1" presStyleIdx="3" presStyleCnt="6"/>
      <dgm:spPr/>
    </dgm:pt>
    <dgm:pt modelId="{AEFC71B3-360A-4504-8462-9DBDC0B17F54}" type="pres">
      <dgm:prSet presAssocID="{637D413A-ED72-47BF-898F-141996E52E48}" presName="connectorText" presStyleLbl="sibTrans2D1" presStyleIdx="3" presStyleCnt="6"/>
      <dgm:spPr/>
    </dgm:pt>
    <dgm:pt modelId="{4E0238A0-D382-45A3-B4B6-261F3D0DE356}" type="pres">
      <dgm:prSet presAssocID="{00DE69FC-56D9-45A2-A07C-7A8AF40FB245}" presName="node" presStyleLbl="node1" presStyleIdx="4" presStyleCnt="7">
        <dgm:presLayoutVars>
          <dgm:bulletEnabled val="1"/>
        </dgm:presLayoutVars>
      </dgm:prSet>
      <dgm:spPr/>
    </dgm:pt>
    <dgm:pt modelId="{B3C9442D-C33A-4F7B-A6C0-A2402C0A9696}" type="pres">
      <dgm:prSet presAssocID="{F7B6865E-76AA-4A43-B0C6-A69627F528DE}" presName="sibTrans" presStyleLbl="sibTrans2D1" presStyleIdx="4" presStyleCnt="6"/>
      <dgm:spPr/>
    </dgm:pt>
    <dgm:pt modelId="{08C3FA12-0E6D-4C58-8BDD-5A58CF4EAACE}" type="pres">
      <dgm:prSet presAssocID="{F7B6865E-76AA-4A43-B0C6-A69627F528DE}" presName="connectorText" presStyleLbl="sibTrans2D1" presStyleIdx="4" presStyleCnt="6"/>
      <dgm:spPr/>
    </dgm:pt>
    <dgm:pt modelId="{9BDCC62D-DCFD-40D4-A27F-0160B4292CDD}" type="pres">
      <dgm:prSet presAssocID="{C8A1522B-933C-4010-B423-455FEB3B107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38DAA-F8B6-4612-B307-A5D08B3D9293}" type="pres">
      <dgm:prSet presAssocID="{89826A51-99D2-4FF5-8734-21D230479424}" presName="sibTrans" presStyleLbl="sibTrans2D1" presStyleIdx="5" presStyleCnt="6"/>
      <dgm:spPr/>
    </dgm:pt>
    <dgm:pt modelId="{3306B4E5-55FB-4D08-B406-482469E5D457}" type="pres">
      <dgm:prSet presAssocID="{89826A51-99D2-4FF5-8734-21D230479424}" presName="connectorText" presStyleLbl="sibTrans2D1" presStyleIdx="5" presStyleCnt="6"/>
      <dgm:spPr/>
    </dgm:pt>
    <dgm:pt modelId="{25B19197-00B4-4BD8-BE8D-F495EE2B3BB9}" type="pres">
      <dgm:prSet presAssocID="{B6241FF1-C9C0-44A8-B6CA-E6809F46FA8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08CEA-62A3-4363-AFC5-9A1167F25CB6}" type="presOf" srcId="{7C8215AC-9211-4B62-A5F3-9B5594A6B7D3}" destId="{5FEBCC58-80B6-4E13-A10B-51D543C23FCD}" srcOrd="0" destOrd="0" presId="urn:microsoft.com/office/officeart/2005/8/layout/process1"/>
    <dgm:cxn modelId="{A2CB5622-974F-4F4E-A9EB-16F19D8C3467}" type="presOf" srcId="{92CC7785-E578-4F50-8286-82CD05ED2519}" destId="{ABDE7427-1ACA-4D1E-8F5A-95FCB0E16A23}" srcOrd="0" destOrd="0" presId="urn:microsoft.com/office/officeart/2005/8/layout/process1"/>
    <dgm:cxn modelId="{C97C3541-8E17-4826-832F-9A30C0F1C338}" type="presOf" srcId="{B6241FF1-C9C0-44A8-B6CA-E6809F46FA8F}" destId="{25B19197-00B4-4BD8-BE8D-F495EE2B3BB9}" srcOrd="0" destOrd="0" presId="urn:microsoft.com/office/officeart/2005/8/layout/process1"/>
    <dgm:cxn modelId="{8CAADF5D-E0E2-43A6-93F0-FF142DF775E2}" type="presOf" srcId="{89826A51-99D2-4FF5-8734-21D230479424}" destId="{3306B4E5-55FB-4D08-B406-482469E5D457}" srcOrd="1" destOrd="0" presId="urn:microsoft.com/office/officeart/2005/8/layout/process1"/>
    <dgm:cxn modelId="{F6517172-E717-4E1E-9858-6FFEBA83FD46}" srcId="{9CEEBE06-A6E4-4299-8AFA-4E2BCF48C1B7}" destId="{00DE69FC-56D9-45A2-A07C-7A8AF40FB245}" srcOrd="4" destOrd="0" parTransId="{66220713-6BE5-4465-9A4B-1F2C2B503DE5}" sibTransId="{F7B6865E-76AA-4A43-B0C6-A69627F528DE}"/>
    <dgm:cxn modelId="{14F30526-4CE9-4D1C-BB8A-1572B8FB62DE}" type="presOf" srcId="{058C4C32-ECA4-4D18-98FD-832DEABD645E}" destId="{4B24249D-7D3F-45E1-881D-CE50D0705E0E}" srcOrd="0" destOrd="0" presId="urn:microsoft.com/office/officeart/2005/8/layout/process1"/>
    <dgm:cxn modelId="{AA8B24DE-3B63-45E9-8299-151D298798B6}" type="presOf" srcId="{438C56A8-0DA1-4344-9888-D5FB9CC3910C}" destId="{C58D3FBC-F1C4-484E-8DF8-901062AEAB3E}" srcOrd="0" destOrd="0" presId="urn:microsoft.com/office/officeart/2005/8/layout/process1"/>
    <dgm:cxn modelId="{1F41923A-9740-430C-8536-33227CF35D15}" type="presOf" srcId="{81D78F94-7D07-4B4E-B0DF-1C1E58AB6E11}" destId="{8DFE6601-C14C-4CA1-A6E3-9DE225A22284}" srcOrd="1" destOrd="0" presId="urn:microsoft.com/office/officeart/2005/8/layout/process1"/>
    <dgm:cxn modelId="{2AD946E4-F7DD-434F-BAD0-D4A8D46DFDBB}" type="presOf" srcId="{81D78F94-7D07-4B4E-B0DF-1C1E58AB6E11}" destId="{03852EA9-E4F4-475A-8834-7FCC25C66183}" srcOrd="0" destOrd="0" presId="urn:microsoft.com/office/officeart/2005/8/layout/process1"/>
    <dgm:cxn modelId="{9C17A495-8FF2-44B4-80C4-C7F7CF74B233}" type="presOf" srcId="{58756E89-FA81-4C74-8A90-9E3D5A362475}" destId="{54E17562-EB9B-46F4-8D7E-542FC34C7485}" srcOrd="0" destOrd="0" presId="urn:microsoft.com/office/officeart/2005/8/layout/process1"/>
    <dgm:cxn modelId="{F9819FE0-3BC5-40C8-95B5-9C6B42F9F24E}" srcId="{9CEEBE06-A6E4-4299-8AFA-4E2BCF48C1B7}" destId="{7C8215AC-9211-4B62-A5F3-9B5594A6B7D3}" srcOrd="2" destOrd="0" parTransId="{C0DC5071-1E91-4881-8405-1F10BA644006}" sibTransId="{81D78F94-7D07-4B4E-B0DF-1C1E58AB6E11}"/>
    <dgm:cxn modelId="{07EFB016-CFD2-409B-B8BA-1CB2C618E124}" type="presOf" srcId="{9CEEBE06-A6E4-4299-8AFA-4E2BCF48C1B7}" destId="{7AB43F60-3491-4A66-82BE-AE1A3F52B7BD}" srcOrd="0" destOrd="0" presId="urn:microsoft.com/office/officeart/2005/8/layout/process1"/>
    <dgm:cxn modelId="{A25ED96A-4DEE-448A-92D9-9937B81E61A6}" type="presOf" srcId="{89826A51-99D2-4FF5-8734-21D230479424}" destId="{B5E38DAA-F8B6-4612-B307-A5D08B3D9293}" srcOrd="0" destOrd="0" presId="urn:microsoft.com/office/officeart/2005/8/layout/process1"/>
    <dgm:cxn modelId="{98E44E6D-4B25-4EC9-94CB-E8C8EB370F32}" type="presOf" srcId="{00DE69FC-56D9-45A2-A07C-7A8AF40FB245}" destId="{4E0238A0-D382-45A3-B4B6-261F3D0DE356}" srcOrd="0" destOrd="0" presId="urn:microsoft.com/office/officeart/2005/8/layout/process1"/>
    <dgm:cxn modelId="{2FCACBFE-4E71-4F03-BE97-E09547817987}" type="presOf" srcId="{C8A1522B-933C-4010-B423-455FEB3B1073}" destId="{9BDCC62D-DCFD-40D4-A27F-0160B4292CDD}" srcOrd="0" destOrd="0" presId="urn:microsoft.com/office/officeart/2005/8/layout/process1"/>
    <dgm:cxn modelId="{ECD3F3B8-4597-4A20-ABBE-41BC76820EE1}" type="presOf" srcId="{058C4C32-ECA4-4D18-98FD-832DEABD645E}" destId="{5AD961B2-958D-49DB-8267-3F3E71117A63}" srcOrd="1" destOrd="0" presId="urn:microsoft.com/office/officeart/2005/8/layout/process1"/>
    <dgm:cxn modelId="{82385BF2-BBFB-42D1-9E91-A120E8449531}" srcId="{9CEEBE06-A6E4-4299-8AFA-4E2BCF48C1B7}" destId="{B6241FF1-C9C0-44A8-B6CA-E6809F46FA8F}" srcOrd="6" destOrd="0" parTransId="{97AFBFD5-CA2C-48D0-B7EA-47BE169A002B}" sibTransId="{70FB2919-D1DC-46D6-8143-B18FDC18ED12}"/>
    <dgm:cxn modelId="{CF2C0D94-AA07-4E95-8256-E1FFCE9071AC}" srcId="{9CEEBE06-A6E4-4299-8AFA-4E2BCF48C1B7}" destId="{58756E89-FA81-4C74-8A90-9E3D5A362475}" srcOrd="3" destOrd="0" parTransId="{10A0F89B-4CA1-46AF-AA78-8F26E9619412}" sibTransId="{637D413A-ED72-47BF-898F-141996E52E48}"/>
    <dgm:cxn modelId="{FC7A4DB7-C536-4FD7-A866-33C63A15FC4C}" srcId="{9CEEBE06-A6E4-4299-8AFA-4E2BCF48C1B7}" destId="{92CC7785-E578-4F50-8286-82CD05ED2519}" srcOrd="1" destOrd="0" parTransId="{AFBDAA96-C4D7-4831-8C57-BA90747594D5}" sibTransId="{26C946B3-3BD3-41F4-AC6E-813C024A2C87}"/>
    <dgm:cxn modelId="{11A3DE3A-A52C-4EAE-A088-689FC63AAF28}" srcId="{9CEEBE06-A6E4-4299-8AFA-4E2BCF48C1B7}" destId="{C8A1522B-933C-4010-B423-455FEB3B1073}" srcOrd="5" destOrd="0" parTransId="{A96A4CF9-1C4F-49D4-A54B-16A01884C63E}" sibTransId="{89826A51-99D2-4FF5-8734-21D230479424}"/>
    <dgm:cxn modelId="{BCB6CE82-2A34-4031-BECB-AF39AA3F26A0}" type="presOf" srcId="{637D413A-ED72-47BF-898F-141996E52E48}" destId="{AEFC71B3-360A-4504-8462-9DBDC0B17F54}" srcOrd="1" destOrd="0" presId="urn:microsoft.com/office/officeart/2005/8/layout/process1"/>
    <dgm:cxn modelId="{6AAE5159-4E3D-414D-854B-5FA861A01CEA}" type="presOf" srcId="{26C946B3-3BD3-41F4-AC6E-813C024A2C87}" destId="{6A72A7DF-1B1B-4CB0-96B5-9C484D91B165}" srcOrd="1" destOrd="0" presId="urn:microsoft.com/office/officeart/2005/8/layout/process1"/>
    <dgm:cxn modelId="{9B62003A-14B6-493F-8C99-1135B7A9AB1D}" type="presOf" srcId="{26C946B3-3BD3-41F4-AC6E-813C024A2C87}" destId="{2A11E7E9-2527-4CB2-AFAE-D2EE00467E11}" srcOrd="0" destOrd="0" presId="urn:microsoft.com/office/officeart/2005/8/layout/process1"/>
    <dgm:cxn modelId="{449FA1F3-37D7-4272-87F8-DFA49EE588BD}" type="presOf" srcId="{F7B6865E-76AA-4A43-B0C6-A69627F528DE}" destId="{08C3FA12-0E6D-4C58-8BDD-5A58CF4EAACE}" srcOrd="1" destOrd="0" presId="urn:microsoft.com/office/officeart/2005/8/layout/process1"/>
    <dgm:cxn modelId="{0AE9E2C8-22F6-4E8A-A034-31364017D6D1}" srcId="{9CEEBE06-A6E4-4299-8AFA-4E2BCF48C1B7}" destId="{438C56A8-0DA1-4344-9888-D5FB9CC3910C}" srcOrd="0" destOrd="0" parTransId="{90B5FDC3-92C2-4E2C-A82E-1D8245571B7B}" sibTransId="{058C4C32-ECA4-4D18-98FD-832DEABD645E}"/>
    <dgm:cxn modelId="{6088379A-600B-4803-91F5-94211C657508}" type="presOf" srcId="{637D413A-ED72-47BF-898F-141996E52E48}" destId="{FC166EB8-F065-4E14-910E-B426E8E90968}" srcOrd="0" destOrd="0" presId="urn:microsoft.com/office/officeart/2005/8/layout/process1"/>
    <dgm:cxn modelId="{AB9B8980-32BF-4512-B3C0-9FB8A9AE789B}" type="presOf" srcId="{F7B6865E-76AA-4A43-B0C6-A69627F528DE}" destId="{B3C9442D-C33A-4F7B-A6C0-A2402C0A9696}" srcOrd="0" destOrd="0" presId="urn:microsoft.com/office/officeart/2005/8/layout/process1"/>
    <dgm:cxn modelId="{C48EC948-10FD-427C-A3F2-B294596D3F4E}" type="presParOf" srcId="{7AB43F60-3491-4A66-82BE-AE1A3F52B7BD}" destId="{C58D3FBC-F1C4-484E-8DF8-901062AEAB3E}" srcOrd="0" destOrd="0" presId="urn:microsoft.com/office/officeart/2005/8/layout/process1"/>
    <dgm:cxn modelId="{DA606DD2-007F-4DB3-8978-620870225CFA}" type="presParOf" srcId="{7AB43F60-3491-4A66-82BE-AE1A3F52B7BD}" destId="{4B24249D-7D3F-45E1-881D-CE50D0705E0E}" srcOrd="1" destOrd="0" presId="urn:microsoft.com/office/officeart/2005/8/layout/process1"/>
    <dgm:cxn modelId="{DB9C7B4A-8095-42C4-BD70-7B92FB202A45}" type="presParOf" srcId="{4B24249D-7D3F-45E1-881D-CE50D0705E0E}" destId="{5AD961B2-958D-49DB-8267-3F3E71117A63}" srcOrd="0" destOrd="0" presId="urn:microsoft.com/office/officeart/2005/8/layout/process1"/>
    <dgm:cxn modelId="{DEC8AC7C-FF29-43DD-A198-7BC48A0FDCE1}" type="presParOf" srcId="{7AB43F60-3491-4A66-82BE-AE1A3F52B7BD}" destId="{ABDE7427-1ACA-4D1E-8F5A-95FCB0E16A23}" srcOrd="2" destOrd="0" presId="urn:microsoft.com/office/officeart/2005/8/layout/process1"/>
    <dgm:cxn modelId="{CDAA74CD-1E48-4F06-903C-67F47D4D726D}" type="presParOf" srcId="{7AB43F60-3491-4A66-82BE-AE1A3F52B7BD}" destId="{2A11E7E9-2527-4CB2-AFAE-D2EE00467E11}" srcOrd="3" destOrd="0" presId="urn:microsoft.com/office/officeart/2005/8/layout/process1"/>
    <dgm:cxn modelId="{38516744-E245-4540-867B-18BBAD2305E1}" type="presParOf" srcId="{2A11E7E9-2527-4CB2-AFAE-D2EE00467E11}" destId="{6A72A7DF-1B1B-4CB0-96B5-9C484D91B165}" srcOrd="0" destOrd="0" presId="urn:microsoft.com/office/officeart/2005/8/layout/process1"/>
    <dgm:cxn modelId="{E63D0EBD-8B57-45C3-B035-8742402FF7A9}" type="presParOf" srcId="{7AB43F60-3491-4A66-82BE-AE1A3F52B7BD}" destId="{5FEBCC58-80B6-4E13-A10B-51D543C23FCD}" srcOrd="4" destOrd="0" presId="urn:microsoft.com/office/officeart/2005/8/layout/process1"/>
    <dgm:cxn modelId="{59CAE504-74B0-4666-877C-9D02C5697A3B}" type="presParOf" srcId="{7AB43F60-3491-4A66-82BE-AE1A3F52B7BD}" destId="{03852EA9-E4F4-475A-8834-7FCC25C66183}" srcOrd="5" destOrd="0" presId="urn:microsoft.com/office/officeart/2005/8/layout/process1"/>
    <dgm:cxn modelId="{9C38453A-5A37-4C12-BD8C-F8D27F70905C}" type="presParOf" srcId="{03852EA9-E4F4-475A-8834-7FCC25C66183}" destId="{8DFE6601-C14C-4CA1-A6E3-9DE225A22284}" srcOrd="0" destOrd="0" presId="urn:microsoft.com/office/officeart/2005/8/layout/process1"/>
    <dgm:cxn modelId="{5DB488F7-17A5-4D37-813D-5EAC39642882}" type="presParOf" srcId="{7AB43F60-3491-4A66-82BE-AE1A3F52B7BD}" destId="{54E17562-EB9B-46F4-8D7E-542FC34C7485}" srcOrd="6" destOrd="0" presId="urn:microsoft.com/office/officeart/2005/8/layout/process1"/>
    <dgm:cxn modelId="{E565792A-4F05-46D3-ACA9-26137D30A4AD}" type="presParOf" srcId="{7AB43F60-3491-4A66-82BE-AE1A3F52B7BD}" destId="{FC166EB8-F065-4E14-910E-B426E8E90968}" srcOrd="7" destOrd="0" presId="urn:microsoft.com/office/officeart/2005/8/layout/process1"/>
    <dgm:cxn modelId="{91090360-A219-4D7B-AC17-502861B22494}" type="presParOf" srcId="{FC166EB8-F065-4E14-910E-B426E8E90968}" destId="{AEFC71B3-360A-4504-8462-9DBDC0B17F54}" srcOrd="0" destOrd="0" presId="urn:microsoft.com/office/officeart/2005/8/layout/process1"/>
    <dgm:cxn modelId="{7AE991BD-19F7-4CFD-A35B-1E8DA3791CDD}" type="presParOf" srcId="{7AB43F60-3491-4A66-82BE-AE1A3F52B7BD}" destId="{4E0238A0-D382-45A3-B4B6-261F3D0DE356}" srcOrd="8" destOrd="0" presId="urn:microsoft.com/office/officeart/2005/8/layout/process1"/>
    <dgm:cxn modelId="{1BF2C939-112B-4AE9-94A5-FA8EB2F47A7F}" type="presParOf" srcId="{7AB43F60-3491-4A66-82BE-AE1A3F52B7BD}" destId="{B3C9442D-C33A-4F7B-A6C0-A2402C0A9696}" srcOrd="9" destOrd="0" presId="urn:microsoft.com/office/officeart/2005/8/layout/process1"/>
    <dgm:cxn modelId="{F46CC539-3DC9-43BA-9919-1BF41115B75D}" type="presParOf" srcId="{B3C9442D-C33A-4F7B-A6C0-A2402C0A9696}" destId="{08C3FA12-0E6D-4C58-8BDD-5A58CF4EAACE}" srcOrd="0" destOrd="0" presId="urn:microsoft.com/office/officeart/2005/8/layout/process1"/>
    <dgm:cxn modelId="{E65A1590-8093-4B30-8862-5B8274C79152}" type="presParOf" srcId="{7AB43F60-3491-4A66-82BE-AE1A3F52B7BD}" destId="{9BDCC62D-DCFD-40D4-A27F-0160B4292CDD}" srcOrd="10" destOrd="0" presId="urn:microsoft.com/office/officeart/2005/8/layout/process1"/>
    <dgm:cxn modelId="{108AEF3F-5BBD-42B3-9FB8-7B1D6E3C5660}" type="presParOf" srcId="{7AB43F60-3491-4A66-82BE-AE1A3F52B7BD}" destId="{B5E38DAA-F8B6-4612-B307-A5D08B3D9293}" srcOrd="11" destOrd="0" presId="urn:microsoft.com/office/officeart/2005/8/layout/process1"/>
    <dgm:cxn modelId="{8ADF4351-A96E-415A-A9CA-CDBF1B8ECF46}" type="presParOf" srcId="{B5E38DAA-F8B6-4612-B307-A5D08B3D9293}" destId="{3306B4E5-55FB-4D08-B406-482469E5D457}" srcOrd="0" destOrd="0" presId="urn:microsoft.com/office/officeart/2005/8/layout/process1"/>
    <dgm:cxn modelId="{88BFEE70-F449-4261-A100-A4E3038F999B}" type="presParOf" srcId="{7AB43F60-3491-4A66-82BE-AE1A3F52B7BD}" destId="{25B19197-00B4-4BD8-BE8D-F495EE2B3BB9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D3FBC-F1C4-484E-8DF8-901062AEAB3E}">
      <dsp:nvSpPr>
        <dsp:cNvPr id="0" name=""/>
        <dsp:cNvSpPr/>
      </dsp:nvSpPr>
      <dsp:spPr>
        <a:xfrm>
          <a:off x="2898" y="2017688"/>
          <a:ext cx="1097798" cy="1383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Understand ASP.NET Form Structure</a:t>
          </a:r>
          <a:endParaRPr lang="en-US" sz="1300" kern="1200" dirty="0"/>
        </a:p>
      </dsp:txBody>
      <dsp:txXfrm>
        <a:off x="35051" y="2049841"/>
        <a:ext cx="1033492" cy="1318983"/>
      </dsp:txXfrm>
    </dsp:sp>
    <dsp:sp modelId="{4B24249D-7D3F-45E1-881D-CE50D0705E0E}">
      <dsp:nvSpPr>
        <dsp:cNvPr id="0" name=""/>
        <dsp:cNvSpPr/>
      </dsp:nvSpPr>
      <dsp:spPr>
        <a:xfrm>
          <a:off x="1210476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10476" y="2627657"/>
        <a:ext cx="162913" cy="163351"/>
      </dsp:txXfrm>
    </dsp:sp>
    <dsp:sp modelId="{ABDE7427-1ACA-4D1E-8F5A-95FCB0E16A23}">
      <dsp:nvSpPr>
        <dsp:cNvPr id="0" name=""/>
        <dsp:cNvSpPr/>
      </dsp:nvSpPr>
      <dsp:spPr>
        <a:xfrm>
          <a:off x="1539816" y="2017688"/>
          <a:ext cx="1097798" cy="1383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Identify key inputs needed for form request</a:t>
          </a:r>
          <a:endParaRPr lang="en-US" sz="1300" kern="1200" dirty="0"/>
        </a:p>
      </dsp:txBody>
      <dsp:txXfrm>
        <a:off x="1571969" y="2049841"/>
        <a:ext cx="1033492" cy="1318983"/>
      </dsp:txXfrm>
    </dsp:sp>
    <dsp:sp modelId="{2A11E7E9-2527-4CB2-AFAE-D2EE00467E11}">
      <dsp:nvSpPr>
        <dsp:cNvPr id="0" name=""/>
        <dsp:cNvSpPr/>
      </dsp:nvSpPr>
      <dsp:spPr>
        <a:xfrm>
          <a:off x="2747394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47394" y="2627657"/>
        <a:ext cx="162913" cy="163351"/>
      </dsp:txXfrm>
    </dsp:sp>
    <dsp:sp modelId="{5FEBCC58-80B6-4E13-A10B-51D543C23FCD}">
      <dsp:nvSpPr>
        <dsp:cNvPr id="0" name=""/>
        <dsp:cNvSpPr/>
      </dsp:nvSpPr>
      <dsp:spPr>
        <a:xfrm>
          <a:off x="3076733" y="2017688"/>
          <a:ext cx="1097798" cy="1383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Identify Event target which initiates form request on server side</a:t>
          </a:r>
          <a:endParaRPr lang="en-US" sz="1300" kern="1200" dirty="0"/>
        </a:p>
      </dsp:txBody>
      <dsp:txXfrm>
        <a:off x="3108886" y="2049841"/>
        <a:ext cx="1033492" cy="1318983"/>
      </dsp:txXfrm>
    </dsp:sp>
    <dsp:sp modelId="{03852EA9-E4F4-475A-8834-7FCC25C66183}">
      <dsp:nvSpPr>
        <dsp:cNvPr id="0" name=""/>
        <dsp:cNvSpPr/>
      </dsp:nvSpPr>
      <dsp:spPr>
        <a:xfrm>
          <a:off x="4284311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84311" y="2627657"/>
        <a:ext cx="162913" cy="163351"/>
      </dsp:txXfrm>
    </dsp:sp>
    <dsp:sp modelId="{54E17562-EB9B-46F4-8D7E-542FC34C7485}">
      <dsp:nvSpPr>
        <dsp:cNvPr id="0" name=""/>
        <dsp:cNvSpPr/>
      </dsp:nvSpPr>
      <dsp:spPr>
        <a:xfrm>
          <a:off x="4613650" y="2017688"/>
          <a:ext cx="1097798" cy="13832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Post Form with inputs</a:t>
          </a:r>
          <a:endParaRPr lang="en-US" sz="1300" kern="1200" dirty="0"/>
        </a:p>
      </dsp:txBody>
      <dsp:txXfrm>
        <a:off x="4645803" y="2049841"/>
        <a:ext cx="1033492" cy="1318983"/>
      </dsp:txXfrm>
    </dsp:sp>
    <dsp:sp modelId="{FC166EB8-F065-4E14-910E-B426E8E90968}">
      <dsp:nvSpPr>
        <dsp:cNvPr id="0" name=""/>
        <dsp:cNvSpPr/>
      </dsp:nvSpPr>
      <dsp:spPr>
        <a:xfrm>
          <a:off x="5821228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821228" y="2627657"/>
        <a:ext cx="162913" cy="163351"/>
      </dsp:txXfrm>
    </dsp:sp>
    <dsp:sp modelId="{4E0238A0-D382-45A3-B4B6-261F3D0DE356}">
      <dsp:nvSpPr>
        <dsp:cNvPr id="0" name=""/>
        <dsp:cNvSpPr/>
      </dsp:nvSpPr>
      <dsp:spPr>
        <a:xfrm>
          <a:off x="6150568" y="2017688"/>
          <a:ext cx="1097798" cy="13832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Retrieve HTML page with form output from server</a:t>
          </a:r>
          <a:endParaRPr lang="en-US" sz="1300" kern="1200" dirty="0"/>
        </a:p>
      </dsp:txBody>
      <dsp:txXfrm>
        <a:off x="6182721" y="2049841"/>
        <a:ext cx="1033492" cy="1318983"/>
      </dsp:txXfrm>
    </dsp:sp>
    <dsp:sp modelId="{B3C9442D-C33A-4F7B-A6C0-A2402C0A9696}">
      <dsp:nvSpPr>
        <dsp:cNvPr id="0" name=""/>
        <dsp:cNvSpPr/>
      </dsp:nvSpPr>
      <dsp:spPr>
        <a:xfrm>
          <a:off x="7358146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58146" y="2627657"/>
        <a:ext cx="162913" cy="163351"/>
      </dsp:txXfrm>
    </dsp:sp>
    <dsp:sp modelId="{9BDCC62D-DCFD-40D4-A27F-0160B4292CDD}">
      <dsp:nvSpPr>
        <dsp:cNvPr id="0" name=""/>
        <dsp:cNvSpPr/>
      </dsp:nvSpPr>
      <dsp:spPr>
        <a:xfrm>
          <a:off x="7687485" y="2017688"/>
          <a:ext cx="1097798" cy="1383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Process HTML output to retrieve data</a:t>
          </a:r>
          <a:endParaRPr lang="en-US" sz="1300" kern="1200" dirty="0"/>
        </a:p>
      </dsp:txBody>
      <dsp:txXfrm>
        <a:off x="7719638" y="2049841"/>
        <a:ext cx="1033492" cy="1318983"/>
      </dsp:txXfrm>
    </dsp:sp>
    <dsp:sp modelId="{B5E38DAA-F8B6-4612-B307-A5D08B3D9293}">
      <dsp:nvSpPr>
        <dsp:cNvPr id="0" name=""/>
        <dsp:cNvSpPr/>
      </dsp:nvSpPr>
      <dsp:spPr>
        <a:xfrm>
          <a:off x="8895063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895063" y="2627657"/>
        <a:ext cx="162913" cy="163351"/>
      </dsp:txXfrm>
    </dsp:sp>
    <dsp:sp modelId="{25B19197-00B4-4BD8-BE8D-F495EE2B3BB9}">
      <dsp:nvSpPr>
        <dsp:cNvPr id="0" name=""/>
        <dsp:cNvSpPr/>
      </dsp:nvSpPr>
      <dsp:spPr>
        <a:xfrm>
          <a:off x="9224402" y="2017688"/>
          <a:ext cx="1097798" cy="1383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Analyze Data</a:t>
          </a:r>
          <a:endParaRPr lang="en-US" sz="1300" kern="1200" dirty="0"/>
        </a:p>
      </dsp:txBody>
      <dsp:txXfrm>
        <a:off x="9256555" y="2049841"/>
        <a:ext cx="1033492" cy="1318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D3FBC-F1C4-484E-8DF8-901062AEAB3E}">
      <dsp:nvSpPr>
        <dsp:cNvPr id="0" name=""/>
        <dsp:cNvSpPr/>
      </dsp:nvSpPr>
      <dsp:spPr>
        <a:xfrm>
          <a:off x="2898" y="1902869"/>
          <a:ext cx="1097798" cy="16129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Performed a manual test form submission and monitored output using Chrome Developer Tools</a:t>
          </a:r>
          <a:endParaRPr lang="en-US" sz="1100" kern="1200" dirty="0"/>
        </a:p>
      </dsp:txBody>
      <dsp:txXfrm>
        <a:off x="35051" y="1935022"/>
        <a:ext cx="1033492" cy="1548621"/>
      </dsp:txXfrm>
    </dsp:sp>
    <dsp:sp modelId="{4B24249D-7D3F-45E1-881D-CE50D0705E0E}">
      <dsp:nvSpPr>
        <dsp:cNvPr id="0" name=""/>
        <dsp:cNvSpPr/>
      </dsp:nvSpPr>
      <dsp:spPr>
        <a:xfrm>
          <a:off x="1210476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10476" y="2627657"/>
        <a:ext cx="162913" cy="163351"/>
      </dsp:txXfrm>
    </dsp:sp>
    <dsp:sp modelId="{ABDE7427-1ACA-4D1E-8F5A-95FCB0E16A23}">
      <dsp:nvSpPr>
        <dsp:cNvPr id="0" name=""/>
        <dsp:cNvSpPr/>
      </dsp:nvSpPr>
      <dsp:spPr>
        <a:xfrm>
          <a:off x="1539816" y="1902869"/>
          <a:ext cx="1097798" cy="16129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Key Form Inputs identified as From Month, From Date, From Year, To Month, To Date, and To year</a:t>
          </a:r>
          <a:endParaRPr lang="en-US" sz="1100" kern="1200" dirty="0"/>
        </a:p>
      </dsp:txBody>
      <dsp:txXfrm>
        <a:off x="1571969" y="1935022"/>
        <a:ext cx="1033492" cy="1548621"/>
      </dsp:txXfrm>
    </dsp:sp>
    <dsp:sp modelId="{2A11E7E9-2527-4CB2-AFAE-D2EE00467E11}">
      <dsp:nvSpPr>
        <dsp:cNvPr id="0" name=""/>
        <dsp:cNvSpPr/>
      </dsp:nvSpPr>
      <dsp:spPr>
        <a:xfrm>
          <a:off x="2747394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747394" y="2627657"/>
        <a:ext cx="162913" cy="163351"/>
      </dsp:txXfrm>
    </dsp:sp>
    <dsp:sp modelId="{5FEBCC58-80B6-4E13-A10B-51D543C23FCD}">
      <dsp:nvSpPr>
        <dsp:cNvPr id="0" name=""/>
        <dsp:cNvSpPr/>
      </dsp:nvSpPr>
      <dsp:spPr>
        <a:xfrm>
          <a:off x="3076733" y="1902869"/>
          <a:ext cx="1097798" cy="16129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‘</a:t>
          </a:r>
          <a:r>
            <a:rPr lang="en-US" sz="1100" kern="1200" dirty="0" err="1" smtClean="0"/>
            <a:t>btnGO</a:t>
          </a:r>
          <a:r>
            <a:rPr lang="en-US" sz="1100" kern="1200" dirty="0" smtClean="0"/>
            <a:t>’ is the event target on the page that initiates form request</a:t>
          </a:r>
          <a:endParaRPr lang="en-US" sz="1100" kern="1200" dirty="0"/>
        </a:p>
      </dsp:txBody>
      <dsp:txXfrm>
        <a:off x="3108886" y="1935022"/>
        <a:ext cx="1033492" cy="1548621"/>
      </dsp:txXfrm>
    </dsp:sp>
    <dsp:sp modelId="{03852EA9-E4F4-475A-8834-7FCC25C66183}">
      <dsp:nvSpPr>
        <dsp:cNvPr id="0" name=""/>
        <dsp:cNvSpPr/>
      </dsp:nvSpPr>
      <dsp:spPr>
        <a:xfrm>
          <a:off x="4284311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84311" y="2627657"/>
        <a:ext cx="162913" cy="163351"/>
      </dsp:txXfrm>
    </dsp:sp>
    <dsp:sp modelId="{54E17562-EB9B-46F4-8D7E-542FC34C7485}">
      <dsp:nvSpPr>
        <dsp:cNvPr id="0" name=""/>
        <dsp:cNvSpPr/>
      </dsp:nvSpPr>
      <dsp:spPr>
        <a:xfrm>
          <a:off x="4613650" y="1902869"/>
          <a:ext cx="1097798" cy="16129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Post form in a loop of 1-month increment (server has a limit of 3 months max)</a:t>
          </a:r>
          <a:endParaRPr lang="en-US" sz="1100" kern="1200" dirty="0"/>
        </a:p>
      </dsp:txBody>
      <dsp:txXfrm>
        <a:off x="4645803" y="1935022"/>
        <a:ext cx="1033492" cy="1548621"/>
      </dsp:txXfrm>
    </dsp:sp>
    <dsp:sp modelId="{FC166EB8-F065-4E14-910E-B426E8E90968}">
      <dsp:nvSpPr>
        <dsp:cNvPr id="0" name=""/>
        <dsp:cNvSpPr/>
      </dsp:nvSpPr>
      <dsp:spPr>
        <a:xfrm>
          <a:off x="5821228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821228" y="2627657"/>
        <a:ext cx="162913" cy="163351"/>
      </dsp:txXfrm>
    </dsp:sp>
    <dsp:sp modelId="{4E0238A0-D382-45A3-B4B6-261F3D0DE356}">
      <dsp:nvSpPr>
        <dsp:cNvPr id="0" name=""/>
        <dsp:cNvSpPr/>
      </dsp:nvSpPr>
      <dsp:spPr>
        <a:xfrm>
          <a:off x="6150568" y="1902869"/>
          <a:ext cx="1097798" cy="16129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Retrieve HTML page with form output from server</a:t>
          </a:r>
          <a:endParaRPr lang="en-US" sz="1100" kern="1200" dirty="0"/>
        </a:p>
      </dsp:txBody>
      <dsp:txXfrm>
        <a:off x="6182721" y="1935022"/>
        <a:ext cx="1033492" cy="1548621"/>
      </dsp:txXfrm>
    </dsp:sp>
    <dsp:sp modelId="{B3C9442D-C33A-4F7B-A6C0-A2402C0A9696}">
      <dsp:nvSpPr>
        <dsp:cNvPr id="0" name=""/>
        <dsp:cNvSpPr/>
      </dsp:nvSpPr>
      <dsp:spPr>
        <a:xfrm>
          <a:off x="7358146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358146" y="2627657"/>
        <a:ext cx="162913" cy="163351"/>
      </dsp:txXfrm>
    </dsp:sp>
    <dsp:sp modelId="{9BDCC62D-DCFD-40D4-A27F-0160B4292CDD}">
      <dsp:nvSpPr>
        <dsp:cNvPr id="0" name=""/>
        <dsp:cNvSpPr/>
      </dsp:nvSpPr>
      <dsp:spPr>
        <a:xfrm>
          <a:off x="7687485" y="1902869"/>
          <a:ext cx="1097798" cy="16129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 Beautiful Soup, and Python regex search to get offense data, offense location, offense type, and case details</a:t>
          </a:r>
          <a:endParaRPr lang="en-US" sz="1100" kern="1200" dirty="0"/>
        </a:p>
      </dsp:txBody>
      <dsp:txXfrm>
        <a:off x="7719638" y="1935022"/>
        <a:ext cx="1033492" cy="1548621"/>
      </dsp:txXfrm>
    </dsp:sp>
    <dsp:sp modelId="{B5E38DAA-F8B6-4612-B307-A5D08B3D9293}">
      <dsp:nvSpPr>
        <dsp:cNvPr id="0" name=""/>
        <dsp:cNvSpPr/>
      </dsp:nvSpPr>
      <dsp:spPr>
        <a:xfrm>
          <a:off x="8895063" y="2573206"/>
          <a:ext cx="232733" cy="272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8895063" y="2627657"/>
        <a:ext cx="162913" cy="163351"/>
      </dsp:txXfrm>
    </dsp:sp>
    <dsp:sp modelId="{25B19197-00B4-4BD8-BE8D-F495EE2B3BB9}">
      <dsp:nvSpPr>
        <dsp:cNvPr id="0" name=""/>
        <dsp:cNvSpPr/>
      </dsp:nvSpPr>
      <dsp:spPr>
        <a:xfrm>
          <a:off x="9224402" y="1902869"/>
          <a:ext cx="1097798" cy="16129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 Exploratory Data Analysis Using Pandas and Answer Questions</a:t>
          </a:r>
          <a:endParaRPr lang="en-US" sz="1100" kern="1200" dirty="0"/>
        </a:p>
      </dsp:txBody>
      <dsp:txXfrm>
        <a:off x="9256555" y="1935022"/>
        <a:ext cx="1033492" cy="154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22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09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10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7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4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CF2E-8114-4073-B5C3-B1528CCEFBF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C83383-E569-455E-B872-DF347C2D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90" y="2655975"/>
            <a:ext cx="4834481" cy="271421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87" y="2072501"/>
            <a:ext cx="4855887" cy="2725114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9240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2581158"/>
              </p:ext>
            </p:extLst>
          </p:nvPr>
        </p:nvGraphicFramePr>
        <p:xfrm>
          <a:off x="1866900" y="-679393"/>
          <a:ext cx="103251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6360198"/>
              </p:ext>
            </p:extLst>
          </p:nvPr>
        </p:nvGraphicFramePr>
        <p:xfrm>
          <a:off x="1866900" y="1638528"/>
          <a:ext cx="103251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Down Arrow 5"/>
          <p:cNvSpPr/>
          <p:nvPr/>
        </p:nvSpPr>
        <p:spPr>
          <a:xfrm>
            <a:off x="2187061" y="2960473"/>
            <a:ext cx="444843" cy="5436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729596" y="2960473"/>
            <a:ext cx="444843" cy="5436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814666" y="2960473"/>
            <a:ext cx="444843" cy="5436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272131" y="2960473"/>
            <a:ext cx="444843" cy="5436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357201" y="2960473"/>
            <a:ext cx="444843" cy="5436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9899736" y="2960473"/>
            <a:ext cx="444843" cy="5436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1442273" y="2960473"/>
            <a:ext cx="444843" cy="5436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3650" y="1876051"/>
            <a:ext cx="119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 Steps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9811" y="3870807"/>
            <a:ext cx="1527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How I applied it</a:t>
            </a:r>
          </a:p>
          <a:p>
            <a:pPr algn="ctr"/>
            <a:r>
              <a:rPr lang="en-US" sz="1400" dirty="0" smtClean="0"/>
              <a:t>To Bellingham Police Activity Detail Report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39811" y="754840"/>
            <a:ext cx="11852189" cy="2155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9810" y="3554626"/>
            <a:ext cx="11852189" cy="1598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50098" y="946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05310" y="946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2633" y="946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5168" y="946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77703" y="946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20238" y="946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62773" y="946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66" y="584227"/>
            <a:ext cx="9411862" cy="5348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78850" y="1435100"/>
            <a:ext cx="1974478" cy="3727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46834" y="1435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78850" y="4521200"/>
            <a:ext cx="1974478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46834" y="452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410216"/>
            <a:ext cx="3619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889375" y="1003300"/>
            <a:ext cx="365125" cy="40691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4500" y="818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52" y="2456439"/>
            <a:ext cx="548640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2" y="4668288"/>
            <a:ext cx="54864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2" y="297592"/>
            <a:ext cx="548640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52" y="297592"/>
            <a:ext cx="5486400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2" y="2456439"/>
            <a:ext cx="5486400" cy="18288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5067300" y="355600"/>
            <a:ext cx="0" cy="13652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14000" y="355600"/>
            <a:ext cx="0" cy="13652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54600" y="2500889"/>
            <a:ext cx="0" cy="13652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407650" y="2571750"/>
            <a:ext cx="0" cy="13652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54600" y="4738138"/>
            <a:ext cx="0" cy="13652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3650" y="255151"/>
            <a:ext cx="0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7300" y="132041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COV-2 related shutdown</a:t>
            </a:r>
            <a:endParaRPr lang="en-US" sz="1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87638" y="2825750"/>
            <a:ext cx="717812" cy="428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146776" y="652888"/>
            <a:ext cx="705374" cy="261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106549" y="3040062"/>
            <a:ext cx="745601" cy="143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87638" y="5029227"/>
            <a:ext cx="717812" cy="615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87638" y="663352"/>
            <a:ext cx="729465" cy="93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32418" y="4868862"/>
            <a:ext cx="4878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Slight reduction in property crimes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Significant reduction in violent crimes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Large reduction in drug-narcotics crimes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Slight reduction in statutory crime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Minimal reduction in death investigations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563D5682F6E746B2E4304F106B8258" ma:contentTypeVersion="13" ma:contentTypeDescription="Create a new document." ma:contentTypeScope="" ma:versionID="364fcb90437abe1906e8674212253cf9">
  <xsd:schema xmlns:xsd="http://www.w3.org/2001/XMLSchema" xmlns:xs="http://www.w3.org/2001/XMLSchema" xmlns:p="http://schemas.microsoft.com/office/2006/metadata/properties" xmlns:ns3="86476da5-5971-4b15-948c-e195a1a7f371" xmlns:ns4="1593f615-075c-4641-8aa0-78144eb5463a" targetNamespace="http://schemas.microsoft.com/office/2006/metadata/properties" ma:root="true" ma:fieldsID="15454488bc7ea58216500e7dcdfacb36" ns3:_="" ns4:_="">
    <xsd:import namespace="86476da5-5971-4b15-948c-e195a1a7f371"/>
    <xsd:import namespace="1593f615-075c-4641-8aa0-78144eb546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76da5-5971-4b15-948c-e195a1a7f3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f615-075c-4641-8aa0-78144eb5463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F66909-AE75-4A6B-AE6E-B5366089B24C}">
  <ds:schemaRefs>
    <ds:schemaRef ds:uri="http://purl.org/dc/dcmitype/"/>
    <ds:schemaRef ds:uri="1593f615-075c-4641-8aa0-78144eb5463a"/>
    <ds:schemaRef ds:uri="http://schemas.microsoft.com/office/2006/documentManagement/types"/>
    <ds:schemaRef ds:uri="http://purl.org/dc/elements/1.1/"/>
    <ds:schemaRef ds:uri="http://schemas.microsoft.com/office/2006/metadata/properties"/>
    <ds:schemaRef ds:uri="86476da5-5971-4b15-948c-e195a1a7f371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2E5040-B031-4842-B614-86856C858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384919-8165-4173-83C7-BA3E38B17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76da5-5971-4b15-948c-e195a1a7f371"/>
    <ds:schemaRef ds:uri="1593f615-075c-4641-8aa0-78144eb546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</TotalTime>
  <Words>198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>PACCAR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Ramesh</dc:creator>
  <cp:lastModifiedBy>Varun Ramesh</cp:lastModifiedBy>
  <cp:revision>9</cp:revision>
  <dcterms:created xsi:type="dcterms:W3CDTF">2021-03-21T04:44:12Z</dcterms:created>
  <dcterms:modified xsi:type="dcterms:W3CDTF">2021-03-21T19:55:34Z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0x010100D7563D5682F6E746B2E4304F106B8258</vt:lpwstr>
  </property>
</Properties>
</file>