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CFEE-66B6-4CC2-AE09-DCFC4F8C80ED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831CEB-1418-4628-8E87-19657A52BC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CFEE-66B6-4CC2-AE09-DCFC4F8C80ED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1CEB-1418-4628-8E87-19657A52BCA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CFEE-66B6-4CC2-AE09-DCFC4F8C80ED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1CEB-1418-4628-8E87-19657A52BC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CFEE-66B6-4CC2-AE09-DCFC4F8C80ED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1CEB-1418-4628-8E87-19657A52BCA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75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CFEE-66B6-4CC2-AE09-DCFC4F8C80ED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1CEB-1418-4628-8E87-19657A52BC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64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CFEE-66B6-4CC2-AE09-DCFC4F8C80ED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1CEB-1418-4628-8E87-19657A52BCA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0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CFEE-66B6-4CC2-AE09-DCFC4F8C80ED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1CEB-1418-4628-8E87-19657A52BCA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18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CFEE-66B6-4CC2-AE09-DCFC4F8C80ED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1CEB-1418-4628-8E87-19657A52BCA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0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CFEE-66B6-4CC2-AE09-DCFC4F8C80ED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1CEB-1418-4628-8E87-19657A52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13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CFEE-66B6-4CC2-AE09-DCFC4F8C80ED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1CEB-1418-4628-8E87-19657A52BCA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6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377CFEE-66B6-4CC2-AE09-DCFC4F8C80ED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1CEB-1418-4628-8E87-19657A52BCA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7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CFEE-66B6-4CC2-AE09-DCFC4F8C80ED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831CEB-1418-4628-8E87-19657A52BCA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geeksforgeeks.org/types-of-virtual-machine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virtual-machine/" TargetMode="External"/><Relationship Id="rId2" Type="http://schemas.openxmlformats.org/officeDocument/2006/relationships/hyperlink" Target="https://www.javatpoint.com/virtual-mach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codecamp.org/news/what-is-a-virtual-machine-and-how-to-setup-a-vm-on-windows-linux-and-mac/" TargetMode="External"/><Relationship Id="rId4" Type="http://schemas.openxmlformats.org/officeDocument/2006/relationships/hyperlink" Target="https://www.thecrazyprogrammer.com/2021/10/advantages-and-disadvantages-of-virtual-machine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F43C-0F07-3178-C00E-7CB7A7313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VIRTUAL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0473A-F37E-C8FE-FE49-AB8850958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10246672" cy="1479647"/>
          </a:xfrm>
        </p:spPr>
        <p:txBody>
          <a:bodyPr anchor="t">
            <a:normAutofit fontScale="70000" lnSpcReduction="20000"/>
          </a:bodyPr>
          <a:lstStyle/>
          <a:p>
            <a:pPr algn="r"/>
            <a:endParaRPr lang="en-IN" dirty="0">
              <a:solidFill>
                <a:schemeClr val="tx2"/>
              </a:solidFill>
            </a:endParaRPr>
          </a:p>
          <a:p>
            <a:pPr marL="342900" indent="-342900" algn="r">
              <a:buFontTx/>
              <a:buChar char="-"/>
            </a:pPr>
            <a:r>
              <a:rPr lang="en-IN" sz="3800" dirty="0">
                <a:solidFill>
                  <a:schemeClr val="tx2"/>
                </a:solidFill>
              </a:rPr>
              <a:t>Varun Ram S</a:t>
            </a:r>
          </a:p>
          <a:p>
            <a:pPr algn="r"/>
            <a:r>
              <a:rPr lang="en-IN" sz="3800" dirty="0">
                <a:solidFill>
                  <a:schemeClr val="tx2"/>
                </a:solidFill>
              </a:rPr>
              <a:t>(DI SW PLM IES DMA MAS)</a:t>
            </a:r>
          </a:p>
        </p:txBody>
      </p:sp>
    </p:spTree>
    <p:extLst>
      <p:ext uri="{BB962C8B-B14F-4D97-AF65-F5344CB8AC3E}">
        <p14:creationId xmlns:p14="http://schemas.microsoft.com/office/powerpoint/2010/main" val="143630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A4AF3-68C5-B49F-8AA1-B5677DCE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What Exactly is a VIRTUAL MACHINE?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B3724D-E120-901B-C532-456779F34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003015" cy="34506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sz="1900" dirty="0">
                <a:latin typeface="Nunito" panose="020B0604020202020204" pitchFamily="2" charset="0"/>
              </a:rPr>
              <a:t>C</a:t>
            </a:r>
            <a:r>
              <a:rPr lang="en-IN" sz="1900" b="0" i="0" dirty="0">
                <a:effectLst/>
                <a:latin typeface="Nunito" panose="020B0604020202020204" pitchFamily="2" charset="0"/>
              </a:rPr>
              <a:t>omputer resource that functions like a physical computer and makes use of software resources only instead of using any physical computer for functioning, running programs, and deploying the apps</a:t>
            </a:r>
          </a:p>
          <a:p>
            <a:pPr>
              <a:lnSpc>
                <a:spcPct val="110000"/>
              </a:lnSpc>
            </a:pPr>
            <a:r>
              <a:rPr lang="en-IN" sz="1900" dirty="0">
                <a:latin typeface="Nunito" panose="020B0604020202020204" pitchFamily="2" charset="0"/>
              </a:rPr>
              <a:t>Experience of end user is intended to be kept same as that of using a physical device</a:t>
            </a:r>
          </a:p>
          <a:p>
            <a:pPr>
              <a:lnSpc>
                <a:spcPct val="110000"/>
              </a:lnSpc>
            </a:pPr>
            <a:r>
              <a:rPr lang="en-IN" sz="1900" dirty="0">
                <a:latin typeface="Nunito" panose="020B0604020202020204" pitchFamily="2" charset="0"/>
              </a:rPr>
              <a:t>Has own operating system, storage and memory and can connect to the internet just like a physical device. </a:t>
            </a:r>
            <a:endParaRPr lang="en-IN" sz="1900" dirty="0"/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7B733C3F-9682-42F2-95C8-440BBDB77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9537" y="2012810"/>
            <a:ext cx="3108945" cy="3453535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AA79E5-501E-47F1-B927-7C05579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id="{FF65AAE0-FA0E-4FC3-95C8-629AB654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9D72B1F-7275-0D89-E09F-2BD7ABE84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02" b="-6"/>
          <a:stretch/>
        </p:blipFill>
        <p:spPr>
          <a:xfrm>
            <a:off x="8128756" y="2174242"/>
            <a:ext cx="27623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4185-A925-EBE5-3CA1-F0CBA367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Why virtual machines?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F4B3-7E3E-7BFB-A0B7-86D1BFC3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IN" dirty="0"/>
              <a:t>Backup of any Physical Device</a:t>
            </a:r>
          </a:p>
          <a:p>
            <a:r>
              <a:rPr lang="en-IN" dirty="0"/>
              <a:t>Software Testing</a:t>
            </a:r>
          </a:p>
          <a:p>
            <a:r>
              <a:rPr lang="en-IN" dirty="0"/>
              <a:t>Program Development</a:t>
            </a:r>
          </a:p>
          <a:p>
            <a:r>
              <a:rPr lang="en-IN" dirty="0"/>
              <a:t>Cybersecurity</a:t>
            </a:r>
          </a:p>
          <a:p>
            <a:r>
              <a:rPr lang="en-IN" dirty="0"/>
              <a:t>Faster Recovery</a:t>
            </a:r>
          </a:p>
          <a:p>
            <a:r>
              <a:rPr lang="en-IN" dirty="0"/>
              <a:t>Less Physical Components</a:t>
            </a:r>
          </a:p>
          <a:p>
            <a:r>
              <a:rPr lang="en-IN" dirty="0"/>
              <a:t>Multiple Users/Operating Systems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239609D-00BA-789F-B29B-585DBE0F8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9" r="5345" b="2"/>
          <a:stretch/>
        </p:blipFill>
        <p:spPr>
          <a:xfrm>
            <a:off x="6277257" y="2174242"/>
            <a:ext cx="46138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7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4B0-0BC9-B2E8-1F29-2E22438A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 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0DDF-BA17-62F8-5B7E-4C088422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4988"/>
          </a:xfrm>
        </p:spPr>
        <p:txBody>
          <a:bodyPr>
            <a:normAutofit/>
          </a:bodyPr>
          <a:lstStyle/>
          <a:p>
            <a:r>
              <a:rPr lang="en-IN" dirty="0"/>
              <a:t>Process Virtual Machine:</a:t>
            </a:r>
          </a:p>
          <a:p>
            <a:pPr lvl="1"/>
            <a:r>
              <a:rPr lang="en-IN" b="0" i="0" dirty="0">
                <a:effectLst/>
                <a:latin typeface="Nunito" pitchFamily="2" charset="0"/>
              </a:rPr>
              <a:t>Process virtual machine is allows only a single process to run as an application on the host system and provides a platform-independent environment. </a:t>
            </a:r>
          </a:p>
          <a:p>
            <a:pPr lvl="1"/>
            <a:r>
              <a:rPr lang="en-IN" dirty="0">
                <a:latin typeface="Nunito" pitchFamily="2" charset="0"/>
              </a:rPr>
              <a:t>G</a:t>
            </a:r>
            <a:r>
              <a:rPr lang="en-IN" b="0" i="0" dirty="0">
                <a:effectLst/>
                <a:latin typeface="Nunito" pitchFamily="2" charset="0"/>
              </a:rPr>
              <a:t>ets created once the process is started and gets destroyed when the process ends.</a:t>
            </a:r>
          </a:p>
          <a:p>
            <a:pPr lvl="1"/>
            <a:r>
              <a:rPr lang="en-IN" dirty="0">
                <a:latin typeface="Nunito" pitchFamily="2" charset="0"/>
              </a:rPr>
              <a:t>Example: JVM (JAVA Virtual Machine)</a:t>
            </a:r>
            <a:r>
              <a:rPr lang="en-IN" b="0" i="0" dirty="0">
                <a:effectLst/>
                <a:latin typeface="Nunito" pitchFamily="2" charset="0"/>
              </a:rPr>
              <a:t> </a:t>
            </a:r>
            <a:endParaRPr lang="en-IN" dirty="0"/>
          </a:p>
          <a:p>
            <a:r>
              <a:rPr lang="en-IN" dirty="0"/>
              <a:t>System Virtual Machine: </a:t>
            </a:r>
          </a:p>
          <a:p>
            <a:pPr lvl="1"/>
            <a:r>
              <a:rPr lang="en-IN" b="0" i="0" dirty="0">
                <a:effectLst/>
                <a:latin typeface="Nunito" pitchFamily="2" charset="0"/>
              </a:rPr>
              <a:t>A system virtual machine is fully virtualized to substitute a physical machine. </a:t>
            </a:r>
          </a:p>
          <a:p>
            <a:pPr lvl="1"/>
            <a:r>
              <a:rPr lang="en-IN" b="0" i="0" dirty="0">
                <a:effectLst/>
                <a:latin typeface="Nunito" pitchFamily="2" charset="0"/>
              </a:rPr>
              <a:t>The physical resources of the host device are shared among the multiple VMs.</a:t>
            </a:r>
          </a:p>
          <a:p>
            <a:pPr lvl="1"/>
            <a:endParaRPr lang="en-IN" b="0" i="0" dirty="0">
              <a:effectLst/>
              <a:latin typeface="Nunito" pitchFamily="2" charset="0"/>
            </a:endParaRP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21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0FE884-7481-7332-44F0-0FBFDCAE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Architectures OF TYPES OF VIRTUAL MACHINES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C0207-1242-B424-46C9-58B80DAC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29" y="2191052"/>
            <a:ext cx="4134062" cy="2813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28E4D6-F984-2380-7DCC-A450253B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757" y="2191052"/>
            <a:ext cx="4087097" cy="2819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236254-053E-AAF8-4D17-A9043FF666F9}"/>
              </a:ext>
            </a:extLst>
          </p:cNvPr>
          <p:cNvSpPr txBox="1"/>
          <p:nvPr/>
        </p:nvSpPr>
        <p:spPr>
          <a:xfrm>
            <a:off x="940329" y="5618480"/>
            <a:ext cx="575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Image(s) Source: </a:t>
            </a:r>
            <a:r>
              <a:rPr lang="en-IN" dirty="0">
                <a:hlinkClick r:id="rId4"/>
              </a:rPr>
              <a:t>Types of Virtual Machines - GeeksforGeeks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70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0F84-025E-F490-4471-6C07BD47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A VIRTUAL MACHINE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4D694-E14A-17CB-A9CA-00A5BA88F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Nunito" pitchFamily="2" charset="0"/>
              </a:rPr>
              <a:t>Virtualization provides with dedicated software based memory, CPU and storage.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Nunito" pitchFamily="2" charset="0"/>
              </a:rPr>
              <a:t>The overall process is done by the </a:t>
            </a:r>
            <a:r>
              <a:rPr lang="en-IN" b="0" i="0" dirty="0">
                <a:solidFill>
                  <a:srgbClr val="FF0000"/>
                </a:solidFill>
                <a:effectLst/>
                <a:latin typeface="Nunito" pitchFamily="2" charset="0"/>
              </a:rPr>
              <a:t>hypervisor software.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Nunito" pitchFamily="2" charset="0"/>
              </a:rPr>
              <a:t>Depending on the need, resources are moved from host towards guest by the hypervisor.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Nunito" pitchFamily="2" charset="0"/>
              </a:rPr>
              <a:t>Hypervisor also schedules the operations in virtual machines in order to avoid conflicts that can arise while using the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97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D3F6B-FE9F-0540-7AB9-50017B10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88" y="1098043"/>
            <a:ext cx="9603275" cy="104923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7E30C3-2C0F-2499-B6C4-3D56DAB8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788" y="2034983"/>
            <a:ext cx="11742821" cy="3450613"/>
          </a:xfrm>
        </p:spPr>
        <p:txBody>
          <a:bodyPr/>
          <a:lstStyle/>
          <a:p>
            <a:r>
              <a:rPr lang="en-IN" dirty="0"/>
              <a:t>Websites:</a:t>
            </a:r>
          </a:p>
          <a:p>
            <a:pPr lvl="1"/>
            <a:r>
              <a:rPr lang="en-IN" dirty="0"/>
              <a:t>JavaTpoint - </a:t>
            </a:r>
            <a:r>
              <a:rPr lang="en-IN" dirty="0">
                <a:hlinkClick r:id="rId2"/>
              </a:rPr>
              <a:t>Virtual Machine - </a:t>
            </a:r>
            <a:r>
              <a:rPr lang="en-IN" dirty="0" err="1">
                <a:hlinkClick r:id="rId2"/>
              </a:rPr>
              <a:t>Javatpoint</a:t>
            </a:r>
            <a:endParaRPr lang="en-IN" dirty="0"/>
          </a:p>
          <a:p>
            <a:pPr lvl="1"/>
            <a:r>
              <a:rPr lang="en-IN" dirty="0"/>
              <a:t>GeeksForGeeks - </a:t>
            </a:r>
            <a:r>
              <a:rPr lang="en-IN" dirty="0">
                <a:hlinkClick r:id="rId3"/>
              </a:rPr>
              <a:t>Virtual Machine: Uses, Working, Examples – GeeksforGeeks</a:t>
            </a:r>
            <a:endParaRPr lang="en-IN" dirty="0"/>
          </a:p>
          <a:p>
            <a:pPr lvl="1"/>
            <a:r>
              <a:rPr lang="en-IN" dirty="0"/>
              <a:t>CrazyProgrammer - </a:t>
            </a:r>
            <a:r>
              <a:rPr lang="en-IN" dirty="0">
                <a:hlinkClick r:id="rId4"/>
              </a:rPr>
              <a:t>Advantages and Disadvantages of Virtual Machine (thecrazyprogrammer.com)</a:t>
            </a:r>
            <a:endParaRPr lang="en-IN" dirty="0"/>
          </a:p>
          <a:p>
            <a:pPr lvl="1"/>
            <a:r>
              <a:rPr lang="en-IN" dirty="0"/>
              <a:t>FreeCodeCamp - </a:t>
            </a:r>
            <a:r>
              <a:rPr lang="en-IN" dirty="0">
                <a:hlinkClick r:id="rId5"/>
              </a:rPr>
              <a:t>What is a Virtual Machine And How to Setup a VM  (freecodecamp.org)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47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8C6B02-1345-677D-43D3-D0F94725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THANK YOU!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797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1244</TotalTime>
  <Words>337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Nunito</vt:lpstr>
      <vt:lpstr>Gallery</vt:lpstr>
      <vt:lpstr>VIRTUAL MACHINES</vt:lpstr>
      <vt:lpstr>What Exactly is a VIRTUAL MACHINE?</vt:lpstr>
      <vt:lpstr>Why virtual machines?</vt:lpstr>
      <vt:lpstr>TYPES OF  VIRTUAL MACHINES</vt:lpstr>
      <vt:lpstr>Architectures OF TYPES OF VIRTUAL MACHINES</vt:lpstr>
      <vt:lpstr>HOW DOES A VIRTUAL MACHINE WORK?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Virtual Machine?</dc:title>
  <dc:creator>S, Varun (DI SW PLM IES DMA MAS)</dc:creator>
  <cp:lastModifiedBy>S, Varun (DI SW PLM IES DMA MAS)</cp:lastModifiedBy>
  <cp:revision>15</cp:revision>
  <dcterms:created xsi:type="dcterms:W3CDTF">2024-01-21T05:18:22Z</dcterms:created>
  <dcterms:modified xsi:type="dcterms:W3CDTF">2024-01-23T11:18:48Z</dcterms:modified>
</cp:coreProperties>
</file>