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1400-FE79-4AE9-97E6-044B70884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A5936-27BB-425F-BABA-533C98D1C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32E7-BFAD-4A7F-B802-95F5689A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FCCE-9B2D-441F-9AD4-472F0DC3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F27E-53DF-4CA5-9A37-FFCDEC5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9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B59-2347-4BAD-9F26-350D1C36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18A9C-FC96-4096-9564-108BF62B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2317-CC60-4684-9729-667938CB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8E78-61AD-48E0-B798-EDEA40E5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9346-5A43-4495-8E01-81B7DBCA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39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CD428-74AD-450E-8579-60588D6D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ECD59-04BA-4B24-AB9C-D12945131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9EA5-7802-45D9-B3B3-D490507F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5200-65FF-473A-8967-17E1F671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8D3B-71B3-41E5-BD76-2F8AF581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9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C338-512B-426F-BD9D-B2F36A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1D3C-C457-44A1-9556-9FC80B2F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86D2-67D7-473F-8C91-25B87E50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593C-5F51-48D1-B627-2B96873F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D4198-2E5C-4D62-818F-B5A65BAA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9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B440-D9C0-4AA8-8406-8A9A94FC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FE61-3B4F-450B-B7F5-DDDF7149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3A49-ABDB-4658-9B58-DEC6132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E715-0EF0-4641-A631-E793EF39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5551-FEC6-4197-AF2A-DEDE6F69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69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71A-8D14-4A1F-A482-109D92DB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AB80-0F40-4D9F-B0F4-4C3F25423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4C48C-D6C6-4710-ADCB-C977AFF1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62AFE-AD8B-4A69-86D4-922E482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19F0D-C63B-4B59-8681-CEE115ED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0A721-DBC9-4890-92AC-3AEC07A9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64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F29-8E5B-4075-9D35-F66FA2BE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79C3-2700-4CBA-8F7B-6ED02C7A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B5357-6A5E-48D7-824D-B63C5C98B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5BD02-C8C9-40D4-8121-B3109FC3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A5B22-8767-41C4-B2C8-C3715E365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7598-1B95-4A28-9589-632BA6A3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8AEAE-F477-4EDE-AFF5-BD5517E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6883E-A914-4DC3-B8E2-835A2EC8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4672-E7CF-4DE7-B3B2-64382831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7E0A9-F959-4A5C-8BBD-666D9BB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D307F-3AC7-4594-BB06-AD8798A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F922B-C442-4A10-AC35-B9B16C2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2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9EA2B-6D8C-4EFB-9012-46023BB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B2809-3DB3-4533-A93F-7A5C2FD5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AA4CB-F43D-45B8-A5FC-2A47AE2D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27AC-2B89-442D-B7F6-50562D85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F606-2AC0-424A-A214-D6A6C69B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26AF3-907E-415A-9896-F602966E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0163-2B86-4ABF-A184-F4ED7A9F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9889C-976E-428F-8B4E-D7F464C8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066F5-0BAC-4AF5-9CFB-BB63E1DC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6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AEDE-878E-47DC-99A5-8F7EBD6D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B7EC1-5F1D-4C54-A0C5-A617AA77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C585F-9556-4D20-B8DA-E3D66CCC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71C3-BE5C-4E7A-B962-BB73E2D1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BC20-82C7-44F0-94C4-7529A008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F5195-3E85-4802-A3A5-392D3B5A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21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1FBF1-E885-461D-970B-CBAD4680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DFFB3-6B01-4796-BB5A-A0C42384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779D-88C0-4BBF-AA8C-4F92B601B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A665-3241-454F-BED9-AA3938355A9E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38D9-748D-4AFE-B135-8F76A238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B589-0B9F-464A-9E01-4EF245680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B0C4-ED1E-4106-B6C0-C1F5BF803C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0B18B11-B975-4A35-817C-BCF563A5D15A}"/>
              </a:ext>
            </a:extLst>
          </p:cNvPr>
          <p:cNvSpPr/>
          <p:nvPr/>
        </p:nvSpPr>
        <p:spPr>
          <a:xfrm>
            <a:off x="7619528" y="2532042"/>
            <a:ext cx="1315616" cy="14369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Database</a:t>
            </a:r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96D31A83-23BB-477A-8913-979BB9AEC0D5}"/>
              </a:ext>
            </a:extLst>
          </p:cNvPr>
          <p:cNvSpPr/>
          <p:nvPr/>
        </p:nvSpPr>
        <p:spPr>
          <a:xfrm>
            <a:off x="170576" y="1459217"/>
            <a:ext cx="939567" cy="104862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Airline</a:t>
            </a:r>
          </a:p>
          <a:p>
            <a:pPr algn="ctr"/>
            <a:r>
              <a:rPr lang="en-CA" sz="1400" dirty="0"/>
              <a:t>Flight</a:t>
            </a:r>
          </a:p>
          <a:p>
            <a:pPr algn="ctr"/>
            <a:r>
              <a:rPr lang="en-CA" sz="1400" dirty="0"/>
              <a:t>Data 2009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9E569-3CA9-44E3-95C7-20A6EE015404}"/>
              </a:ext>
            </a:extLst>
          </p:cNvPr>
          <p:cNvSpPr/>
          <p:nvPr/>
        </p:nvSpPr>
        <p:spPr>
          <a:xfrm>
            <a:off x="3699212" y="2726191"/>
            <a:ext cx="1057013" cy="1048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Rename 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1BEBCB-CFD0-4E77-BDA9-E7C7DB3D4597}"/>
              </a:ext>
            </a:extLst>
          </p:cNvPr>
          <p:cNvCxnSpPr>
            <a:cxnSpLocks/>
            <a:stCxn id="9" idx="6"/>
            <a:endCxn id="42" idx="2"/>
          </p:cNvCxnSpPr>
          <p:nvPr/>
        </p:nvCxnSpPr>
        <p:spPr>
          <a:xfrm>
            <a:off x="4756225" y="3250500"/>
            <a:ext cx="597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685D70-09CA-4984-86E0-1A087522935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110143" y="1983529"/>
            <a:ext cx="997886" cy="9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1CB98A82-CDA7-4722-87A2-02B56E03CF96}"/>
              </a:ext>
            </a:extLst>
          </p:cNvPr>
          <p:cNvSpPr/>
          <p:nvPr/>
        </p:nvSpPr>
        <p:spPr>
          <a:xfrm>
            <a:off x="169443" y="3140040"/>
            <a:ext cx="939567" cy="104862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Airline</a:t>
            </a:r>
          </a:p>
          <a:p>
            <a:pPr algn="ctr"/>
            <a:r>
              <a:rPr lang="en-CA" sz="1400" dirty="0"/>
              <a:t>Flight</a:t>
            </a:r>
          </a:p>
          <a:p>
            <a:pPr algn="ctr"/>
            <a:r>
              <a:rPr lang="en-CA" sz="1400" dirty="0"/>
              <a:t>Data 2010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F0953F1D-0BCD-4531-9FE5-DEF1AAE2D3BD}"/>
              </a:ext>
            </a:extLst>
          </p:cNvPr>
          <p:cNvSpPr/>
          <p:nvPr/>
        </p:nvSpPr>
        <p:spPr>
          <a:xfrm>
            <a:off x="169443" y="4546820"/>
            <a:ext cx="939567" cy="104862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Airline</a:t>
            </a:r>
          </a:p>
          <a:p>
            <a:pPr algn="ctr"/>
            <a:r>
              <a:rPr lang="en-CA" sz="1400" dirty="0"/>
              <a:t>Flight</a:t>
            </a:r>
          </a:p>
          <a:p>
            <a:pPr algn="ctr"/>
            <a:r>
              <a:rPr lang="en-CA" sz="1400" dirty="0"/>
              <a:t>Data 2011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D90783-DD98-4984-9D7A-8C891EFE902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 flipV="1">
            <a:off x="1109010" y="3261221"/>
            <a:ext cx="844223" cy="40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69E0537-155D-477D-B5ED-714AFF105AEB}"/>
              </a:ext>
            </a:extLst>
          </p:cNvPr>
          <p:cNvSpPr/>
          <p:nvPr/>
        </p:nvSpPr>
        <p:spPr>
          <a:xfrm>
            <a:off x="1953233" y="2736912"/>
            <a:ext cx="1057013" cy="1048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Merge</a:t>
            </a:r>
          </a:p>
          <a:p>
            <a:pPr algn="ctr"/>
            <a:r>
              <a:rPr lang="en-CA" sz="1100" dirty="0"/>
              <a:t>Files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8061D2-7000-41DA-B590-763635525FEC}"/>
              </a:ext>
            </a:extLst>
          </p:cNvPr>
          <p:cNvCxnSpPr>
            <a:cxnSpLocks/>
            <a:stCxn id="16" idx="3"/>
            <a:endCxn id="21" idx="4"/>
          </p:cNvCxnSpPr>
          <p:nvPr/>
        </p:nvCxnSpPr>
        <p:spPr>
          <a:xfrm flipV="1">
            <a:off x="1109010" y="3785529"/>
            <a:ext cx="1372730" cy="128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C502A1-2691-492A-948C-04069FBEDF64}"/>
              </a:ext>
            </a:extLst>
          </p:cNvPr>
          <p:cNvCxnSpPr>
            <a:cxnSpLocks/>
            <a:stCxn id="21" idx="6"/>
            <a:endCxn id="9" idx="2"/>
          </p:cNvCxnSpPr>
          <p:nvPr/>
        </p:nvCxnSpPr>
        <p:spPr>
          <a:xfrm flipV="1">
            <a:off x="3010246" y="3250500"/>
            <a:ext cx="688966" cy="1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ard 40">
            <a:extLst>
              <a:ext uri="{FF2B5EF4-FFF2-40B4-BE49-F238E27FC236}">
                <a16:creationId xmlns:a16="http://schemas.microsoft.com/office/drawing/2014/main" id="{EB132454-7806-466E-A0FE-003002DEB58D}"/>
              </a:ext>
            </a:extLst>
          </p:cNvPr>
          <p:cNvSpPr/>
          <p:nvPr/>
        </p:nvSpPr>
        <p:spPr>
          <a:xfrm>
            <a:off x="5412190" y="4750727"/>
            <a:ext cx="939567" cy="104862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Airline</a:t>
            </a:r>
          </a:p>
          <a:p>
            <a:pPr algn="ctr"/>
            <a:r>
              <a:rPr lang="en-CA" sz="1400" dirty="0"/>
              <a:t>Codes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169F158-5EFF-4691-BCAC-6FCE1F03F821}"/>
              </a:ext>
            </a:extLst>
          </p:cNvPr>
          <p:cNvSpPr/>
          <p:nvPr/>
        </p:nvSpPr>
        <p:spPr>
          <a:xfrm>
            <a:off x="5353467" y="2726191"/>
            <a:ext cx="1057013" cy="1048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Lookup Airline Names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35B33-6393-46D0-BE3F-1400D8979D53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V="1">
            <a:off x="5881974" y="3774808"/>
            <a:ext cx="0" cy="97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8F4DF4-EB36-49D8-A263-BFBA11771E8C}"/>
              </a:ext>
            </a:extLst>
          </p:cNvPr>
          <p:cNvCxnSpPr>
            <a:cxnSpLocks/>
            <a:stCxn id="42" idx="6"/>
            <a:endCxn id="4" idx="2"/>
          </p:cNvCxnSpPr>
          <p:nvPr/>
        </p:nvCxnSpPr>
        <p:spPr>
          <a:xfrm>
            <a:off x="6410480" y="3250500"/>
            <a:ext cx="120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2150F904-AD5C-4839-8DAA-8C68375F5F40}"/>
              </a:ext>
            </a:extLst>
          </p:cNvPr>
          <p:cNvSpPr/>
          <p:nvPr/>
        </p:nvSpPr>
        <p:spPr>
          <a:xfrm>
            <a:off x="9770362" y="2772327"/>
            <a:ext cx="1216403" cy="95634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Tableau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C8815B-55A1-44FE-B4EC-50061AEE8409}"/>
              </a:ext>
            </a:extLst>
          </p:cNvPr>
          <p:cNvCxnSpPr>
            <a:cxnSpLocks/>
            <a:stCxn id="53" idx="1"/>
            <a:endCxn id="4" idx="4"/>
          </p:cNvCxnSpPr>
          <p:nvPr/>
        </p:nvCxnSpPr>
        <p:spPr>
          <a:xfrm flipH="1">
            <a:off x="8935144" y="3250500"/>
            <a:ext cx="83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ultidocument 58">
            <a:extLst>
              <a:ext uri="{FF2B5EF4-FFF2-40B4-BE49-F238E27FC236}">
                <a16:creationId xmlns:a16="http://schemas.microsoft.com/office/drawing/2014/main" id="{C369FAA1-A050-4138-8F5A-1A21DC760FBF}"/>
              </a:ext>
            </a:extLst>
          </p:cNvPr>
          <p:cNvSpPr/>
          <p:nvPr/>
        </p:nvSpPr>
        <p:spPr>
          <a:xfrm>
            <a:off x="9655504" y="4447130"/>
            <a:ext cx="1224792" cy="10486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Reports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065A25-A4A7-4CB2-B2FB-730868225C0A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 flipH="1">
            <a:off x="10352161" y="3728672"/>
            <a:ext cx="26403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134D73BF-CAE8-42AA-86EB-1AF999FC6D25}"/>
              </a:ext>
            </a:extLst>
          </p:cNvPr>
          <p:cNvSpPr/>
          <p:nvPr/>
        </p:nvSpPr>
        <p:spPr>
          <a:xfrm>
            <a:off x="5852921" y="580477"/>
            <a:ext cx="939567" cy="1048624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Cleaned Data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CA60B0-95DA-46A1-AB34-48564352BA69}"/>
              </a:ext>
            </a:extLst>
          </p:cNvPr>
          <p:cNvCxnSpPr>
            <a:cxnSpLocks/>
            <a:stCxn id="42" idx="7"/>
            <a:endCxn id="73" idx="2"/>
          </p:cNvCxnSpPr>
          <p:nvPr/>
        </p:nvCxnSpPr>
        <p:spPr>
          <a:xfrm flipV="1">
            <a:off x="6255684" y="1629101"/>
            <a:ext cx="67021" cy="125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A51C9637-D506-4682-862B-78706C918BD4}"/>
              </a:ext>
            </a:extLst>
          </p:cNvPr>
          <p:cNvSpPr/>
          <p:nvPr/>
        </p:nvSpPr>
        <p:spPr>
          <a:xfrm>
            <a:off x="7669134" y="626616"/>
            <a:ext cx="1216403" cy="95634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Machine Learning</a:t>
            </a:r>
          </a:p>
          <a:p>
            <a:pPr algn="ctr"/>
            <a:r>
              <a:rPr lang="en-CA" dirty="0"/>
              <a:t>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BBE6FB-AFD0-449B-A56E-68ED0FBA7A61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6792488" y="1104789"/>
            <a:ext cx="87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D7B04F-42C2-4813-A289-69D36563EDC1}"/>
              </a:ext>
            </a:extLst>
          </p:cNvPr>
          <p:cNvCxnSpPr>
            <a:cxnSpLocks/>
            <a:stCxn id="78" idx="2"/>
            <a:endCxn id="4" idx="1"/>
          </p:cNvCxnSpPr>
          <p:nvPr/>
        </p:nvCxnSpPr>
        <p:spPr>
          <a:xfrm>
            <a:off x="8277336" y="1582961"/>
            <a:ext cx="0" cy="94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38EFA55-5D7E-4C2F-8011-7A24167D524A}"/>
              </a:ext>
            </a:extLst>
          </p:cNvPr>
          <p:cNvSpPr txBox="1"/>
          <p:nvPr/>
        </p:nvSpPr>
        <p:spPr>
          <a:xfrm>
            <a:off x="8355435" y="1983529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233750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Rao</dc:creator>
  <cp:lastModifiedBy>Varun Rao</cp:lastModifiedBy>
  <cp:revision>6</cp:revision>
  <dcterms:created xsi:type="dcterms:W3CDTF">2022-01-12T00:37:17Z</dcterms:created>
  <dcterms:modified xsi:type="dcterms:W3CDTF">2022-01-12T01:39:07Z</dcterms:modified>
</cp:coreProperties>
</file>