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256" r:id="rId3"/>
    <p:sldId id="257" r:id="rId4"/>
    <p:sldId id="286" r:id="rId5"/>
    <p:sldId id="280" r:id="rId6"/>
    <p:sldId id="271" r:id="rId7"/>
    <p:sldId id="288" r:id="rId8"/>
    <p:sldId id="259" r:id="rId9"/>
    <p:sldId id="260" r:id="rId10"/>
    <p:sldId id="281" r:id="rId11"/>
    <p:sldId id="261" r:id="rId12"/>
    <p:sldId id="262" r:id="rId13"/>
    <p:sldId id="264" r:id="rId14"/>
    <p:sldId id="265" r:id="rId15"/>
    <p:sldId id="285" r:id="rId16"/>
    <p:sldId id="268" r:id="rId17"/>
    <p:sldId id="269" r:id="rId18"/>
    <p:sldId id="277" r:id="rId19"/>
    <p:sldId id="278" r:id="rId20"/>
    <p:sldId id="266" r:id="rId21"/>
    <p:sldId id="284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707"/>
    <a:srgbClr val="EE1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07:49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4:28.6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8 320 13174,'18'-10'0,"11"7"-2337,-11-26-848,-18-36-385,-7-33 1713,-58-16 576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07.3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45 80,'-6'0'1479,"17"-2"-1088,26-7-487,-43 8 99,0 0 0,0 0 0,1 0 0,-1 1 0,0-1-1,-12 2 1,14-1-4,-10 0 26,18 0 40,29 0 133,-10 0 0,-67 0-108,50 1-68,0 0 8,0 0 0,0-1 0,0 0 0,0 0 1,0 0-1,0 0 0,1-1 0,-1 0 1,-1-1-1,1 1 0,8-4 0,-66-2-14,17 6 54,58 1 63,7 0 118,-55 0-238,-9-5 60,34 5-70,0 0-1,0 0 1,0 0 0,0 0-1,0 0 1,0 0 0,0 0-1,0 0 1,0 0 0,1 0-1,-1 0 1,0 0 0,0 0-1,0 0 1,0 0-1,0 0 1,0 0 0,0 0-1,0 0 1,0 0 0,0 0-1,0 0 1,1-1 0,-1 1-1,0 0 1,0 0 0,0 0-1,0 0 1,0 0 0,0 0-1,0 0 1,0 0-1,0 0 1,0 0 0,0 0-1,0 0 1,0-1 0,0 1-1,0 0 1,0 0 0,0 0-1,0 0 1,0 0 0,0 0-1,0 0 1,0 0 0,0 0-1,0 0 1,0-1-1,0 1 1,0 0 0,0 0-1,0 0 1,0 0 0,0 0-1,0 0 1,0 0 0,-1 0-1,1 0 1,0 0 0,0 0-1,0 0 1,0 0 0,0-1-1,22 0 188,93 0 253,-236-3-430,120 4-26,44 0 42,-7 0-54,-59 0-30,-6 0 76,54 0 30,2 1-7,-25 0-73,-16 0-50,-52 0-27,65-1 108,31 0 124,44 2 43,-46 0-133,-26-1-20,-10-1 3,-4-1-18,8 0 3,-1 1 0,1 0 0,-1-1 0,1 1 0,0 1 0,-1-1 0,1 1 0,-8 1 0,69-1-41,14-1 848,-54-1-652,21 1 495,-39 48-574,-1-30 4,4-12-3156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19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68 123 352,'33'-6'2048,"-24"5"-1578,-26 0-352,4 1-117,-19 1 3,72-1 210,-29 2-63,-33-1-75,90-4 476,-55 1-323,-61 1-258,186-11 1005,-138 12-933,1 0-43,-1 1 6,1-1 1,0 0-1,0-1 1,0 1-1,0 0 1,-1 0-1,1 0 1,0 0-1,0-1 1,-1 1-1,1 0 0,0-1 1,0 1-1,-1 0 1,1-1-1,0 1 1,-1-1-1,1 1 1,-1-1-1,1 1 0,0-1 1,-1 0-1,1 1 1,-1-1-1,0 0 1,1 1-1,-1-1 1,1 0-1,-1 0 0,0 1 1,0-1-1,1 0 1,-1 0-1,0-32 12,-1 16 52,1 17-57,0 0-39,-43-1 66,-19-1-2,29 1-49,-64 5 0,263-6 675,-165 2-677,-32 8 42,6 2-57,17-6 31,0 0 0,0-1 1,-1 0-1,1 0 0,-18 2 1,26-5-7,40 0 1,45-6 4,-85 6 36,-38 0-73,21 2 47,0-1 0,-1 2 0,-21 6 0,44-10-11,1 0-1,0 1 1,0-1 0,-1 1-1,1 1 1,9 0 0,-10 0 0,0 0 0,0-1 0,0 1 1,0-1-1,0 0 0,0-1 1,0 1-1,0-1 0,0 0 0,0 0 1,0-1-1,9-3 0,-14 5 2,-37 10-27,23-6 23,2 0-9,32-3-14,60-5 8,-80 4 51,18 0-62,-143 17 57,99-17 0,24 0-39,16 0 22,14-1-3,12 1 2,-32 0-8,-15 1-3,-14 2 0,16-1-2,-1-1 0,0 0 0,1 0 1,-1-1-1,0 0 0,1 0 0,-1 0 0,0 0 1,0-1-1,-10-3 0,16 4 1,0 0 0,0-1 1,0 1-1,0 0 0,0 0 1,0-1-1,0 1 0,0 0 1,0-1-1,0 1 0,0 0 1,0 0-1,0-1 0,0 1 0,0 0 1,1 0-1,-1 0 0,0-1 1,0 1-1,0 0 0,0 0 1,1 0-1,-1-1 0,0 1 0,0 0 1,0 0-1,1 0 0,-1 0 1,0-1-1,0 1 0,1 0 1,-1 0-1,0 0 0,0 0 1,1 0-1,-1 0 0,0 0 0,0 0 1,1 0-1,-1 0 0,0 0 1,0 0-1,1 0 0,-1 0 1,0 0-1,0 0 0,1 0 0,-1 0 1,0 0-1,0 0 0,1 1 1,34-6-17,39 0 77,-26 4-37,-48 1-8,-8 0 21,6 0-37,1 0 1,0 1-1,0-1 1,-1 0-1,1 0 1,0 0-1,-1 0 0,1 0 1,0 0-1,0 0 1,-1 0-1,1-1 1,0 1-1,-1 0 0,1-1 1,0 1-1,0-1 1,0 0-1,-2-1 1,2 1-1,0 0 1,0 0-1,0 1 0,0-1 1,0 0-1,0 0 1,0 0-1,0 1 1,0-1-1,0 0 1,0 1-1,0-1 1,-1 1-1,1 0 0,0-1 1,0 1-1,0 0 1,-1 0-1,1 0 1,0-1-1,-1 1 1,1 0-1,0 1 0,-2-1 1,-48 0 15,38 1-70,13-1 55,-1 0 0,1 0 0,0 0-1,0 0 1,0 0 0,-1 0 0,1 0 0,0 0 0,0 0-1,0 0 1,-1 0 0,1 0 0,0 0 0,0 0 0,0 0 0,-1 0-1,1-1 1,0 1 0,0 0 0,0 0 0,-1 0 0,1 0 0,0 0-1,0 0 1,0-1 0,0 1 0,0 0 0,-1 0 0,1 0 0,0 0-1,0-1 1,0 1 0,0 0 0,0 0 0,0 0 0,0-1 0,0 1-1,0 0 1,0 0 0,0 0 0,0-1 0,0 1 0,0 0 0,0 0-1,0-1 1,0 1 0,0 0 0,0 0 0,0 0 0,0-1 0,0 1-1,0 0 1,0 0 0,0 0 0,0 0 0,1-1 0,-1 1 0,0 0-1,0 0 1,0 0 0,0 0 0,0-1 0,1 1 0,-1 0 0,0 0-1,0 0 1,0 0 0,1 0 0,10-10-39,10 5 56,1 2 0,0 0 0,44 1 0,-66 2 14,-30 0-61,-17 10 88,46-10-86,49 0 38,20-4 39,12-6 38,-312 19-82,110-8 20,99-6 97,19 2-79,17 2-42,13 1-40,11 0 100,0-1-1,57-9 0,-87 10-48,-1-1 0,0 1-1,1 0 1,-1 1 0,12 2-1,16 0 48,77-7 98,-122 49-174,-9-41 40,0-1 0,-1 0 0,1-2 0,-37-1 1,-21 1-34,52-1 68,47 0-76,195 0 89,-209 0-56,-6 1-15,0-1 1,-1 0 0,1 1 0,0-1-1,0 0 1,-1 0 0,1 0-1,0 1 1,-1-1 0,1 0 0,0 0-1,0 0 1,-1 0 0,1 0-1,0 0 1,0-1 0,-1 1 0,1 0-1,0 0 1,-1 0 0,1-1-1,0 1 1,-1 0 0,1-1-1,0 1 1,-1-1 0,1 1 0,-1-1-1,1 1 1,-1-1 0,1 1-1,-1-1 1,1 1 0,-1-1 0,1 0-1,-1 1 1,0-1 0,1 0-1,-1 1 1,0-2 0,4-69 41,-4 70-57,-12 0 22,0-1 1,0 2-1,-1-1 0,-19 4 0,-6-2-11,-19 3-22,-23-2 2,33-4 25,47 2-23,0 0 114,-1-1-34,2 1-62,-1-1-1,1 0 1,0 1 0,0-1-1,0 1 1,0-1 0,0 1 0,0-1-1,0 1 1,-1-1 0,1 1 0,0 0-1,0 0 1,0 0 0,1-1-1,-1 1 1,0 0 0,0 0 0,0 0-1,0 1 1,1-1 0,27-1 56,-29 1-53,33-1 37,-23 0-32,-1 0 1,1 0-1,-1 1 0,1 1 1,-1 0-1,0 0 1,1 1-1,9 3 1,-24-5 8,0 0 1,-1 1 0,1-1 0,0 1-1,0 0 1,0 1 0,0-1 0,-8 4-1,-35 8 0,-134-12 29,182-1 77,43 0-99,160 0 236,-130 6-249,-16 5 117,-57-11-146,0 0 45,0 1-25,1-1 1,-1 1 0,1-1 0,-1 1-1,1-1 1,-1 1 0,0-1 0,1 1-1,-1-1 1,0 1 0,0-1 0,1 1-1,-1 0 1,0-1 0,0 1 0,0-1-1,0 1 1,0 0 0,0-1 0,0 1-1,0 0 1,0-1 0,0 1 0,0-1-1,0 1 1,0 0 0,0-1 0,-1 1-1,1-1 1,0 1 0,-1 0 0,-4 19 32,3-18-35,0 1 1,1-1 0,-1 0 0,0 0 0,0 0-1,-1 0 1,1 0 0,0-1 0,0 1-1,-1-1 1,1 1 0,-1-1 0,0 0 0,1 0-1,-1 0 1,0 0 0,0-1 0,1 1-1,-1-1 1,0 0 0,-6 1 0,-71-4 7,59 1 33,-117-6 40,138 8-86,4-2 7,-1 1 1,0 0 0,1 1 0,-1-1-1,1 1 1,0 0 0,-1-1-1,1 1 1,6 1 0,-7 0 0,193-8 157,-195 7-125,46 3-85,-32-2 74,5-3-19,-19 0-1,-1 1 0,1 0 0,0 0 0,-1-1-1,1 1 1,-1 0 0,1 0 0,-1-1 0,0 1 0,1-1-1,-1 1 1,0 0 0,0-1 0,0 1 0,0-1 0,-1-1-1,-3-10 541,0 8-2106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33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67 187 16,'-3'2'4469,"13"-2"-4186,67 1 595,-48 0-755,-43 0-116,-152-5 180,166 4-249,39 4 639,-24-5-526,-12 1-26,1-1 1,-1 1-1,1 0 0,0 0 0,-1 0 1,1 0-1,0 0 0,-1 1 0,7 2 1,-11-2-26,-1 1 0,0-1-1,0 1 1,0-1 0,0 0 0,-1 0 0,1 0 0,0 0 0,0 0-1,-1 0 1,1-1 0,0 1 0,-5 0 0,3 0 7,1 0 12,-23 9 39,51-8-10,41-2 177,-55 0-145,-43 0-107,-16 1 130,43-1-144,31 1 54,16-1-2,-11 0 19,-70-4 46,35 4-108,-20-3 146,38 2 154,115-11 340,-178 11-656,-52 2 90,101 0-40,0-1-1,0 0 0,0 0 1,1 0-1,-1 0 0,0 0 1,0 1-1,0-1 0,0 0 1,0 0-1,0 0 0,0 0 1,0 1-1,0-1 0,0 0 1,0 0-1,0 0 0,0 0 0,0 1 1,0-1-1,0 0 0,0 0 1,0 0-1,0 1 0,0-1 1,0 0-1,0 0 0,0 0 1,0 0-1,0 1 0,0-1 1,0 0-1,0 0 0,0 0 1,-1 0-1,1 0 0,0 1 0,0-1 1,0 0-1,0 0 0,0 0 1,-1 0-1,1 0 0,0 0 1,0 0-1,0 0 0,0 1 1,-1-1-1,1 0 0,0 0 1,0 0-1,0 0 0,0 0 1,-1 0-1,1 0 0,0 0 0,0 0 1,0 0-1,-1 0 0,1 0 1,0 0-1,0 0 0,0 0 1,0-1-1,-1 1 0,1 0 1,0 0-1,0 0 0,0 0 1,13 5 7,13-5 45,-9 1-8,-1-1 0,1 0 0,-1-1 0,0-1 1,30-8-1,-59 12-28,1-1 0,0 0 0,-22-1 0,17-1 64,-10 2-78,44 0-6,45-1-26,-17-7 105,-18 2 289,0 1 1,35-1-1,-22 6 332,-13 0-239,0-1 0,0-2 1,52-8-1,-61 7-391,0 1 1,0 1 0,1 0-1,31 4 1,3-1 28,0 2-70,-50-2-18,-32-1-24,-125 6-39,95-3 179,-1-1 0,-76-9-1,96 1-171,-65-5 118,67 10-55,-1 2 0,-42 7 0,42-1-24,39-8 91,33 0-280,361-1 877,-277-7-595,61-4-26,-177 12-43,21 1 0,-15 0-198,-23-3 71,-27-3 121,-50-7 59,0 5 1,-157 6-1,202 6-46,-110 6 176,158-11-159,44 2-184,476-10 507,-413-3-355,-206 0-363,-5 9 522,-149 7-81,96 10-40,86-5-97,71-10 134,49 0-227,60 2 124,127-6 210,-69-1-17,-142 5-218,9 0-95,54-6 0,-92 5 154,-44-8-140,44 8 136,1 0 0,-1 0 0,1-1-1,-1 1 1,1-1 0,0 0 0,0 0 0,0 0 0,0 0 0,0 0-1,0-1 1,0 1 0,1-1 0,0 0 0,-3-3 0,2 1 12,-1 2 1,0-1-1,1 0 0,-1 1 1,0-1-1,-1 1 1,1 0-1,-8-3 1,-20-17 1,-13-26 51,45 48-64,31 35-179,-28-29 169,1 1 18,1 0 0,-1-1 0,1 1-1,0-1 1,0 0 0,0 0 0,1 0 0,0-1-1,-1 0 1,14 6 0,-18-10-70,-1 0 171,-28-13-205,12 4-136,6 3 243,1 0 0,-1 0 1,1-1-1,-8-8 0,17 12 93,9 5-226,9 8-39,-1 5 421,-10-8-268,1 0-1,0-1 0,0 0 1,0 0-1,15 8 0,-20-14 49,-3 0 66,-24-23-159,-17-7 47,32 25-24,1-1-1,0 1 1,0-2 0,0 0 0,-10-11 0,32 18 69,-8 2 13,-18-3 19,54 26-193,-33-17 108,1-1-1,1-1 1,-1 0-1,19 8 1,-3-7 99,-15-4-103,-1 0 1,0 0 0,1 1-1,14 7 1,39 25-165,-51-32 199,-11-3-39,-1-1-1,1 1 1,0-1 0,0 1-1,0 0 1,-1-1 0,1 1-1,0 0 1,-1 0 0,1 0-1,-1 0 1,1 1 0,1 1-1,-3-3-105,-36 15 138,20-7 5,2 1 1,-1 0-1,2 1 0,-1 1 0,-14 15 0,23-22-25,-12 11 186,-1-1 1,-23 14 0,23-18-211,8-5 48,-1 1-1,1 1 0,-15 12 0,24-19 6,-3 2-35,0-1 1,0 1 0,0 1 0,0-1-1,1 0 1,-1 1 0,1 0 0,0 0-1,-6 5 1,2-1 185,7-6-149,59-85-2,-51 71 25,0 1 1,0 1 0,1-1-1,1 1 1,11-10-1,-9 9-51,21-16-226,-56 28-30,-6 1-3559,7-1-5223,21-1 7860,1-3 296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42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223 134 1233,'-9'-9'1784,"6"4"-1364,-1 1-1,1-1 0,-1 1 1,0 0-1,0 0 0,-1 0 1,1 0-1,-1 1 0,0 0 0,0 0 1,-6-3-1,-100-47 2132,66 32-1484,45 20-931,0 1-72,0 0-155,0 1 94,0-1-1,0 1 1,0 0 0,0-1-1,0 1 1,0-1 0,0 1-1,0 0 1,0-1-1,0 1 1,0-1 0,0 1-1,1-1 1,-1 1 0,0-1-1,0 1 1,1-1 0,-1 1-1,0-1 1,1 1 0,-1-1-1,0 1 1,1-1-1,-1 1 1,1-1 0,-1 0-1,1 1 1,-1-1 0,1 0-1,-1 1 1,1-1 0,-1 0-1,1 0 1,-1 0 0,1 1-1,26 14 120,-22-13-110,5 5 10,1 1 0,-2 0-1,1 1 1,8 9 0,9 9 6,-8-5-16,-16-18-12,0 0 1,0-1 0,0 1 0,0-1-1,0 0 1,1 1 0,-1-2 0,8 6-1,-3-3 53,-1 0-1,0 1 0,0 1 1,7 8-1,5 4 12,-18-18-65,0 0 0,0 0 0,0-1-1,0 1 1,0 0 0,0 0 0,0 0 0,0 0 0,0 0 0,0 0 0,-1 0 0,1 1 0,0-1 0,-1 0 0,1 0 0,-1 1 0,1-1 0,-1 0 0,0 0 0,0 1 0,1-1-1,-1 0 1,0 1 0,0-1 0,0 0 0,-1 1 0,1-1 0,0 0 0,0 1 0,-1-1 0,1 0 0,-1 2 0,-2 1-2,0 0 0,-1 0 0,1-1 0,-1 1 0,0-1 0,0 0 0,-6 4 0,-14 11-2,11-5-5,0 1 0,1 0 1,1 1-1,-11 18 1,18-27 48,-1 2 21,8-10-48,18-21-35,25-26 61,-34 34-16,1 1 0,20-16 0,-21 18-3,-9 9-8,0-1 0,1 1-1,-1 0 1,1 0-1,0 0 1,-1 1-1,6-3 1,-9 5 5,-17 25-184,-29 7 155,37-26 9,0-1 0,0 1 0,0 1 0,1 0 0,0 0 0,0 1 0,1 0 1,-8 10-1,15-18 4,0 0 0,0 0 0,0 0 0,0 0 1,0-1-1,0 1 0,1 0 0,-1 0 0,0 0 0,0 0 1,0 0-1,0 0 0,0 0 0,0 0 0,0 0 0,1 0 1,-1 0-1,0 0 0,0 0 0,0 0 0,0 0 0,0 0 1,0 0-1,0 0 0,1 0 0,-1 0 0,0 0 0,0 1 1,0-1-1,0 0 0,0 0 0,0 0 0,0 0 0,0 0 1,1 0-1,-1 0 0,0 0 0,0 0 0,0 0 0,0 1 1,0-1-1,0 0 0,0 0 0,0 0 0,20-15 17,22-21 7,-34 29-13,-3 1 2,1 1 1,-1 0 0,1 0 0,1 1 0,-1-1 0,1 2 0,-1-1 0,12-4 0,-16 8-14,-2 0 40,-12 12-48,3-3-14,-14 13-64,0-1 0,-49 34 0,70-55-10,5-1 118,0-1 0,1-1 0,-1 1 1,0 0-1,0-1 0,0 1 1,-1-1-1,1 0 0,2-3 0,3-3 12,38-30-36,-28 25 5,0-1 1,28-31-1,-65 69 69,2-1-90,0-2-1,-1 0 1,0-1 0,-2-1-1,0-1 1,-28 18 0,124-109-22,-39 48 97,-25 18-40,-1 0 1,1-1-1,-2-1 0,12-10 1,-21 19-16,0-1-1,0 1 1,0-1 0,0 1 0,0-1 0,0 1 0,0-1 0,0 1-1,0-1 1,-1 0 0,1 0 0,-1 1 0,1-1 0,-1 0 0,0 0-1,1 1 1,-1-1 0,0 0 0,0 0 0,-1 0 0,1 0 0,0 1-1,0-1 1,-1 0 0,1 0 0,-1 1 0,0-1 0,1 0-1,-1 1 1,0-1 0,0 1 0,0-1 0,-2-1 0,-3-4-21,-1 0 1,-1 1-1,1 0 1,-1 0-1,-12-6 1,-13-12 58,30 22-32,-1 0 1,1 0 0,0 0-1,-1 0 1,0 1 0,1 0-1,-1 0 1,0 0-1,1 0 1,-6 0 0,5 0 1,-1 0 1,1 0-1,0 0 1,0 0-1,-1-1 1,1 1-1,0-1 1,0 0-1,-4-4 1,-18-21 9,23 23-6,0 0 0,-1 0-1,1 0 1,-1 0 0,0 1-1,1 0 1,-1 0-1,-1 0 1,1 0 0,0 1-1,-5-3 1,41 25-20,-28-16 10,1 0 1,0-1-1,0 1 0,0-1 0,0-1 1,11 5-1,-5-3-7,1 1 1,-1 1-1,0-1 0,0 2 1,17 13-1,-7-5-5,32 16 48,-46-27-30,1-1 1,-1 1-1,1-1 0,0-1 0,0 1 1,11 0-1,-19-3 81,-3 0-162,0 0 134,0 0 0,-1 0 0,1-1 0,0 0-1,0 1 1,0-1 0,-6-3 0,-8-5-97,0 0 0,1-1 1,0-1-1,1-1 0,-24-22 0,36 32 56,0 0-1,0 0 1,0 0-1,0 0 1,0 1 0,-1 0-1,1 0 1,0-1-1,-1 2 1,1-1-1,-6 0 1,6 0-15,0 1 0,-1-1 1,1 1-1,0-1 0,0 0 0,0 0 1,0-1-1,0 1 0,0-1 0,0 1 1,0-1-1,1 0 0,-4-3 0,3 2-3,-1 1 0,1 0 1,0-1-1,-1 1 0,1 1 0,-1-1 0,0 0 0,-6-1 0,-25-15 53,46 26-39,0 0 1,1-1 0,0 0 0,13 4-1,28 17 11,30 4-135,-79-29 181,22 17-49,-25-13-91,-16-4 109,9-3-44,-1 0 1,1 0-1,0-1 1,0 0 0,-1 0-1,1 0 1,0-1-1,0 0 1,1-1-1,-1 1 1,0-1-1,1 0 1,-1 0 0,1-1-1,0 1 1,0-1-1,0 0 1,1-1-1,-1 1 1,1-1-1,0 0 1,1 0 0,-7-10-1,8 12-1,-1-1 1,1 2-1,-1-1 1,0 0-1,0 0 0,0 1 1,-1 0-1,1 0 1,-8-4-1,-16-12 130,104 51-156,-61-26 72,-1 1 1,0 0-1,17 13 0,-21-13-34,0 0-1,1-1 0,0-1 1,0 0-1,0 0 0,16 4 1,-2 0-84,-26-5 11,-15-3 7,8-3 50,1 0-1,0 0 1,0-1-1,-1 1 1,1-1-1,0-1 1,0 1-1,1-1 1,-1 0-1,1 0 1,-1-1-1,1 0 1,0 0-1,0 0 1,0 0-1,1-1 1,-5-6-1,3 5 1,1 0-1,-1 1 0,0 0 1,0 0-1,-1 0 1,1 1-1,-1-1 1,0 2-1,0-1 1,-9-2-1,6 3 52,8 3-20,0 0-1,0-1 0,0 1 0,1-1 1,-1 0-1,0 1 0,1-1 1,-1 0-1,0 0 0,1 0 0,-1 0 1,1 0-1,0-1 0,-1 1 1,0-2-1,7 5-30,0 1 1,0 0 0,0 0-1,0 0 1,-1 0-1,6 5 1,-9-7 16,61 36 62,-49-30-73,0 0 0,0 1 0,21 17 0,-28-19-8,0-1 0,1 0 1,-1 0-1,1-1 0,0 0 1,0 0-1,9 4 0,-15-8 39,0 0-35,0 0-1,-1 0 0,1-1 1,0 1-1,-1 0 0,1 0 1,0 0-1,-1 0 0,1 0 1,0 0-1,-1 1 0,1-1 1,0 0-1,-1 0 0,1 0 1,-1 1-1,1-1 0,0 0 1,-1 1-1,1-1 0,-1 0 1,1 1-1,-1-1 0,1 1 1,-1-1-1,1 1 0,-1-1 1,1 1-1,-1-1 0,0 1 1,1-1-1,-1 1 0,0-1 1,0 1-1,1 0 0,-1-1 1,0 1-1,0 0 0,0-1 1,0 1-1,0 0 0,0-1 1,0 1-1,0 0 0,0-1 1,0 1-1,0 0 0,0-1 1,0 1-1,0-1 0,-1 1 1,1 0-1,0-1 0,0 1 1,-1 0-1,-22 31-202,10-22 194,6-5 42,1 1-1,-1 0 1,1 0-1,0 0 1,1 0 0,-1 1-1,-6 12 1,6-12-46,1-1 0,-1 0 0,0 0 0,-1 0 0,1-1 0,-1 0-1,0 0 1,0-1 0,-16 7 0,-16 26 206,-18 4-107,57-40 58,0-1-165,21-29 51,112-125-67,-163 177 0,-47 47 0,38-11 0,37-57 45,0 2-12,0-1 0,-1-1 0,1 1 1,-1 0-1,0 0 0,1-1 0,-1 0 0,-4 3 275,20-13-308,-11 5 30,0 0 0,0 0 0,0 0 0,0 1 0,0-1 0,0 1 0,1 0 0,-1-1 1,1 1-1,0 0 0,5-3 0,22-20 63,24-51-53,-65 84 12,0 1 1,1 0-1,0 1 1,1 0 0,-13 19-1,0-2-151,10-18 90,11-8 55,-1 1 0,0-1 0,0 0 0,0 1 0,1-1 1,-1 1-1,0 0 0,1-1 0,0 1 0,-3 3 0,4-4 50,0 0 78,30-35-343,-21 25 255,34-54-36,-39 55 7,1-1-1,0 1 0,0 0 0,1 0 1,0 0-1,0 1 0,1 0 0,0 0 1,0 1-1,0 0 0,11-6 0,-3-4-206,-14 15 205,0-1 0,0 1-1,0-1 1,1 1 0,-1 0-1,0-1 1,1 1-1,-1 0 1,1 0 0,-1 0-1,1 0 1,-1 0 0,1 0-1,2-1 1,-4 2-79,-9 7-288,24-8-12142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52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16,'2'-2'864,"0"0"449,0 1-337,0 1-367,-1-1-257,2-1-128,2-2 0,-1 0-224,2-1 0,-1-1-80,-3 1-656,0 3-385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57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54 240,'-2'1'176,"1"-1"1,-1 1-1,1-1 0,-1 1 1,1 0-1,-1 0 1,1 0-1,-1-1 0,1 1 1,0 1-1,0-1 0,-1 0 1,1 0-1,0 0 0,0 1 1,0-1-1,0 0 0,0 1 1,1-1-1,-1 1 0,0-1 1,0 3-1,-1 1-53,0-1-1,0 1 1,1 0 0,0 0-1,0 0 1,0 0-1,0 6 383,-1-34 1306,-4 14-502,-3 20-916,0 3-295,10-31-5,0-5 103,-1 22-217,3 8-37,-2-6 72,3-13-5,4-21 74,-20 53-17,7 1-34,5-34 0,0-29-5,0 41 24,0 0-11,-1 0-56,0 1 18,0-1 1,0 0-1,1 1 1,-1-1-1,0 1 0,0 0 1,1-1-1,-1 1 1,0-1-1,1 1 1,-1 0-1,0 0 1,1-1-1,-1 1 0,1 0 1,0 0-1,-1 0 1,1 0-1,-1 0 1,1-1-1,0 1 1,0 0-1,0 0 0,0 0 1,0 0-1,-1 0 1,2 0-1,-1 1 1,-2 34 96,2-31-90,0-5 57,2-47 190,-2 60-278,0 5-30,3-31-4,-2-43 309,-1 56-280,-1 5 43,1 0-1,-1 0 1,1 0-1,-1 0 0,2 0 1,0 8-1,-1-6 27,-1 11-33,0-12-10,1-1 0,0 0-1,0 1 1,0-1 0,0 0-1,2 8 1,-1-12 12,-1-1-9,0-38-71,0 35 92,0-25 86,0 27-107,0 18 19,0 32-53,0-49 74,0-47 73,-1 23 21,-2 34 15,-1 42-230,4-52-4,0-42 318,0 8 376,-2 37-604,1-1 1,-1 1-1,1-1 1,0 1-1,0-1 1,0 1-1,0 0 1,0-1-1,1 1 0,-1 0 1,1 0-1,0 0 1,0-1-1,0 1 1,0 4-1,1 8 66,-1-44 135,1 20-205,1 12-33,2 17-58,-2-10 65,0 0 16,0 1 0,-1 0 0,0-1 0,-1 1 0,0-1 0,-2 15 0,-12-106 280,14 36-522,2-14 546,-2 59-372,0 46-10,3 45 109,0-89-244,4-9 389,4-7-4518,-5 13 964,3-1 581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8:18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65 160,'4'-2'117,"-1"0"0,1 1 0,0-1-1,0 1 1,0 0 0,0 0 0,0 0 0,0 1-1,0-1 1,1 1 0,-1 0 0,5 0 0,4 2-340,-44 0 288,7-2-61,-7 0 13,56-3-6,-13 2-11,-6 0 0,0 0 0,-1 0 0,1 0 0,0 1 0,0 0 0,0 1 0,-1-1 0,1 1 0,9 2 0,-21-5 11,0 0 0,0 1 0,0-1 0,-1 1 0,1 0 0,0 1-1,0-1 1,-10 2 0,52 3 96,-10-1-518,-54-12 254,6 4 181,-3-1 256,46 3-157,28 3-177,-46 0 1,-6 0 28,-27 0 141,36 0-98,1-1-5,1 1-1,0 0 0,0 0 0,0 0 0,-1 1 0,1 1 0,0-1 1,11 5-1,-29-8-22,1 1 0,0 0-1,-1 0 1,-10 1 0,19 0 29,28 5 29,32-1-74,-54-5 4,-37 1 35,12-1 7,21 1 5,33-2-19,-124-19 61,61 19 248,45 2-278,75 0-51,-91 0-15,-44 0 16,16 2 67,48 0-7,40 6-52,-59-8-19,-37 0-16,-53-5 326,64 2-86,56 1-105,125 10 215,-155-8-260,-82-10 165,61 9-214,1-1 1,-31-6-1,27 5 9,42 4 55,139 1 111,-158-2-107,-4 3-58,-1 0 0,1-1 0,-1 0 0,0 0 0,0 0 0,0-1 0,0 0 0,0 1 0,0-2-1,-8 1 1,-131 1 334,144-2-332,4 1-8,1-1 0,0 1 0,0-1-1,0 0 1,0 0 0,-1 0 0,6-2 0,3 2 4,103 0 2,-116 0-25,-25 0-2534,20 0 1225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8:34.5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187 138 496,'0'-1'43,"0"0"0,0 0 0,0 0 0,0 0 0,0 0 0,0 1 0,1-1 0,-1 0 0,0 0 0,0 0 0,0 0 0,1 0 0,-1 1 0,0-1-1,1 0 1,-1 0 0,1 1 0,-1-1 0,1 0 0,0 1 0,-1-1 0,1 0 0,-1 1 0,1-1 0,0 1 0,0-1 0,-1 1 0,1-1 0,0 1 0,0 0 0,-1-1 0,1 1 0,0 0-1,0 0 1,0-1 0,0 1 0,0 0 0,-1 0 0,1 0 0,0 0 0,0 0 0,0 0 0,0 0 0,0 1 0,0-1 0,-1 0 0,1 0 0,0 1 0,0-1 0,1 1 0,15 0-166,-7-1 129,22 0 18,-31 0-23,-1 0-1,1-1 1,0 1-1,0 0 1,0 0-1,-1 0 1,1 1 0,0-1-1,0 0 1,-1 0-1,1 0 1,0 0-1,-1 1 1,1-1-1,0 0 1,-1 1 0,1-1-1,0 0 1,-1 1-1,1-1 1,0 1-1,-1-1 1,1 1 0,-1 0-1,1-1 1,0 2-1,-5-1 4,0 0 1,0 0-1,0 0 0,0 0 0,0-1 0,0 0 0,0 0 1,-9-1-1,4 2 4,-36 7-10,28-2 8,16-4 8,6-2 13,110 10 58,-212-6-10,97-4 56,44 0-94,29 0-88,-11-2 243,-45 1 268,-57 0-298,-196-1 548,238 2-419,33 1-279,-27 0-8,1 0-1,0 0 1,0-1 0,-1 0 0,1-1 0,0 0 0,0-1 0,-1 1 0,1-2-1,-1 1 1,14-7 0,-88 9-121,27-2 168,35 0-27,26 2-14,3 1-11,-18 0 2,0 0 0,0-1-1,0 0 1,0 0 0,0 0-1,-1-1 1,1 0-1,0 0 1,7-3 0,-13 4-1,-1-1 0,0 1 0,0 0 0,0 0 1,0-1-1,0 1 0,0 0 0,1-1 1,-1 1-1,0 0 0,0-1 0,0 1 1,0 0-1,0-1 0,0 1 0,0 0 1,0-1-1,0 1 0,0 0 0,-1-1 1,1 1-1,0 0 0,0-1 0,0 1 0,0 0 1,0-1-1,-1 1 0,1 0 0,0 0 1,0-1-1,0 1 0,-1 0 0,1 0 1,0 0-1,0-1 0,-1 1 0,1 0 1,0 0-1,-1 0 0,1 0 0,0-1 1,0 1-1,-1 0 0,1 0 0,0 0 1,-1 0-1,1 0 0,0 0 0,-1 0 0,1 0 1,0 0-1,-1 0 0,0 0 0,-18-7-4,-35 3 15,49 4-6,36 0-3,-18-1-5,29 0-14,-40 1 16,-1 0 1,0 0-1,0 0 1,1 0-1,-1 0 1,0 0-1,1 0 1,-1 1-1,0-1 1,0 0-1,0 1 1,1-1-1,-1 1 1,0 0-1,0-1 1,0 1-1,0 0 1,0-1-1,0 1 1,0 0-1,0 0 1,1 1-1,-7 0-7,0-1 0,-1 0 0,1 0 0,-1-1 0,1 0 0,0 0 0,-9-1 0,-30-8 72,42 9-60,0-1-1,-1 1 1,1-1-1,0 0 1,0 0 0,0 0-1,0 0 1,0 0-1,0 0 1,0-1-1,0 1 1,1-1-1,-1 1 1,0-1 0,1 0-1,0 1 1,-2-3-1,3 2-1,0 1-1,1 0 1,-1 0-1,1 0 1,-1 0-1,1 0 1,-1 1-1,1-1 1,-1 0-1,1 0 1,0 0-1,0 0 1,-1 1-1,1-1 1,0 0-1,0 1 1,0-1-1,0 0 1,0 1-1,0-1 1,0 1-1,0 0 1,0-1-1,0 1 1,0 0-1,0 0 1,0-1-1,0 1 1,0 0-1,2 0 1,36-6-1,-34 6-1,38-1-26,-42 1 26,0 0 0,-1-1 0,1 1 0,0 0-1,0 0 1,0 1 0,0-1 0,0 0-1,0 0 1,-1 0 0,1 0 0,0 1-1,0-1 1,0 0 0,-1 1 0,1-1-1,0 1 1,0-1 0,-1 1 0,1-1 0,0 1-1,-1-1 1,1 1 0,0 0 0,-1-1-1,1 1 1,-1 0 0,1 0 0,-1-1-1,0 1 1,1 0 0,-1 0 0,0 0 0,1-1-1,-1 1 1,0 0 0,0 1 0,-1-1-1,1 0 1,-1 0-1,0-1 0,0 1 1,0 0-1,0-1 1,0 1-1,0 0 1,0-1-1,0 1 1,0-1-1,0 0 1,0 1-1,0-1 1,0 0-1,0 0 1,0 0-1,-1 1 1,1-1-1,0 0 0,-2-1 1,-32 2 29,29-1-17,-2 0-13,-26-3 27,33 3-23,0 0 0,0-1 1,1 1-1,-1-1 0,0 1 0,0-1 0,0 1 1,0-1-1,1 1 0,-1-1 0,0 0 1,1 1-1,-1-1 0,0 0 0,1 0 1,-1 0-1,1 1 0,-1-1 0,1 0 1,-1 0-1,1 0 0,0 0 0,-1 0 1,1 0-1,0 0 0,0 0 0,0 0 1,0 0-1,0 0 0,0-1 0,1 1-2,0 0 0,0 0-1,0 0 1,0 0 0,0 0-1,0 0 1,0 0 0,0 0-1,1 1 1,-1-1 0,0 0 0,0 1-1,1-1 1,-1 1 0,1-1-1,-1 1 1,0 0 0,1 0-1,2-1 1,31-4-17,18 7-81,-51-2 93,0 1 1,-1-1-1,1 0 0,0 1 0,-1-1 0,1 1 0,-1 0 0,1-1 0,-1 1 1,1 0-1,-1 0 0,0 0 0,2 2 0,-2-3 4,-1 1-1,0 0 1,1 0 0,-1-1-1,0 1 1,0 0-1,1 0 1,-1 0-1,0-1 1,0 1 0,0 0-1,0 0 1,0 0-1,0-1 1,0 1 0,-1 0-1,1 0 1,0 0-1,0-1 1,0 1 0,-1 0-1,1 0 1,-1-1-1,1 1 1,0 0 0,-1-1-1,1 1 1,-1 0-1,-1 0 1,0 2 0,-1-1 0,0 1 0,1-1 0,-1 0 0,-1 0 0,1 0 0,0 0 0,0-1 0,-1 1 1,1-1-1,-1 0 0,1 0 0,-1 0 0,1 0 0,-8 0 0,-64 0 73,52-1 32,22 0-101,0 0 0,0 0 0,0-1 0,0 1 1,0 0-1,1 0 0,-1-1 0,0 1 0,0 0 1,0-1-1,0 1 0,1-1 0,-1 1 0,0-1 1,0 1-1,1-1 0,-1 1 0,0-1 0,1 0 0,-1 0 1,1 1-1,-1-1 0,1 0 0,-1 0 0,1 1 1,-1-1-1,1 0 0,0 0 0,0 0 0,-1 0 1,1 0-1,0 0 0,0 0 0,0 0 0,0 1 1,0-1-1,0 0 0,0 0 0,0 0 0,0 0 1,1 0-1,-1 0 0,0 0 0,1 0 0,-1 1 0,0-1 1,1 0-1,-1 0 0,1 0 0,-1 1 0,1-1 1,0 0-1,-1 1 0,1-1 0,0 0 0,-1 1 1,1-1-1,0 1 0,0-1 0,-1 1 0,1-1 1,0 1-1,0 0 0,0-1 0,0 1 0,0 0 1,-1 0-1,1 0 0,2 0 0,64-3-13,-63 3 4,-1 0-1,1 0 0,0 1 0,-1-1 0,1 1 0,-1 0 0,1 0 0,-1 1 0,0-1 0,1 0 0,-1 1 0,0 0 0,0 0 1,0 0-1,0 0 0,3 3 0,-6-4 5,1-1 0,-1 0 0,0 1 1,1-1-1,-1 1 0,0-1 0,1 0 0,-1 1 1,0-1-1,0 1 0,0-1 0,1 1 1,-1-1-1,0 1 0,0-1 0,0 1 0,0-1 1,0 1-1,0-1 0,0 1 0,0-1 0,0 1 1,0-1-1,0 1 0,0-1 0,0 1 0,0-1 1,0 1-1,-1-1 0,1 1 0,0 0 1,-17 6 0,-32-6 27,42-1-24,1 0 11,-1-1-1,1 1 1,0-1-1,0 0 1,-11-4-1,15 4-5,1 1 1,-1-1-1,1 1 0,-1-1 0,1 0 1,-1 0-1,1 0 0,-1 0 1,1 0-1,0 0 0,0 0 0,0 0 1,-1 0-1,1 0 0,0-1 0,0 1 1,1 0-1,-1-1 0,0 1 0,0-1 1,1 1-1,-1-1 0,1 1 0,-1-1 1,1 0-1,-1-2 0,2 3-8,0-1-1,0 1 1,-1 0 0,1-1-1,1 1 1,-1 0-1,0 0 1,0 0 0,0 0-1,0 0 1,1 0-1,-1 0 1,0 1 0,1-1-1,-1 0 1,1 1-1,-1-1 1,1 1 0,-1-1-1,1 1 1,-1 0-1,1 0 1,-1-1 0,1 1-1,3 1 1,43-4-40,-39 2 45,19 1-50,-27 0 42,0 0-1,-1 0 1,1 1 0,0-1 0,-1 0-1,1 0 1,0 0 0,-1 0 0,1 0-1,-1 1 1,1-1 0,0 0 0,-1 1-1,1-1 1,-1 0 0,1 1 0,-1-1-1,1 1 1,-1-1 0,1 1 0,-1-1 0,0 1-1,1-1 1,-1 1 0,0-1 0,1 1-1,-1-1 1,0 1 0,0 0 0,1-1-1,-1 1 1,0 1 0,0-2 3,-1 1 0,1 0 0,0 0 1,-1-1-1,1 1 0,-1-1 0,1 1 1,-1 0-1,0-1 0,1 1 0,-1-1 0,0 1 1,1-1-1,-1 0 0,0 1 0,1-1 1,-1 0-1,0 1 0,0-1 0,1 0 0,-1 0 1,0 0-1,0 1 0,1-1 0,-1 0 1,-1 0-1,-26 2 12,25-2-12,-17 1 2,3 0 3,-1 0 0,-33-4-1,51 3-3,1 0 0,-1-1-1,0 1 1,0 0-1,0 0 1,1 0-1,-1-1 1,0 1-1,0 0 1,0 0 0,0-1-1,1 1 1,-1 0-1,0 0 1,0-1-1,0 1 1,0 0-1,0 0 1,0-1 0,0 1-1,0 0 1,0 0-1,0-1 1,0 1-1,0 0 1,0-1 0,0 1-1,0 0 1,0 0-1,0-1 1,0 1-1,0 0 1,-1 0-1,1-1 1,0 1 0,0 0-1,0 0 1,0-1-1,-1 1 1,1 0-1,0 0 1,0 0-1,0-1 1,-1 1 0,1 0-1,0 0 1,0 0-1,-1 0 1,1 0-1,0-1 1,0 1-1,-1 0 1,1 0 0,0 0-1,0 0 1,-1 0-1,1 0 1,0 0-1,-1 0 1,1 0-1,0 0 1,0 0 0,-1 0-1,1 0 1,22-9 8,-13 8-17,60-3-7,-65 4 4,-1 0 0,1 0 0,0 1 0,0 0 0,0-1 0,-1 1 0,1 0-1,0 1 1,-1-1 0,1 1 0,-1-1 0,0 1 0,1 0 0,5 5-1,-9-7 12,0 0-1,0 0 0,0 0 0,0 1 0,1-1 0,-1 0 0,0 0 0,0 0 0,0 0 1,0 1-1,0-1 0,0 0 0,1 0 0,-1 0 0,0 1 0,0-1 0,0 0 0,0 0 1,0 0-1,0 1 0,0-1 0,0 0 0,0 0 0,0 1 0,0-1 0,0 0 1,0 0-1,0 0 0,0 1 0,0-1 0,0 0 0,0 0 0,-1 0 0,1 1 0,0-1 1,0 0-1,0 0 0,0 0 0,0 0 0,0 1 0,-1-1 0,1 0 0,0 0 1,0 0-1,0 0 0,0 0 0,-1 0 0,1 1 0,0-1 0,-18 4-7,-20-2 16,37-2-9,-4 0-1,-29 1 49,28 3-19,23 3-24,10-1-7,-18-4-5,0 0 0,0 0-1,-1 1 1,1 0 0,-1 0-1,12 7 1,-21-5-2,-10-1 5,-10 0 1,-1-2 37,13-1 38,31-1-31,13-1-84,-21 1-22,-39 2 38,5-5 221,30-5-142,30-5-74,21 12-124,-76 2 112,4-1 40,1 0 1,-1 0 0,0-1 0,1 0-1,-1-1 1,0 0 0,1-1 0,-17-6-1,95 3 102,-35 6-163,-32 0 11,-44 0 15,-57-10 84,105 4 43,7-2-93,55-1-60,-41 7-26,-25 0 71,-10 0 37,-33 1-51,34 2 25,0-1-1,0 0 1,0 0 0,0-1-1,0 0 1,0-1-1,0 0 1,1 0-1,-9-3 1,21 6 10,0 0 0,1-1 0,-1 1 1,0-1-1,0 0 0,0-1 0,8 0 0,4-1-6,64 8-92,-160-14 87,48 3 17,28 3 21,12 2 31,14-1-64,33 1-35,-53 0 29,0 1 0,-1-1 0,1 1-1,0-1 1,0 1 0,-1 0 0,1 0 0,-1 0 0,1 0 0,-1 1-1,0-1 1,1 1 0,-1-1 0,0 1 0,0 0 0,3 3-1,-14-3-2,0-1-1,0 0 0,0 0 0,-11-1 0,-4-2 22,17 1-10,0 0 1,0 1-1,1 0 0,-1 0 1,0 1-1,0 0 0,-11 2 1,18-3-7,0 0 0,-1 0 0,1 0 0,-1 1 1,1-1-1,-1 0 0,1 0 0,0 0 0,-1 1 0,1-1 0,0 0 1,-1 0-1,1 1 0,0-1 0,-1 0 0,1 1 0,0-1 0,-1 0 1,1 1-1,0-1 0,0 1 0,0-1 0,-1 0 0,1 1 0,0-1 1,0 1-1,0-1 0,0 0 0,0 1 0,0-1 0,0 1 0,0-1 1,0 1-1,11 11 11,22 2 5,12-7-46,-32-5 3,-38-1 14,15-2 8,6 1 12,-1 0 1,1 0 0,-1 0 0,1 0 0,-1 1-1,1-1 1,-1 1 0,1 0 0,-9 4-1,47-1 23,45-13-54,-108 12 16,10 0 19,-1-1 0,1-1 0,-1 0 1,-37-6-1,52 4-8,0 1 0,0-1 0,0 0 0,0 0 0,1 0 1,-1 0-1,1-1 0,-1 0 0,1 0 0,-6-3 1,10 2 0,-1 0 1,1 1-1,0-1 1,0 0-1,0 1 1,0-1-1,0 0 1,0 1 0,1-1-1,0 0 1,-1 1-1,1-1 1,0 1-1,1-3 1,4-17 20,-6 20-28,0 2 27,3 73-56,9-130 219,-11 37-216,-2 54 47,1-33-2,10-37 40,0 18-92,-8 32 8,0 12 106,34-20-102,1-6 44,-28 0-20,0 0-1,0 0 1,0 1 0,0 0 0,10 3-1,-17-2-36,-11 1 25,-10 0 11,-21-5 6,28 1-11,0 0 1,0 0 0,-1 2 0,1-1-1,-18 4 1,85 11 16,-10-13-9,-37-2-2,1 0 0,-1 0 1,0 1-1,0 0 1,0 0-1,10 4 1,-18-5-1,0 0 0,1 0 0,-1 0 0,0 0 0,0 0 0,1 0-1,-1 0 1,0 0 0,0 0 0,0 0 0,1 0 0,-1 0 0,0 0 0,0 0 0,0 0 0,1 1 0,-1-1 0,0 0 0,0 0 0,0 0-1,1 0 1,-1 0 0,0 1 0,0-1 0,0 0 0,0 0 0,0 0 0,0 0 0,1 1 0,-1-1 0,0 0 0,0 0 0,0 0-1,0 1 1,0-1 0,0 0 0,0 0 0,0 1 0,0-1 0,0 0 0,0 0 0,0 0 0,0 1 0,0-1 0,0 0 0,0 0 0,0 1-1,0-1 1,-1 0 0,-12 7-7,-18 0-1,29-7 14,1 0-6,-1 0 1,0 0-1,1 0 1,-1 0 0,0 0-1,1 0 1,-1 0-1,0 1 1,1-1 0,-1 1-1,1 0 1,-1-1-1,1 1 1,-1 0 0,1 0-1,-1 0 1,-1 1-1,53 3 14,-3-9-7,-34 3-66,-39 9 25,19-6 43,-1 0 0,0 0 0,0 0-1,0-1 1,0 0 0,0-1 0,0 0 0,0 0-1,0-1 1,0 0 0,0 0 0,1-1 0,-1 0-1,0 0 1,1-1 0,-9-4 0,11 6-11,-1-1 1,1 1-1,0-1 1,0 1-1,0 1 1,-10-1 0,-27-7 11,40 4-6,1 0 1,-1-1-1,1 1 0,0-1 1,1 0-1,-1 1 1,1-1-1,0 0 1,0 1-1,0-1 1,1-6-1,0 1 9,-1 9-13,0 0-1,-1 0 1,1 0-1,0 1 0,0-1 1,1 0-1,-1 0 1,0 0-1,0 0 0,0 0 1,0 1-1,1-1 1,-1 0-1,0 0 0,1 0 1,-1 1-1,1-1 1,-1 0-1,1 1 0,-1-1 1,1 0-1,-1 1 1,1-1-1,-1 1 0,1-1 1,0 0-1,1 0 1,21 2-17,-4 1 16,-7-2 0,-8-1 0,0 1-1,0 0 1,1 0 0,-1 0 0,0 1 0,0-1 0,0 1-1,0 0 1,0 0 0,0 0 0,0 1 0,6 3 0,-88-4 153,9-13-75,69 12-5,-16-7 491,60 8-546,-5-1 33,-82-4-21,35 3-27,9 0 4,23-1 10,40 0 8,-43 4-49,-4 0 79,-45 1-13,-72-1 11,55-3-48,43 9-4,0 0 0,1 0 0,0 0 0,0 0 0,1 14 0,0-21 4,0 0 0,0 0 0,0-1 0,-1 1 0,1 0 0,0 0 1,0 0-1,1 0 0,-1 0 0,0 0 0,0 0 0,0 0 1,1 0-1,-1 0 0,0 0 0,1 0 0,-1-1 0,1 1 0,-1 0 1,1 0-1,-1 0 0,1-1 0,0 1 0,-1 0 0,1-1 0,0 1 1,-1 0-1,1-1 0,0 1 0,0-1 0,0 0 0,0 1 1,0-1-1,-1 1 0,1-1 0,0 0 0,0 0 0,0 0 0,0 1 1,0-1-1,0 0 0,0 0 0,0 0 0,0 0 0,0-1 1,0 1-1,0 0 0,0 0 0,0-1 0,1 1 0,11-1 6,158-1 6,-185 13 16,-2-9-19,1-1-1,-1 0 1,1-1 0,-1-1-1,1-1 1,-1 0 0,-22-6-1,37 7-14,0 0-1,0 0 1,1 0-1,-1 0 1,0 0-1,0 0 1,1 0-1,-1 0 1,1 0-1,-1 0 1,0 0-1,1 0 1,0 0-1,-1 0 1,1 0-1,0 0 1,0-1-1,-1 1 1,1 0-1,0 0 1,0 0-1,0-1 1,1 1-1,-1-1 1,0 0 3,0 0-1,0 0 1,0-1 0,0 1-1,1 0 1,-1 0-1,1 0 1,-1 0 0,1 0-1,0 0 1,0 0 0,0 0-1,2-2 1,3 0-2,1 2-1,0-1 1,0 1 0,0 0 0,0 0-1,0 1 1,0 0 0,0 1-1,0-1 1,1 1 0,-1 1 0,9 0-1,8 0 22,-24-1-36,-34 2 13,-2-3 31,-55-10 0,82 10-15,8 0-12,0 1 1,0-1-1,0 1 0,0 0 0,0 0 0,0-1 0,0 1 0,0 0 0,-1 0 0,1 0 0,0 0 0,0 1 0,0-1 1,0 0-1,0 0 0,0 1 0,0-1 0,0 1 0,0-1 0,0 1 0,0-1 0,0 1 0,0-1 0,0 1 1,-1 1-1,2 26-3,3 3 26,2 6-21,-5-37-2,1 1 1,-1 0 0,0 0-1,1 0 1,-1-1 0,1 1-1,-1 0 1,1-1 0,-1 1-1,1 0 1,0-1 0,-1 1-1,1 0 1,0-1 0,-1 1-1,1-1 1,0 0 0,0 1-1,-1-1 1,1 1 0,0-1-1,0 0 1,0 0 0,0 1-1,0-1 1,-1 0 0,1 0-1,1 0 1,35 4 1,-18-2-6,0 0 10,0 0 1,1-1-1,34-2 0,-8-1-18,-46 2-7,-46 21 10,35-19 17,0 1 0,0-1 0,-1-1 0,1 0 0,0 0 0,-22-3-1,2 1 28,29 1-29,-1 0-1,1 0 0,-1 0 1,0 0-1,1 0 0,-1-1 0,1 1 1,-1-1-1,1 0 0,-1 0 0,1 0 1,0 0-1,-1 0 0,1-1 0,0 1 1,-4-3-1,5 2 6,0 1 0,0-1 0,0 0 0,0 0 0,0 1 0,1-1 1,-1 0-1,0 0 0,1 0 0,0 0 0,-1 0 0,1 0 0,0 0 0,0 0 0,0 1 0,0-1 0,0 0 0,0 0 0,1 0 1,0-4-1,0-1-4,0 1 1,-1-1 0,1 0-1,-2 0 1,-1-13-1,0-21 13,54 39-37,-41 3 19,1 0 0,-1 0 1,22 6-1,-8-1 0,-12-4 4,0 0 0,0-1 0,0 0 1,1-1-1,-1-1 0,17-2 0,-32 4-21,-2 0 15,0 0 0,0 0 1,0 0-1,0 0 0,0-1 0,0 1 0,0-1 1,0 0-1,0 0 0,0-1 0,-5 0 0,-8-3 0,0 2-1,-1 0 1,1 0-1,-1 2 1,-22 2-1,-5-1 16,30-7 94,7 3-175,5 20 100,2-3-43,-1 23 19,1-36-11,1 0 0,0 0 0,0 1-1,0-1 1,0 0 0,0 0 0,1 1 0,-1-1 0,0 0 0,1 0-1,-1 0 1,0 1 0,1-1 0,0 0 0,-1 0 0,1 0-1,0 0 1,-1 0 0,2 1 0,0-1 5,-1-1 1,0 0-1,1 0 0,-1 0 1,0 0-1,0 0 0,1 0 1,-1 0-1,0 0 0,1-1 0,-1 1 1,0 0-1,0-1 0,1 1 1,-1-1-1,0 1 0,0-1 1,0 0-1,0 0 0,0 1 1,1-1-1,-2 0 0,1 0 1,0 0-1,0 0 0,0 0 0,0 0 1,-1 0-1,2-2 0,-1 1 2,0 1 0,1-1 0,-1 1 0,0-1 0,1 1 0,-1-1-1,1 1 1,0 0 0,-1 0 0,1 0 0,0 0 0,0 0 0,0 0-1,0 0 1,0 1 0,0-1 0,2 0 0,31 1 20,-32 0-5,-23 0-4,-48 0-8,68 0-4,32-1-12,-7 4 30,-19 5-22,-7-7-1,-1 1 0,1-1 0,-1 1 0,0-1 1,0 0-1,0 0 0,1 0 0,-1 0 0,0 0 0,0 0 1,0 0-1,-1-1 0,1 1 0,0-1 0,0 0 0,-3 1 1,-18 3-6,8-2 9,35-1-1,-18-47 12,-2 46-16,0 0 0,0 0 0,0 0-1,0-1 1,0 1 0,0 0 0,1 0 0,-1-1 0,0 1 0,0 0-1,0 0 1,0-1 0,0 1 0,0 0 0,0 0 0,0 0 0,-1-1 0,1 1-1,0 0 1,0 0 0,0-1 0,0 1 0,0 0 0,0 0 0,0 0 0,0-1-1,-1 1 1,1 0 0,0 0 0,0 0 0,0 0 0,0-1 0,-1 1-1,1 0 1,0 0 0,0 0 0,0 0 0,-1 0 0,1 0 0,0-1 0,0 1-1,0 0 1,-1 0 0,1 0 0,0 0 0,0 0 0,-1 0 0,1 0 0,0 0-1,0 0 1,-1 0 0,1 0 0,0 0 0,0 0 0,-1 0 0,1 1-1,0-1 1,0 0 0,0 0 0,-1 0 0,-7 13-8,6 48 88,-15-112-92,16 49 12,1-1 0,-1 1-1,1-1 1,0 1 0,0-1 0,0 0-1,1 1 1,-1-1 0,1 1 0,-1-1 0,1 1-1,0-1 1,0 1 0,0 0 0,0-1 0,0 1-1,1 0 1,1-3 0,-10 55-56,7-50 83,0-28 29,2-11-39,-2 37-23,-1 7-6,-1 13-9,-3 44 40,5-61 8,0-44-3,0 24-23,0 44-1,0 50-23,-1-96 54,0 18-53,1 17-3,-2 25 45,2-37 35,-1-23-34,1-10-20,0 53-28,0 40 21,0-61-4,11-36 84,-6 10-68,-4 20-12,-1 20 1,1-28 52,0 9-47,-1-1 0,1 1 0,-1 0 0,0 0 0,0-1 1,0 1-1,-1 0 0,-1-8 0,1 12-16,1 0 15,-1 0 0,1 1 1,0-1-1,0 0 0,0 0 0,0 0 1,0 1-1,-1-1 0,1 0 0,0 0 0,0 1 1,0-1-1,0 0 0,0 0 0,0 1 1,0-1-1,0 0 0,0 0 0,0 1 0,0-1 1,0 0-1,0 0 0,0 1 0,0-1 0,0 0 1,0 0-1,0 1 0,0-1 0,0 0 1,0 0-1,0 1 0,1-1 0,-1 0 0,0 0 1,0 1-1,0-1 0,0 0 0,1 0 0,-1 0 1,0 0-1,0 1 0,0-1 0,1 0 1,-1 0-1,1 0 0,9 11-11,3-5 14,0-1-1,0-1 1,1 0-1,22 3 1,-47-7 13,7 0-16,1 0 0,0 0 0,0 0 0,-1 0 0,1 1 0,0-1 0,0 1 0,0 0 0,0-1 0,-1 2 0,1-1 0,0 0 0,1 1 0,-6 2 0,8-2 17,0-2 5,36-9-42,-4 10 33,-23 1-14,0-1 0,0-1 0,0 0 0,0 0 0,0 0 0,-1-1 0,1-1 0,0 1 0,11-5 0,-20 6 4,0-1-1,0 1 1,0 0 0,-1 0 0,1-1-1,0 1 1,0 0 0,0-1-1,-1 1 1,1 0 0,0 0-1,0-1 1,-1 1 0,1 0 0,0 0-1,0-1 1,-1 1 0,1 0-1,0 0 1,-1 0 0,1 0 0,0 0-1,-1 0 1,1-1 0,0 1-1,-1 0 1,1 0 0,0 0-1,-1 0 1,1 0 0,-1 0 0,1 0-1,0 0 1,-1 0 0,1 1-1,0-1 1,-1 0 0,1 0-1,-1 0 1,-18-1-35,-50 1-42,125 6 46,-24-6 25,-30 0-97,-5 0-81,-19 0-420,22 0 482,-1 0 1,0 0-1,1 0 0,-1 0 0,0 0 0,1 1 1,-1-1-1,0 0 0,1 0 0,-1 1 1,0-1-1,1 0 0,-1 0 0,1 1 0,-1-1 1,1 1-1,-1-1 0,1 1 0,-1-1 0,1 1 1,-1-1-1,1 1 0,0-1 0,-1 1 0,1-1 1,0 1-1,-1-1 0,1 1 0,0 0 0,0-1 1,-1 1-1,1 0 0,0-1 0,0 1 0,0 0 1,0-1-1,0 1 0,0 0 0,0-1 0,0 2 1,0 3-1583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9:57.7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243 43 928,'37'4'227,"82"-4"208,-265 6-326,137-6-82,18 0 41,42 1 152,31-1 156,-74 1-241,-43-1-83,1 0-48,17 1 1,0-1-1,0 0 0,-21-4 1,55 5-6,1 0 0,-1-1 0,23-3 0,19-1-1,-214-5 2,324 9-21,-273 0 16,62 0 1,35 0 3,16 0 0,14 0 10,7 1 42,0-2 0,49-7 1,-167 3 55,30 14-192,53-7 33,8 0 10,31-3 29,44-8 14,-47 5 21,-31 4-17,0 0 1,0 0-1,0-1 1,0 1-1,0 0 1,0 0 0,0 0-1,0 0 1,0 0-1,-1 0 1,1-1-1,0 1 1,0 0-1,0 0 1,1 0 0,-194 0-25,383-4 347,-380 8-360,315-1 47,-107-3 23,-21 0 42,-67-2-89,-42 2 13,298-1-17,-185 1 24,-15 0 0,-42 1 0,-50 0-74,164 1 3,-28 0 87,0-2-1,45-4 0,-141-2 505,-7 8-540,43 0-74,24-1 1,7-1-35,55 3 96,-37-2 33,0 0-1,0-1 1,0 0-1,0-2 1,28-5-1,-130 4 285,-14 11-312,210-14 112,-209 7-208,60-1 41,32 1 54,15-1 23,153-11 188,-221 17-283,3 0-70,41-4 106,15-2 48,37-3 35,42-8 0,-50 7 208,-211 12-358,235-7 133,-19 1-14,56-6 0,-174 5 0,48-3 2,0 2 0,-37 6 1,170-11 17,-20 3-6,-368 20-237,412-27 233,-84 6-4,-31 2-4,-10 2 0,-41 6-3,-1-1 0,-82-1 0,185-9 9,-34 2-8,-22 1 1,-11 0 0,-26 0-2,13 1 3,43 0 5,60-5 33,-54 3 0,0 0-1,48 4 1,-107 13-55,3-10 8,0-1 1,0-2 0,-43-1-1,282-8 38,-366 16-33,131-9-5,14 0 8,1 0 1,-1 0 0,1 0 0,-1 1 0,1 1 0,-19 5-1,71-5-5,193-8 170,-225 10-143,-21 3-31,-23 4 7,-28-8 10,-73-6 0,121 3 19,272-4 21,-390 16-89,65-5 18,296-20 68,-341 27-101,3-13 3,361-11 183,-296 9-126,40 1-15,27 0 5,35 0 15,-48 0 3,-41 0-6,-319 3-100,409-22 156,-20 14-25,59-1 0,-154 16-159,35-9 86,-67 3-264,59-2 154,26-2 100,9 0 30,163-14 480,-372 29-718,365-25 414,-162 10-144,-36 0 19,3 2-77,23-1 44,-1 0 1,1-1 0,-1 0-1,1-1 1,-19-3-1,63-6-15,178 1 183,-186 9-113,-243 5-284,450-21 472,-476 24-565,498-24 520,-362 16-109,16-1-142,51 1 2,22 0 25,-1 0-1,1 1 1,-18 4 0,47-7 24,1 1 0,-1 1 0,20 1 0,19-1 0,78-15 109,-385 35-314,503-31 621,-413 16-499,144-5-58,43 0 144,46 0 89,130-15-1,-332 24 94,220-13-154,-51 1-2,-28 2-8,-12 0 7,-97 3-60,62-1 37,34-1 5,13 0 7,45-1-18,-25 1 12,-67 4 8,-127 2-32,341-17 45,-336 17-45,384-8 77,-220 2 21,-55-1 390,40 2-506,38-1 59,48-1-12,-63 1-5,-48-1-6,12 0-6,20 0 1,-1 0 0,0 1-1,0 0 1,0 0 0,0 1 0,0 0 0,-13 4 0,26-6-4,-1 0 1,1 0 0,0 1-1,0 0 1,0 0-1,8 1 1,15-1 3,8-3 62,-26 2 35,-36 1-54,-18-1 3,4 1-76,74 3 17,79-1 56,-159-5-42,26 1-8,0 1 0,0 0 0,-20 3 0,110-1-6,-54 1 33,-1-1 1,0-1 0,28-3-1,-123 2-53,29-1 29,-2 4 4,62-4-2,0 1-1,1 1 1,-1 0-1,0 0 1,13 2 0,11 0 32,-5-2-9,-26 0 4,-17-1 1,-184 6-111,389-15 159,-260 11-90,-71 10 0,345-13 43,-462 13-56,417-22 34,-175 11-7,-23 0 2,-45 6-1,168-7-5,-46 2-1,-31 0 2,-13-1-1,-136 0 30,415 1-13,-289-3-19,11 2 4,1-1 0,-1 1 0,1 0 1,-1 0-1,1 0 0,-1 0 0,1 1 0,-7 1 0,17-3 8,-1 1-1,0-1 1,1 1-1,-1 0 1,0 0-1,10 2 1,3-1 11,19-3-9,-33 1-12,-24 0 4,-75 1-41,192 0 81,-59 0-36,-34 0 8,-15 0 9,-52 0-35,37 0 5,21 0 8,7 0 1,20 1 3,-12 0 0,0-1 1,1 0-1,-1-1 1,17-3-1,-23 0-7,-13 2 2,-13-1-7,-45 5 24,56-1-12,44 0-2,46 0 25,-243-2-122,200 2 106,-23 0-7,0 0 0,0-1 1,0 0-1,0-1 0,20-5 1,-69 4 90,20 0-107,0 1 0,-1 1 0,-17 1 0,112-2 24,-48 2 3,-43 0-7,-25-2-28,62 1 12,5-1 34,-48 1-12,-47 2-10,56 0-2,43-1-1,26-2 31,-37 0-12,-30 1-23,-71 0-24,145 2 8,-40-1 33,-23 0-13,-9-1-9,-225-3-5,283-3 39,-45 6-8,-27-1-9,6 1-7,-117 4-10,231-3-2,-126-3 34,17 1-13,0 0-1,0 1 1,0 0-1,0 0 1,-15 3 0,26-2-26,15 3 8,-14-1 5,-11-2-13,7-1 50,-13 0-13,3 0-23,-3 0 7,11 0-5,6 0-3,54 2-6,-34-1 5,-30 0 23,-11-2 7,11 1-21,1-1 0,0 1 0,-1 0 0,1 1 0,-1 0 0,1 0 0,-12 3 0,24-6-28,-8 3 43,-16 1-14,15-3-45,19 0 57,24 3-60,-84 15 102,26-9-68,32-3-13,34-4-2,-29-5 93,-17 2-65,-13 1 3,-17 1-3,23 0-3,19 0 0,50 2-26,-58-1 16,-9 0 1,-32 0-5,-3 0 21,33-1-1,26-1 2,37 3 15,-52-2-33,-8 0-1,-31 1-1,-19-1 6,48 0 24,7 0-3,27 0-13,30 0-53,-35 0 18,-21 0 30,-7 0 13,-93 5-8,130-7 8,0 2 0,-1 1 0,58 9 0,-74-4-17,-33-1-10,-32 0-7,19-5 28,62-1 4,8 0-1,59-5-9,-61 3-2,-34 2 3,-14 0 0,-72 1-4,47 0 1,28 0 3,8 0 0,134-8 33,-212 3-92,13 0 72,61 5-11,14 0-5,37 1-15,-20-1 3,56-7 1,-160 1-14,42 5 27,21 0-5,-1 1 0,1 0 0,-24 3 0,48-4 9,0 0-1,0 0 0,19 2 0,30-1-38,-12-5 133,-46 4-408,-30 4-1283,9-2 240,2 0-153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07:56.3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29 4210,'-28'-15'0,"6"7"-1313,6 2-944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0:08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3586,'-6'-7'448,"6"4"-288,0 1-160,8 1-368,4 0-897,1 1-560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0:22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 2017,'0'0'33,"1"0"1,-1 0-1,0-1 0,0 1 1,0 0-1,0 0 0,0 0 1,0 0-1,1 0 0,-1 0 1,0 0-1,0 0 0,0 0 1,0 0-1,0-1 0,0 1 1,0 0-1,0 0 0,0 0 1,0 0-1,1 0 0,-1 0 1,0-1-1,0 1 0,0 0 1,0 0-1,0 0 0,0 0 1,0 0-1,0-1 0,0 1 1,0 0-1,0 0 0,0 0 1,0 0-1,0 0 0,0-1 1,-1 1-1,1 0 0,0 0 1,0 0-1,0 0 0,0 0 1,0 0-1,0-1 0,0 1 1,0 0-1,0 0 0,0 0 1,-1 0-1,1 0 0,0 0 1,0 0-1,0 0 0,0 0 1,0 0-1,0 0 0,-1-1 1,1 1-1,0 0 0,0 0 1,0 0-1,0 0 0,21 1 762,45 10-1126,-42-7 351,-173-9 28,164 15 40,65-5-102,-69-6 12,-53 0 29,6 0-4,58 1-9,-2 1-8,-9-1 3,1 0-1,-1 1 0,1 0 1,16 5-1,-79-6 38,56 6-25,8 0-10,9-5-11,-15-1-2,-1 0 1,0 0 0,0 1 0,1 0 0,-1 0-1,0 1 1,0-1 0,7 4 0,-70 0 1,33-7 213,40 0-13,22 3-193,-34-1-1,-19-1-1,8 0-4,0 1 22,2 0-10,1 0 0,-1 0-1,1 0 1,-1 0-1,1-1 1,-1 0-1,1 0 1,0 0 0,-1 0-1,1-1 1,0 0-1,-4-2 1,46-2 224,-10 6-234,-21 0-24,-24 1 18,-58 8 67,75-9-51,41 0 17,-17 0-26,-44 0-14,-43 0 21,73 0-7,1 2 1,0-1-1,-1 1 0,18 6 0,-28-7-5,0-1 0,0 0 0,0 0 0,1 0 0,-1 0 0,0 0 0,0 0 0,0 0 0,0 0 0,1 0 0,-1 1 0,0-1 0,0 0 0,0 0 0,0 0 0,0 0 0,1 0 0,-1 1 0,0-1 0,0 0 0,0 0 0,0 0 0,0 0 0,0 1 0,0-1 0,0 0 0,0 0 0,0 0 0,0 1 0,0-1 0,0 0 0,0 0 0,0 0-1,0 1 1,0-1 0,0 0 0,0 0 0,0 0 0,0 0 0,0 1 0,0-1 0,0 0 0,0 0 0,-1 0 0,1 0 0,0 1 0,0-1 0,0 0 0,0 0 0,-13 4-9,-17-1 41,31-3-24,17 0-16,54 2 12,-138 1-7,58-2 39,45-4-18,1-1-46,-38 4 10,-27 1-42,-8 4 80,17-3 36,51-5-39,18 1-48,-51 2 6,-36 0 12,9 0 27,20 0 20,29 0-1,24 0 17,-44 0-94,-28 0 22,-15-1 21,22 1 17,45 1-9,78-1 28,-104 0-26,-6-1-11,0 0 0,0 0 0,0 1 0,0-1 0,0 1-1,0 1 1,-10 1 0,-5-1-4,15-1 11,9 1-2,18 0 2,33 0 58,-53-1-59,-40 6-72,-11-3 114,46-3-21,12 0-12,15 0-24,28-4 44,-51 4-67,-22 1-15,-45 3 90,62-4-26,8 0-1,36-3 0,-76 10-86,34-6 78,-1 0-1,1-1 0,-1 1 1,0-1-1,1 0 1,-1 0-1,0-1 1,1 1-1,-1-1 0,1 1 1,-1-1-1,1 0 1,-5-3-1,51 6 39,-33-2-43,11 0-1,-25 1-29,-35 1 58,39-2-57,39 1 61,0 1-70,-36-1 18,-5 0 10,-22-1 54,68 0 0,-14 1-47,-70-2-36,-11 0 24,47 1 23,7 1 4,27-1 21,-20 0-62,-28 1 25,-35 1 98,53-2-62,-48 0 459,42 1-145,8 1-138,18 3-79,32 6-140,23-9 231,-46-3 203,-75 1-369,-70-10-54,89 7 32,46 0 0,130 6 178,-324-6-60,175 3-97,-6 1 313,14-2-289,33 13-5,62-6 110,-103-6-185,-44 3 107,-25-1 141,114-4-197,116 0 0,-161 6-31,-1 1 0,1-1-1,0 1 1,-1-1 0,0 0-1,0 0 1,-3 7 0,0 0-5,1 0 0,0 0 0,0 0 1,1 1-1,1-1 0,-1 19 110,-8-76 24,10 32-124,1 0-1,0 0 0,1 0 1,5-21-1,-5 49-106,0-1 80,0 1 1,-1-1-1,0 1 1,-1-1-1,-2 23 1,-4-22 18,4-16 47,2-28 79,0 18-120,-2-5-11,2 13-5,-1 1 1,1-1 0,-1 1 0,1-1 0,0 1 0,1-1-1,-1 1 1,0-1 0,1 1 0,0-1 0,1-4-1,-8 74-70,4-30 146,3-15 139,-1-75 18,0-37-160,0 90-61,0 50-101,0 89 290,0-171-31,3 27-243,-2 26-30,3 215 400,0-172-458,-4-63 191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0:59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32 528,'-41'-7'830,"99"16"-910,-36-8 55,-16 0-37,0 0-1,0-1 0,0 0 0,1 0 0,-1-1 1,7-1-1,-46-6-127,-20 5 841,50 3-584,6 0-30,28 0-39,3-2 41,-32 2-37,-1 0-1,0 0 1,0 0-1,0 0 1,0 0-1,0 0 1,0 0-1,1-1 1,-1 1 0,0 0-1,0-1 1,0 1-1,0-1 1,0 1-1,0-1 1,0 0 0,0 1-1,0-1 1,-1 0-1,1 0 1,0 1-1,0-1 1,0 0 0,-1 0-1,2-2 1,-6 2 8,1 0 1,-1 0-1,0 0 1,1 0-1,-1 0 1,0 1-1,0 0 1,1 0 0,-1 0-1,-7 1 1,7-1 17,0 0-9,-28 1 124,31-1-139,0-1-1,1 1 1,-1 0-1,0 0 1,0 1-1,0-1 1,0 0-1,0 0 1,1 0-1,-1 0 0,0 1 1,0-1-1,0 0 1,1 1-1,-1-1 1,0 1-1,0-1 1,1 1-1,-1-1 1,0 1-1,1-1 1,-1 1-1,1 0 0,-1-1 1,1 1-1,-2 1 1,8 0 1,0-1 0,0-1 0,0 1-1,0-1 1,11-1 0,-13 1-5,10 0-656,-22 0 210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1:19.9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259 76 0,'0'0'14,"1"0"0,-1 0 0,0 0 1,0 0-1,1 0 0,-1 0 0,0 0 0,1 0 0,-1 0 1,0 0-1,1 0 0,-1 0 0,0 0 0,0 0 0,1 0 1,-1 0-1,0-1 0,0 1 0,1 0 0,-1 0 0,0 0 1,0-1-1,1 1 0,-1 0 0,0 0 0,0 0 0,0-1 1,1 1-1,-1 0 0,0 0 0,0-1 0,0 1 0,0 0 1,0-1-1,0 1 0,0 0 0,0 0 0,0-1 0,0 1 1,1 0-1,-1-1 0,0 1 0,-1 0 0,1-1 0,0 1 1,0 0-1,0 0 0,0-1 0,-19-4 214,-33 3-32,49 2-124,2 0-45,46 0-75,-17-1-275,-61-1 109,-14-2 436,34 2 130,23 1-218,46 2-180,-19 0 67,-87-9 36,41 5-21,35 7-19,9 2-294,-36-6 118,-21-3 21,-91-8 586,190 15-325,-97-3-124,7-2 11,1 2-1,-1 0 1,-21 4-1,43-5-4,-1 1-1,0 0 0,1 1 0,-1 0 0,0 1 0,12 4 1,-8 1-19,-23-4-40,-33-4-9,36 0 92,74-8 9,-38 8 1,-26 0-11,-18 0-13,-12-2 92,23 2 86,16 4-93,-2-1-118,-6-2 10,0 0 0,1-1 0,-1 1 0,0-1 0,0 0 0,0 0 0,0 0 0,1 0 0,5-2 0,-3-4-47,-21-5 30,6 8 43,0 0 0,-1 0 1,1 1-1,-12-1 0,18 3 16,9 0-5,23-1-7,-3 1-1,-17-1 14,-34 1-16,-40 0 15,59 0-22,9 0 0,35 0 2,-14 0-48,-35 0-46,-40 0-39,51 0 106,34 0-48,2 0 85,-61 0 0,-3 0 5,45 0 3,16 0-44,-58-1-5,-29 1 36,111-3-1,-32 2 10,-20 0 14,-8 1 27,-81 0-66,139 2-60,-27-1 70,-26 0 2,-11-1 6,-93 0-160,102 0 123,22 0-14,42-1 70,-53 1 46,-50 2-89,31-2 4,14 1 3,25-1 12,-9 0 1,-48 0-9,179 5-32,-143-5 26,-12 1 2,-28-1 6,-47 1 3,163 1-9,-34 0-4,-48-1-1,-24 0-2,-53-1-1,43 0 6,25 0-1,10 0 0,37-1 3,-19 0 5,1 1 1,0 1 0,34 6 0,-68-8 24,-1 0 1,1 2 0,-20 1 0,-10 1-49,18-3-2,-43 2-24,128 2 28,-30-1 8,-2-1 4,-12-2 0,0 1 0,0 1 0,0 1 0,35 10 0,-111-13-7,23 2-2,-107-10-39,295 8 44,-71-1 75,-169-15 9,-51 12-131,376 18 64,-478-21-485,445 9 960,-426-10-856,288 5 394,-24 1 30,-1 1-1,50 7 0,-141-9 54,-53 3-1,16 1-237,203-2 188,-45 1-8,-59 0-34,-24 0-10,-259-10-354,540 10 632,-574-9-538,377 9 257,159 4 59,-501-7-126,239 4-16,336-2 506,-642-2-921,380 3 579,244 5 95,-459-5-349,71 3 164,60-3-14,26 1 39,28-1 89,318 3-21,-638 0-166,602 4 185,-542-6-123,503-2 125,-558-8-93,383 10 3,140-3 66,-395-1-9,58-1-234,40 4-37,153 1 206,140-4 82,-384-5 110,8 8-286,473 0 123,-627-6-64,401 7 30,124-5 28,-314 3-13,55-2-14,0 2-1,-49 6 0,135-7-4,65 4 0,-24 0-3,-31-2 5,-46 0-1,-8 0 0,-27 0 0,-74-1-26,-135 3-63,521-3 178,-200 2-70,-357-1-38,516 0 27,-587 0-78,643-8 102,-572 9-64,550-1 61,-576 10-126,614-10 153,-513 0-6,504 0-26,-410 8-30,-5-8-7,401 1 55,-404 0-28,-47-2-5,325 0-9,-61-1-3,-364 3-16,508-3 35,-504 5-9,539-8 6,-562 15-45,533-13 13,-458 5 19,421-5-22,-409 9 35,358-16 0,-339 20-3,294-18 1,-92 7-10,-23 0-3,-8 1-1,-180 7 0,375-14 16,-380 7-32,303 0 24,-67-1-2,-38 1-5,-13 0 0,-179 5-17,365-8 32,-362 3-19,378-6 9,-364 12 7,362-16 19,-406 24-29,264-28 58,87 10-55,-220 19-89,53-12 51,14-1 35,0-1 1,-1 0-1,1 0 1,0-1-1,-1-1 0,-14-2 1,69-7 71,59 7-49,-93 3-27,-22 0 5,-12 1-4,17 0 16,1 0 1,-1-1-1,0 0 1,0-1-1,-11-1 1,77-5 156,3 7-146,-139 8-27,66-8 39,40-1-27,48 0-10,-76 1 6,-32-5-3,-47-4 49,78 9-4,21 0 22,19 0-56,-32 0-13,-26 0-6,-184-11 46,288 11-48,-48-1 1,-32 1 3,-15 0 0,-37 0 4,-89 3 10,220-3-21,-46 1 3,-33 0 3,-12-1 1,-41-1 3,10 0 3,-68 7-1,130-7-30,44 2-1,-12 1 8,-195 5 0,188-6 26,-38 1-5,0-2-1,0 1 0,1-2 0,17-2 1,-95 2 86,66 1-64,33 0 10,195 6 28,-283-4-73,51-1-4,36-1 25,37 0 1,-41 0-6,-25 0-3,-9 0-1,-61 0 8,39 0 0,24 0-5,8 0 0,58 0-5,-36 0-6,-22 0 11,-7 0 8,-98 0-4,168-1-20,-36 0 18,-24 1 4,-9 0 8,-15 0-23,12 1 5,-1-1 0,0 1 0,0-1 1,0-1-1,0 1 0,1-1 0,-1 0 0,0 0 1,0-1-1,-5-2 0,31 3 55,3 1-18,-21-1-3,-13-2 19,-7-1 111,44 5 37,0 0-214,42-1 98,-68 0-58,-23 0 53,-46 2-97,55-1 7,46 0 8,33-1 34,-59 0-23,-9 0-4,-34 1-17,-22 0-40,49-1 22,38 1 16,30-1 38,-36 0-7,-19 0-12,-8 0-3,-281-13-23,184 6 24,172 6 0,-24-1-2,0 3 0,1 1 0,71 13 1,-129-16-1,1 0 1,0 1 0,0 0 0,-15 2-1,-34-1 7,4-1-13,43 1 4,-1-1 0,1 0 1,0-1-1,-13-2 1,25 3 8,-1 0-11,-2-1 8,-1 0-1,0 0 1,0 0 0,0 1 0,0 0 0,0 0 0,-7 1-1,9-1-2,-195 4-23,197-4 31,39 0-15,237 9-59,-133 0 112,-81-2-16,18-8 24,-50-2-18,-29 2-25,-13-2-8,-23 1-14,-50 2 0,32 1 14,53-1 21,0-1-25,1 0-1,-1 0 1,1 0-1,-1 1 1,1-1-1,0 0 1,-1 0 0,1 1-1,0-1 1,-1 1-1,1-1 1,0 0-1,0 1 1,0-1-1,-1 1 1,1 0-1,0-1 1,0 1-1,0 0 1,0 0-1,0-1 1,0 1 0,0 0-1,0 0 1,0 0-1,0 0 1,0 0-1,1 0 1,38 0-16,-31 1 25,21-1-9,189 5 30,-103-4 20,-116-1-73,0-1 25,0 1 66,-26 1-2064,11 0 535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1:48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22 448,'10'0'112,"0"0"0,0 1 0,0 1 0,0-1 0,0 2 1,15 4-1,-38-9 7,0 1 0,-1 0 1,-22 2-1,30-1 13,23-2-67,2 0-70,-112-9-115,148 11 247,-32 0-215,-31 0-402,-26-1 687,59-1 4,24 2-251,-44 0 14,-32-1 15,-47 1 70,68 0-28,9 0-2,40 0-1,0 0 89,-39-1-34,-27 1-40,-34 0-22,167 7-22,-194-8 1,75 0 11,11 0 1,45 1 0,-14 1 3,-22 0-1,1 0 0,-1-1 0,0-1 0,0 0 0,15-3 0,-71-3 28,30 7-42,11-1 5,0 0 0,0 1 0,0 0 0,0 0 0,0 0 0,0 0 1,0 1-1,0-1 0,0 1 0,-7 3 0,57-1 8,7-3 32,8-1 26,-46 1-38,-21 1-14,-41-2-9,32 1 0,-1-1 0,1 2 0,-25 3 0,116 1 29,-25-6-25,-34 1-25,-55 1 12,19-1 4,14-1 5,-1 1 0,1-1 0,-1 1 0,1 1-1,-1-1 1,1 1 0,0 0 0,-1 0 0,-7 3 0,67-2-29,34-2 12,-51 0 2,-28 0 9,-11 0 1,-68-1-9,42 0 9,25 1 3,10-1 2,34 2 2,-11 0 3,0-2-1,34-4 1,-176 1 43,134 5-47,9 0 3,1-1 0,58-7 0,-85 5 11,-7 0-5,-17-1-1,-26 0-5,28 2 0,12 0-3,0 1 0,1-1 0,-1 1 0,0 0 0,0 0-1,0 1 1,1-1 0,-1 1 0,-8 3 0,18-3-1,-1 1-1,1-1 1,0 0 0,0 0-1,0-1 1,-1 1 0,10-1-1,-1 0 3,-7 1-2,0-1 0,0 0 1,0 0-1,0 0 0,0-1 0,-1 0 0,1 0 0,0 0 0,0-1 0,8-3 0,-82 2 16,68 3-16,-193 6 3,194-6-4,-1 0 1,0 0 0,0 0-1,0 0 1,0 0 0,0 0-1,0 0 1,0 0 0,0 1 0,0-1-1,0 0 1,0 0 0,0 0-1,0 0 1,0 0 0,0 0-1,0 0 1,0 0 0,0 0-1,0 0 1,0 0 0,0 1 0,0-1-1,0 0 1,0 0 0,0 0-1,0 0 1,0 0 0,0 0-1,0 0 1,0 0 0,0 0-1,0 0 1,0 0 0,0 0 0,0 1-1,-1-1 1,1 0 0,0 0-1,0 0 1,18 5-23,23 2-8,27-5 47,-54-2-5,-45 0-6,-49-2-14,33 0-3,-54 5 1,248 0 40,-110-7-31,-26 1-2,-29 1 2,-54 0 1,39 0 0,1 2 0,-1 0 0,-43 8 0,176-2-34,84-5 209,-260-2-226,49-1 42,0 2 0,1 1 0,-1 1 0,-29 6 0,56-8 9,0 0-1,0 0 1,0 0-1,0 0 1,0 0-1,0 0 0,1 0 1,-1 0-1,0 0 1,0 1-1,0-1 1,0 0-1,0 0 1,0 0-1,0 0 1,0 0-1,0 0 0,0 0 1,0 0-1,0 0 1,0 0-1,0 0 1,0 0-1,0 0 1,0 0-1,0 1 0,0-1 1,0 0-1,0 0 1,0 0-1,0 0 1,0 0-1,0 0 1,0 0-1,0 0 1,0 0-1,0 0 0,0 0 1,0 0-1,0 0 1,0 1-1,0-1 1,0 0-1,0 0 1,0 0-1,-1 0 1,1 0-1,0 0 0,0 0 1,14 3-22,19 1 22,5-3 13,170-1 117,-324-5-91,16 0-60,87 5 18,9-1-6,-1 1 1,1-1 0,-1 1 0,1 0 0,-1 0-1,1 1 1,0-1 0,-1 1 0,1 0 0,0 0-1,-1 1 1,1-1 0,-8 5 0,45-2-12,258-4 239,-427-6-355,-53 2 136,187 4-3,6 2 6,17 0 12,29 2 8,22-2 19,-41 0-4,1-1-1,-1-2 1,58-8-1,-103 10-44,0 0-1,-1 0 0,1-1 1,-14-2-1,-14 0-12,-27 0 1,36 0 15,-1 2-1,-53 5 0,189 2 38,-15-6 5,106-1 59,-430-4-123,305 15 38,-41-9-10,5 0 6,0-1 0,1-1 0,46-7 0,-72 5 16,-8 0-8,-16-2-1,-27 0-2,1 3-9,23 0-3,-1 1 0,0 0 0,-29 6 0,103 0 0,-16-5-2,-22 0 0,-1 0 0,1-2 0,0 1 0,0-2 0,-1 0 0,21-5 0,-34 3 0,-11 1-1,-15 0-3,-173 1-92,372 4 20,-414-10 118,453 11-26,-377-16 42,137 12-54,12-1-6,1 1 0,-1 1 1,0 1-1,1 0 1,-1 0-1,1 2 1,-19 4-1,75-10-51,-29 4 84,-35 5-115,-51-3 89,46-3 18,25 0 16,13 0 25,189 0-33,-260 3-29,67-3 0,0-1 0,0 1 0,0 0 0,0 1 0,12 2 0,7 0 3,10-1 11,-12 1-14,-1-2 0,1-1-1,34-4 1,-97 2 104,24 0-97,36 2 7,15 1-7,-22 0-2,-1 0 1,1-1 0,26-4 0,-25-3 196,-15 6-184,1 0 0,0 1 0,0-1 0,0 0 0,0 1 0,0-1 0,0 1 0,0-1 0,0 1 0,0 0 0,0-1 0,0 1 0,0 0-1,0 0 1,1 0 0,-1 0 0,1 0 0,34 0 25,-36 0 24,-35-2 40,-59-14-94,86 18-1387,10-3 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1:56.8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1 80,'0'0'1956,"-8"33"-1385,3-7-479,8-44-11,-3-10-78,0 51-1,-1-12-1,0-18-1,1 5 0,0 0-1,0 0 1,-1 0 0,1 0 0,-1 0 0,1 0-1,-1 0 1,1 0 0,-1 0 0,0 0-1,0 1 1,0-1 0,0 0 0,-3-2 0,0 30-9,3-19 35,2-26-38,-1 58-15,0-39 28,0 0-1,0 0 1,0 0 0,0 0-1,0 1 1,0-1 0,0 0-1,0 0 1,0 0-1,0 0 1,0 1 0,0-1-1,0 0 1,0 0-1,0 0 1,0 0 0,0 0-1,0 1 1,1-1-1,-1 0 1,0 0 0,0 0-1,0 0 1,0 0-1,0 0 1,1 0 0,-1 1-1,0-1 1,0 0-1,0 0 1,0 0 0,0 0-1,1 0 1,-1 0 0,0 0-1,0 0 1,0 0-1,1 0 1,-1 0 0,0 0-1,0 0 1,0 0-1,0 0 1,1 0 0,-1 0-1,0 0 1,0 0-1,0 0 1,0-1 0,0 1-1,1 0 1,-1 0-1,0 0 1,0 0 0,0 0-1,0 0 1,0 0-1,0-1 1,1 1 0,-1 0-1,0 0 1,14-11 18,-6 5-33,14 2-3,-39 1 5,17 3 22,28 0 17,26 0-22,-58 1-1,0-1 0,0 0 0,0 0 0,0 0 0,0-1 0,0 0 0,0 1 0,-6-3 0,-20-2 24,30 5-12,43 0 310,-60 4-292,33-1 36,-15-3-51,-1-4-2,3-22-21,-2 23-6,-1 19 7,0 0 10,1-3 37,12-32-15,-14 64-42,3-27 12,-2-18 9,-1-40 264,-4 38-267,1 0 0,-1 0 0,0 1 0,0 0-1,0 0 1,-9 0 0,12 1-5,0-1 1,0 1-1,0 0 1,0 0-1,1 0 1,-1 0-1,0 0 1,0 1-1,0-1 0,0 1 1,0-1-1,0 1 1,0 0-1,1-1 1,-1 1-1,0 0 1,0 0-1,1 0 1,-3 2-1,40 10 499,-22-9-569,-32-10 87,8 4-10,1 0-1,0 1 1,-1 0 0,-15 0 0,25 1 23,42 1 15,-12-2-22,-29-2-27,-17 1-10,-21 1 69,36 1-51,0 1-1,0-1 0,0 0 1,0 0-1,0 1 0,0-1 0,0 1 1,0-1-1,0 1 0,0-1 0,0 1 1,0 0-1,0-1 0,0 1 1,0 0-1,0 0 0,1 0 0,-1-1 1,0 1-1,1 0 0,-1 0 0,0 0 1,1 0-1,-1 0 0,1 0 0,0 0 1,-1 2-1,-1 1 0,-1 0-1,0-1 1,0 0 0,0 0 0,0 0-1,0 0 1,-1 0 0,1 0 0,-1-1-1,0 0 1,1 0 0,-1 0-1,-6 2 1,-21 15 15,31-19-18,0 0 0,1 1 0,-1-1 0,0 0 0,0 1 0,1-1 0,-1 0 0,0 0 0,0 1 0,1-1 0,-1 0 0,0 0 0,1 0 0,-1 1 1,0-1-1,1 0 0,-1 0 0,0 0 0,1 0 0,-1 0 0,0 0 0,1 0 0,-1 0 0,1 1 0,-1-1 0,0-1 0,1 1 0,-1 0 0,0 0 0,1 0 0,-1 0 0,0 0 0,1 0 0,-1 0 0,0 0 0,1-1 0,0 1 0,15 2 0,-15 1-2,-11 4-2,6-5 8,0 0 0,0 0 1,0-1-1,0 1 0,0-1 0,0 0 1,-1 0-1,1 0 0,-7-1 0,10 0-2,1 0-1,0 0 0,0 0 1,0 0-1,0 0 0,0 0 1,0-1-1,-1 1 0,1 0 1,0 0-1,0 0 0,0 0 1,0 0-1,0-1 0,0 1 1,0 0-1,0 0 0,0 0 1,0 0-1,0-1 0,0 1 1,0 0-1,0 0 0,0 0 1,0-1-1,0 1 0,0 0 1,0 0-1,0 0 0,0 0 1,0-1-1,0 1 0,0 0 1,0 0-1,0 0 0,0 0 1,0-1-1,0 1 0,1 0 1,-1 0-1,0 0 0,0 0 1,0 0-1,0 0 0,0-1 1,1 1-1,-1 0 0,0 0 1,0 0-1,0 0 0,0 0 1,1 0-1,-1 0 0,0 0 1,0 0-1,0 0 0,0 0 1,1 0-1,-1 0 0,0 0 1,0 0-1,0 0 0,1 0 1,10-8 67,33-2-85,-15 4-5,-27 4 11,-11 1 1,-64 1 1,136-6 72,-45 7-71,4 0-12,-32-4 2,9 4 17,1-1-1,0 0 0,-1 0 0,1 0 1,0 0-1,-1 0 0,1 0 0,0 0 1,-1 0-1,1 0 0,0 0 0,-1 0 1,1 0-1,0-1 0,-1 1 0,1 0 1,0 0-1,-1 0 0,1 0 0,0 0 1,-1-1-1,1 1 0,0 0 0,0 0 0,-1-1 1,1 1-1,0 0 0,0 0 0,-1-1 1,1 1-1,0 0 0,0-1 0,0 1 1,0 0-1,0-1 0,-1 1 0,1-1 1,13-6-39,21-2 48,-32 9-9,35-7-2,-36 6 1,0 1 1,0-1 0,0 1 0,0-1 0,0 0-1,0 0 1,0 0 0,0 0 0,0 1-1,0-1 1,0 0 0,-1 0 0,1-1 0,0 1-1,-1 0 1,1 0 0,-1 0 0,1 0 0,-1 0-1,0-1 1,1 1 0,-1 0 0,0 0-1,0-1 1,0 1 0,0-2 0,-30-2-68,20 1 50,28 3-8,43 0 124,-61 1-93,1 1 0,0-1 0,-1 1 0,1-1 0,-1 0 0,1 1-1,-1 0 1,1-1 0,-1 1 0,0-1 0,1 1 0,-1-1 0,0 1 0,1 0-1,-1-1 1,0 1 0,0 0 0,0-1 0,1 1 0,-1 0 0,0-1 0,0 1-1,0 0 1,0-1 0,0 1 0,0 0 0,0 0 0,-1-1 0,1 1-1,0 0 1,0-1 0,0 1 0,-1 0 0,1-1 0,0 1 0,-1 0 0,-3 5 121,6-25-64,0-1-54,-5 16-31,2 6 21,0-1 1,0 0 0,0 1 0,0-1-1,1 1 1,-1 0 0,1-1 0,-1 1-1,1-1 1,0 1 0,-1 0 0,1 0 0,0-1-1,0 1 1,0 2 0,0-4 33,0-44 35,-73 46-41,49 3-10,15-3 15,32-2-14,51 4 237,-74-4-225,-31 0-16,27 0-20,-2 0 9,1 0-1,-1 0 1,1 0 0,-1 0-1,1-1 1,-1 0-1,-7-3 1,13 3 123,0 1-69,4-1-34,1 0 0,-1 0 0,1 1 0,-1-1 0,1 1 0,-1 0 0,10 1 0,-10-1 2,0-1-31,-19-2 13,-17-5 30,123 12 370,-91-4-417,0 45 54,0-45-44,1 1 1,-1-1 0,0 1 0,0-1 0,0 1 0,0 0 0,0-1 0,0 1 0,0-1 0,0 1 0,0-1 0,0 1 0,0-1 0,0 1 0,0-1 0,0 1 0,0 0 0,-1-1 0,1 1 0,0-1 0,0 1 0,-1-1 0,1 0 0,0 1 0,-1-1 0,1 1 0,0-1 0,-1 1 0,1-1 0,-1 0 0,1 1 0,-1-1 0,1 0-1,0 0 1,-1 1 0,1-1 0,-1 0 0,0 0 0,1 0 0,-1 1 0,1-1 0,-1 0 0,1 0 0,-1 0 0,1 0 0,-1 0 0,1 0 0,-1 0 0,0 0 0,1 0 0,-1 0 0,1-1 0,-1 1 0,1 0 0,-1 0 0,1-1 0,-1 1 0,1 0 0,-1 0 0,1-1 0,-1 1 0,0-1 0,-24-4-12,-33 4 28,58 1 3,-33 7-473,49-6 443,6 0-28,-9-3-5198,-12 1 4855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1:59.9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10 208,'-8'37'2340,"7"-23"-2161,-2-17 96,-1-24 130,4 26-381,0-10 781,0 8-527,0 13-262,0 39 64,0-49 8,0-45 0,0 36-53,-1 25 46,-1 5 45,1-52-64,2 10 86,-1 15-44,0 16-52,49-10 106,20 2-171,-69-2 29,0 0-35,-1 70 414,-35-68-380,26-2-4240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31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78 4038,'4'0'1,"40"-2"5,73-11-1,-127 14-17,0 0 0,0-1 0,0-1 1,-11-1-1,-13 0-20,5 3 34,16-1 9,37-2-13,-23 2 2,40-3-39,-1 1-1,67 7 1,-218-12-910</inkml:trace>
  <inkml:trace contextRef="#ctx0" brushRef="#br0" timeOffset="1">407 45 2548,'138'0'56,"-205"-2"-61</inkml:trace>
  <inkml:trace contextRef="#ctx0" brushRef="#br0" timeOffset="-1">400 52 2577,'20'2'0,"96"2"29,-58-4 8,-1 3-1,1 2 1,95 22 0,-245-22-79,-110-29 12,119 11-62,-44 4 36</inkml:trace>
  <inkml:trace contextRef="#ctx0" brushRef="#br0" timeOffset="-3">407 51 2497,'190'8'0,"26"-8"160,-622-12-275</inkml:trace>
  <inkml:trace contextRef="#ctx0" brushRef="#br0" timeOffset="-5">407 45 2495,'80'2'0,"-6"-6"-1</inkml:trace>
  <inkml:trace contextRef="#ctx0" brushRef="#br0" timeOffset="-7">407 48 1849,'221'-4'427,"-310"3"-409</inkml:trace>
  <inkml:trace contextRef="#ctx0" brushRef="#br0" timeOffset="-9">252 52 2298,'-164'22'2,"162"-20"1,6-1-1,17 1-1,27 1-2,64-2 3,164-6 7,-269 3-10,-10 1 0,-19-3-3,-35 0-1,25 3 6,-32-2 15,0 3 1,1 3-1,-89 15 1,172-14 48,22-1-56,55-4-2,192 7 34,-397-4-22,42 2-19,-208 6 3,387-9 10,270-5-10,-798-1 176,592 2-146,147 4-21,-315-1-9,-5 0-2,0-1 0,0 1 0,0 1 0,0-1 0,0 1 0,0-1 1,0 1-1,0 0 0,0 1 0,-1-1 0,7 4 0,-37-3 26</inkml:trace>
  <inkml:trace contextRef="#ctx0" brushRef="#br0" timeOffset="-12022.93">714 115 2799,'-375'-13'66,"491"13"-62,-47-2 0,1 3 0,75 13-2</inkml:trace>
  <inkml:trace contextRef="#ctx0" brushRef="#br0" timeOffset="-12026.93">434 126 2886,'-98'-2'9,"162"-2"10,-20-1-22,371 3-11,-410 3 8,-11 0 4,-4-1 3</inkml:trace>
  <inkml:trace contextRef="#ctx0" brushRef="#br0" timeOffset="-12">737 115 2897,'-25'-2'0,"-197"-18"0,352 16 0,162 12-29,-736-40 56,559 25-38,183 16 24,-498-24-15</inkml:trace>
  <inkml:trace contextRef="#ctx0" brushRef="#br0" timeOffset="-11">655 50 2895,'-94'-7'0</inkml:trace>
  <inkml:trace contextRef="#ctx0" brushRef="#br0" timeOffset="-13">634 43 3098,'21'1'2</inkml:trace>
  <inkml:trace contextRef="#ctx0" brushRef="#br0" timeOffset="-15">831 52 3107,'-57'1'-6,"-28"1"2,-200-2 26,424-12-130</inkml:trace>
  <inkml:trace contextRef="#ctx0" brushRef="#br0" timeOffset="-17">588 43 2990,'-181'4'12</inkml:trace>
  <inkml:trace contextRef="#ctx0" brushRef="#br0" timeOffset="-19">407 48 3003,'205'-2'-10,"-573"15"8,341-10-11,39-1 10,43 0 5,63-11-2,-181 8 0,29-1 0,1 2 0,-36 4 0,235-4 16,-142 0-18,-16 0 1,0 0 0,0 0 0,0 0 0,0-1 0,0 0 0,0-1 0,0 0 1,12-5-1,-27 5 8</inkml:trace>
  <inkml:trace contextRef="#ctx0" brushRef="#br0" timeOffset="-21">203 52 3180,'1'1'0,"4"2"1,-9 3 2,-17-1-2,-91-2 46</inkml:trace>
  <inkml:trace contextRef="#ctx0" brushRef="#br0" timeOffset="-33285.56">72 76 3244,'16'2'-1,"-16"-2"1,0 0 1,0 1-1,0-1 0,-1 0 0,1 0 0,0 0 0,0 0 1,0 0-1,0 0 0,0 0 0,0 0 0,0 0 1,0 0-1,0 0 0,0 0 0,0 1 0,0-1 0,-1 0 1,1 0-1,0 0 0,0 0 0,0 0 0,0 0 1,0 0-1,0 0 0,0 1 0,0-1 0,0 0 0,0 0 1,0 0-1,0 0 0,0 0 0,0 0 0,0 0 1,0 0-1,0 1 0,0-1 0,0 0 0,1 0 0,-1 0 1,0 0-1,0 0 0,0 0 0,0 0 0,0 0 1,0 0-1,0 1 0,0-1 0,0 0 0,0 0 0,0 0 1,0 0-1,1 0 0,-1 0 0,0 0 0,0 0 1,0 0-1,-16 1 37</inkml:trace>
  <inkml:trace contextRef="#ctx0" brushRef="#br0" timeOffset="26921.82">60 96 3373,'3'16'0,"-3"-16"1,0 0 1,0 0-1,0 1 0,0-1 1,0 0-1,0 0 0,1 0 1,-1 1-1,0-1 0,0 0 1,0 0-1,0 1 0,0-1 1,0 0-1,0 0 0,0 1 1,0-1-1,0 0 0,0 0 1,0 1-1,0-1 0,0 0 1,0 0-1,-1 0 1,1 1-1,0-1 0,0 0 1,0 0-1,0 0 0,0 1 1,0-1-1,-1 0 0,1 0 1,0 0-1,0 1 0,0-1 1,0 0-1,-1 0 0,1 0 1,0 0-1,0 0 0,-1 0 1,1 1-1,0-1 0,0 0 1,0 0-1,-1 0 0,1 0 1,0 0-1,0 0 0,-1 0 1,1 0-1,0 0 0,0 0 1,-1 0-1,1 0 1,0 0-1,0 0 0,-1 0 1,1-1-1,0 0 4,-1 0-1,1 0 1,0 0 0,-1 0-1</inkml:trace>
  <inkml:trace contextRef="#ctx0" brushRef="#br0" timeOffset="26920.82">54 106 3520,'1'-1'5,"-1"0"0,0 0-1,1 0 1,-1 0 0,0 0-1,1 0 1,-1 1 0,1-1-1,0 0 1,-1 0 0</inkml:trace>
  <inkml:trace contextRef="#ctx0" brushRef="#br0" timeOffset="-33291.56">72 85 3601,'4'-4'-1,"-8"8"9</inkml:trace>
  <inkml:trace contextRef="#ctx0" brushRef="#br0" timeOffset="26919.82">64 96 3613,'0'1'0,"0"-1"0,0 0 0,0 1 0,0-1 0,1 0 0,-1 1 0,0-1 0,0 0-1,0 1 1,0-1 0,0 0 0,1 1 0,-1-1 0,0 0 0,0 0 0,0 1 0,1-1 0,-1 0 0,0 0 0,0 1 0,1-1 0,-1 0-1,0 0 1,1 0 0,-1 1 0,0-1 0,1 0 0,-1 0 0,0 0 0,0 0 0,1 0 0,-1 0 0,1 0 0,-1 0 0,1 0 0,30 1 9,-13 0-1,-51 9-18,-2-8 12</inkml:trace>
  <inkml:trace contextRef="#ctx0" brushRef="#br0" timeOffset="26918.82">54 105 3646,'10'-2'3,"10"-1"1,22 0 1,-67 11 69,24-8-60,0 0-1,1 0 0,-1 0 0,0 0 0,0 0 0,0 0 0,0 0 1,0 0-1,1 0 0,-1-1 0,0 1 0,0 0 0,0-1 1,1 1-1,-1 0 0,0-1 0,1 1 0,-1-1 0,0 1 0,1-1 1,-1 0-1,0 1 0,1-1 0,-1 0 0,1 0-6,0 1 0,0-1 0,0 1 0,0-1 0,0 1 0,1-1 0,-1 1 0,0-1-1,0 1 1,1 0 0,-1-1 0,0 1 0,1-1 0,-1 1 0,1 0 0,-1-1 0,0 1 0,1 0 0,-1 0 0,1-1 0,-1 1-1,1 0 1,-1 0 0,0 0 0,1-1 0,-1 1 0,1 0 0,-1 0 0,1 0 0,-1 0 0,1 0 0,-1 0 0,1 0-1,-1 0 1,1 0 0,-1 0 0,1 0 0,-1 0 0,2 1 0,0-1-7,26 2 26,-27-2-26,-1 0 1,1 1-1,0-1 1,-1 0-1,1 0 1,-1 0-1,1 0 1,-1 0-1,1 1 1,-1-1-1,1 0 1,-1 0-1,1 1 1,-1-1-1,1 0 1,-1 1-1,1-1 1,-1 1-1,1-1 1,-1 0-1,0 1 1,1-1-1,-1 1 1,0-1-1,0 1 1,1-1-1,-1 1 1,0-1 0,0 1-1,0 0 1,1-1-1,-1 1 1,0-1-1,0 1 1,0-1-1,0 1 1,0 0-1,0-1 1,0 1-1,0-1 1,-1 1-1,1-1 1,0 2-1,-1-1 0,0 0 0,-1 0 0,1 0 0,0-1 0,0 1 0,-1 0 0,1-1 0,-1 1 0,1-1 0,0 1 0,-1-1 0,1 0 0,-1 1 0,1-1 0,-1 0 0,1 0 0,-1 0 0,-1 0 0,-37-1 7,31 0-1,8 2-2,0-1-1,1 0 0,-1 0 0,0 0 0,0 1 0,0-1 0,0 0 1,0 0-1,0 0 0,1-1 0,-1 1 0</inkml:trace>
  <inkml:trace contextRef="#ctx0" brushRef="#br0" timeOffset="-33297.56">72 71 4595,'2'0'2,"13"1"30,-32 0-33</inkml:trace>
  <inkml:trace contextRef="#ctx0" brushRef="#br0" timeOffset="-33299.56">72 57 4669,'4'0'0,"0"0"0,1 0 0,-1 1 0,5 0 0,-9-1 0,1 0-1,-1 0 1,0 1 0,0-1-1,1 0 1,-1 0 0,0 0 0,0 0-1,0 1 1,1-1 0,-1 0 0,0 0-1,0 1 1,0-1 0,0 0 0,0 0-1,1 1 1,-1-1 0,0 0 0,0 0-1,0 1 1,0-1 0,0 0-1,0 1 1,0-1 0,0 0 0,0 1-1,0-1 1,0 0 0,0 0 0,0 1-1,0-1 1,0 0 0,0 0 0,0 1-1,-1-1 1,1 0 0,0 1-1,0-1 1,0 0 0,0 0 0,-1 0-1,1 1 1,0-1 0,0 0 0,0 0-1,-1 0 1,1 1 0,0-1 0,0 0-1,-1 0 1,1 0 0,0 0-1,0 0 1,-1 1 0,1-1 0,0 0-1,0 0 1,-1 0 0,1 0 0,-1 0-1,-16 10-9,11-11 13</inkml:trace>
  <inkml:trace contextRef="#ctx0" brushRef="#br0" timeOffset="-33301.56">72 70 4693,'1'0'0,"-1"0"0,0 1 0,1-1 0,-1 0 0,1 0 0,-1 0 0,1 0 0,-1 0 0,0 0 0,2-1 0,-5 3 0,0 0 0</inkml:trace>
  <inkml:trace contextRef="#ctx0" brushRef="#br0" timeOffset="-12027.93">72 87 4708,'334'2'-170,"-366"-2"157,-10-1-22,1 2 1,0 1-1,-61 12 0,177-7 54,10-6-45,153-17 1,-277 19 60,-50-2 0,19-1-9,-20 2-77,182-1 47,220-10-5,-485 10 20,76-3-1,16 2 14,294-15-72,-89 14 40,-123 0 9,-1 1 0,1 0 0,-1 0 0,1 0 0,-1 0 0,0 0 0,1 1 0,-1-1 0,1 0 0,-1 0 0,1 0-1,-1 0 1,0 0 0,1 0 0,-1 1 0,1-1 0,-1 0 0,0 0 0,1 1 0,-1-1 0,0 0 0,1 1 0,-1-1 0,0 0 0,1 1 0,-1-1-1,0 0 1,0 1 0,0-1 0,1 0 0,-1 1 0,0-1 0,0 1 0,0-1 0,0 1 0,0-1 0,0 0 0,0 1 0,0-1 0,0 1-1,0-1 1,0 1 0,0-1 0,0 0 0,0 1 0,0-1 0,0 1 0,0-1 0,0 1 0,-1-1 0,1 0 0,0 1 0,0-1 0,-1 0-1,1 1 1,0-1 0,-1 1 0,1 5 55,31-4-46,1 1 0,15 6-5</inkml:trace>
  <inkml:trace contextRef="#ctx0" brushRef="#br0" timeOffset="-23.01">636 115 4527,'-26'-4'2,"-12"0"0,-58 2 0,-40-3-53,126 2 27,10 1 1,21-4-17,35-1 12,-36 6 21,-13 1 3,0 0 1,0 0-1,0 0 0,-1-1 1,1 0-1,0-1 1,0 1-1,10-6 0,-59-2 18,-7 6-29,0 2 1,-55 5 0,300-4 46,-269 1-49,0-1-1,-119 17 0,331-13 74,13-4-16,-203 1-49,-1 1 0,-60 12 0,132-16 18,0 2 1,-1 0-1,23 3 0,10 0-3,-4-1-11,-33-1 7,-36 0 11,-133-1-23,254 2 4,89-2-28,-188 0 33,0 0 1,0 1 0,0-1-1,0 0 1,0 0 0,0-1-1,0 1 1,0 0 0,-1 0-1,1 0 1,0 0 0,0-1-1,0 1 1,0-1 0,0 1-1,0-1 1,0 1 0,0-1-1,-1 1 1,1-1 0,0 1-1,0-1 1,-1 0 0,1 0-1,0 1 1,-1-1 0,2-2-1,-3 2 1,1 0 0,-1 1 0,1-1 0,-1 0 0,1 0 0,-1 0 0,1 0 0,-1 1 0,0-1 0,0 0 0,1 1 0,-1-1 0,0 0 0,0 1 0,0-1 0,0 1-1,0-1 1,0 1 0,0 0 0,0-1 0,0 1 0,0 0 0,0 0 0,0 0 0,0 0 0,-1 0 0,-29-5 23,23 4 1,31 1-18,332 0 40,-520-7-137,226 18 75,-25-9 0,-21 0 20,1-1 0,-1-1 0,1 0-1,-1-1 1,0-1 0,19-4 0,-34 6-5,1 0 1,-1 0 0,0 0 0,0 0 0,0 0-1,0 0 1,1 0 0,-1 0 0,0 0 0,0 0-1,0 0 1,0 0 0,0 0 0,1 0 0,-1 0-1,0 0 1,0 0 0,0 0 0,0 0 0,0 0-1,1 0 1,-1 0 0,0 0 0,0 0 0,0-1-1,0 1 1,0 0 0,0 0 0,1 0 0,-1 0-1,0 0 1,0 0 0,0-1 0,0 1 0,0 0-1,0 0 1,0 0 0,0 0 0,0 0 0,0-1-1,0 1 1,0 0 0,0 0 0,0 0 0,0 0-1,0 0 1,0-1 0,0 1 0,0 0 0,0 0-1,0 0 1,0 0 0,0-1 0,0 1 0,0 0-1,0 0 1,0 0 0,0 0 0,0 0 0,-1-1-1,-12-4-3,-21 0-6</inkml:trace>
  <inkml:trace contextRef="#ctx0" brushRef="#br0" timeOffset="-22.01">831 58 4300,'-78'-4'-23,"156"3"46</inkml:trace>
  <inkml:trace contextRef="#ctx0" brushRef="#br0" timeOffset="-24.01">855 61 4331,'1'1'-1,"-1"-1"0,0 0 0,0 0-1,0 1 1,0-1 0,0 0 0,0 0-1,0 1 1,0-1 0,0 0 0,0 0-1,0 1 1,0-1 0,0 0-1,0 0 1,0 1 0,0-1 0,0 0-1,0 0 1,0 1 0,0-1 0,0 0-1,-1 0 1,1 1 0,0-1 0,0 0-1,0 0 1,0 0 0,0 1 0,-1-1-1,1 0 1,0 0 0,-5 2 1,-1 0 1,1-1-1,0 0 1,-1 0-1,1-1 1,-1 1-1,1-1 1,-1 0-1,1 0 1,-9-2-1,0 1 0,-3 0 10,13 0-8,0 0 1,-1 0-1,1 1 0,-1 0 1,1 0-1,0 0 0,-1 1 1,1-1-1,0 1 0,-1 0 1,1 0-1,0 1 1,-5 1-1,9-2-2,0-1 0,0 1-1,0-1 1,0 0 0,0 1 0,0-1 0,0 0-1,0 1 1,0-1 0,1 0 0,-1 1 0,0-1-1,0 0 1,0 1 0,1-1 0,-1 0 0,0 0-1,0 1 1,1-1 0,-1 0 0,0 0 0,1 1-1,-1-1 1,0 0 0,1 0 0,-1 0-1,0 0 1,1 1 0,-1-1 0,0 0 0,1 0-1,-1 0 1,0 0 0,1 0 0,-1 0 0,1 0-1,-1 0 1,0 0 0,1 0 0,-1 0 0,0 0-1,1-1 1,-1 1 0,0 0 0,1 0 0,22 1-2,44 3 20,-42-1-20,-35-1-6,-1-3 7,6 0 1,1 1 0,-1-1 1,1 1-1,0 0 0,-1 0 1,1 1-1,0-1 0,-1 1 1,1 0-1,0 0 0,-1 1 1,-3 1-1,13-1 0,0 0 1,1-1-1,-1 1 1,1-1-1,10 0 1,11 1 0,-12-1-2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19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440 4 2756,'-218'-4'205,"201"5"-195,1 1 0,8-1-5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58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37 133 6383,'1'0'3,"0"0"-1,0 0 0,1-1 0,51 1-25,-41 0 60,266 3 53,-112-6-47,29 2 205,-186 2-247</inkml:trace>
  <inkml:trace contextRef="#ctx0" brushRef="#br0" timeOffset="-38949.75">831 141 6802,'4'0'1</inkml:trace>
  <inkml:trace contextRef="#ctx0" brushRef="#br0" timeOffset="-38950.75">901 142 6811,'172'3'24,"-120"-5"-24,61-11 0,-46 11-1417,-43 3 133,-37-1 50,21 0-578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08:06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54 180 0,'0'0'219,"7"18"3756,-4-18-3380,-5-24-2561,-23-45 927,12 35 778,-11-36-430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58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2 245,'28'2'11,"-27"-2"-10,1 0 0,0 0 0,0 1 0,0-1 0,0 0 0,-1 1 0,1 0 0,0-1 0,0 1 0,-1 0 0,1 0 0,0 0 0,-1 0 0,1 0 0,-1 0 0,1 0 0,-1 0 0,0 1 0,0-1 0,2 3 0,-49-5 474,35-3-434,5 2 46</inkml:trace>
  <inkml:trace contextRef="#ctx0" brushRef="#br0" timeOffset="-1">26 13 1022,'13'-1'77,"-23"1"-86,7 1 6</inkml:trace>
  <inkml:trace contextRef="#ctx0" brushRef="#br0" timeOffset="-3">26 14 1059,'8'0'-3,"4"1"-16,-17 3-21,-10-1 47</inkml:trace>
  <inkml:trace contextRef="#ctx0" brushRef="#br0" timeOffset="-5">26 27 895,'4'0'-43,"4"1"-34,-1-1 1,0 2 0,1-1-1,12 5 1,-20-6-202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34.5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0,'128'6'128,"-127"-5"-136,0-1-32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34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7 176,'12'3'0,"-5"-2"-48,-3-1-32</inkml:trace>
  <inkml:trace contextRef="#ctx0" brushRef="#br0" timeOffset="1">1 4 320,'0'-2'64,"0"1"-64,2 1 16,9 0-32,0 0 16,2 0 0,1 0-48,2 0-112,1 0 80,1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58.1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370 66 80,'129'10'366,"32"-6"-100,-160-4-218,-25 0 88,-21-2-161,37 1-40,31 1-26,26-2-5,-29 1 100,-1 0-1,1 1 1,-1 1-1,0 1 1,24 5-1,-51-8-23,0 0 0,0 0 0,0 0 0,1 1 0,-10 1 0,-36-3 28,16-8-10,32 6-5,25 2 0,13 2 7,5-1 24,70 9 0,-161-10 14,44 3-32,0-1 0,1 0 0,-1-1 0,0 0-1,0 0 1,1 0 0,-1-1 0,1-1 0,-14-5-1,73 5 198,47 3-246,-130 0 59,1-2-1,0-2 0,-38-8 1,152 11-63,-27-1 62,-19 3 26,-33 0 35,-24 0-47,-40-2-47,38 1-2,58 1 10,-16-1 10,-11-1 0,-1 1 0,1 0 0,-1 0 0,1 1 0,-1 0 0,0 0 0,1 1 0,10 4 0,-24-7 0,1 1 0,-1 0 0,1 0 0,-1 0 0,1 1 0,0-1 0,-8 3 0,-5 0 0,-11-2-68,10-1-41,36 1 38,72 5 361,-53-2-77,-31-3-142,-10-1-44,-8 0-40,-2 1-6,1-1 0,0-1-1,-1 0 1,1-1 0,-23-5 0,94-1-72,2 6 93,-42 2 27,-52-3-15,19 2-8,1 1 6,0-1 0,0 0 0,1-1 0,-1-1 0,-14-4 0,35 8-53,0 0 0,0-1 0,0 1 0,0-2-1,12 0 1,22-1-126,-17 5 133,-38-2 39,-38-2 13,5 0 214,8 0-87,36 1-253,19 0-201,-5-1 329,-22 0 40,-47-2 115,-10 0-16,52 2-146,-3 0-70,32 1-6,92 0 47,-283 5 56,106-3-232,89-2 49,1 0 1,0 2-1,32 5 0,-116-8 520,33 2-124,25 0-173,12 0-56,30 4-178,-20-3-271,-44-3 348,-20-3 614,30 2-425,26 1-180,48 1-170,-48 0 282,-35 0 65,-48 0 141,49 0-193,44 0-183,-193-7 246,177 7-152,0 0 29,28-2-59,-27 3 63,1-1 0,-1 0 0,0 0 0,0 0 0,0 0 0,0-1 0,0 1 0,0 0 0,0 0 0,0-1 0,0 1-1,0 0 1,0-1 0,0 1 0,0-1 0,0 0 0,0 1 0,0-1 0,0 0 0,1-1 0,-6 1 2,1 0 0,0 0 0,0 0 0,-1 0 1,1 0-1,-1 1 0,1-1 0,-1 1 0,1 0 0,0 0 1,-5 1-1,5-1 7,-70 0 197,45 0-72,25 0-91,12 0-27,-2 0-16,-9 1 1,-17 3 6,-7 1-3,4-1-9</inkml:trace>
  <inkml:trace contextRef="#ctx0" brushRef="#br0" timeOffset="1">66 25 1554,'7'1'-1,"141"13"-290,-236-10 393,51-2-81,29-2-33,9 0-22,52-2-93,-32 1 112,-17 1 10,-8 0-2,-8 0 3,-6 1 50,0-1 0,0-1 0,0-1 0,5 1-13</inkml:trace>
  <inkml:trace contextRef="#ctx0" brushRef="#br0" timeOffset="-1">66 14 1529,'23'-3'14,"25"0"13,88 7 1,-136-4-29,0 0 0,0 0 0,0 0 0,-1 0 0,1 0 0,0 0 0,0 1 0,0-1 0,0 0 0,0 0 0,0 0 0,0 0 0,-1 1-1,1-1 1,0 0 0,0 0 0,0 0 0,0 1 0,0-1 0,0 0 0,0 0 0,0 0 0,0 0 0,0 1 0,0-1 0,0 0 0,0 0 0,0 0 0,0 1 0,0-1 0,0 0 0,0 0 0,1 0 0,-1 0 0,0 1 0,0-1 0,0 0-1,0 0 1,0 0 0,0 0 0,0 1 0,1-1 0,-1 0 0,0 0 0,0 0 0,0 0 0,-20 6-38,-126-5-14,238-2 126,104 2 427,-175 2-420,-25 2-48,-35 2-29,-57-4 9,52-2-238,-74 9 0,143-12 166,48 4 1,-14 0 90,-19-3-10,-16 0 61,-1 1 0,47 6 0,-70-6-81,0 1 0,-1-1 0,1 0 0,0 0 0,0 0 1,0 0-1,0 0 0,0 0 0,0 0 0,0 0 1,0 0-1,0 0 0,0 0 0,0 1 0,0-1 0,0 0 1,0 0-1,0 0 0,0 0 0,0 0 0,0 0 1,0 0-1,0 0 0,0 0 0,0 0 0,0 1 0,0-1 1,0 0-1,0 0 0,1 0 0,-1 0 0,0 0 1,0 0-1,0 0 0,0 0 0,0 0 0,0 0 0,0 0 1,0 0-1,0 0 0,0 0 0,-17 4 7,-27-1-9,-149-3-205,443-11 412,-275 11-207,-47 0-45,-139-16-1,221 17 42,1-1-1,-1 0 1,20-3-1,6 0 15,295-4 431,-615 20-1192,663-18 1385,-310 5-402,-371 0-391,385-2 177,188 1 102,-223 9-77,-48-8-42,0 0 1,0 0-1,0 0 1,-1 0-1,1 0 0,0 0 1,0 0-1,0 0 1,0 0-1,0 0 0,0 0 1,0 1-1,0-1 0,0 0 1,0 0-1,0 0 1,0 0-1,0 0 0,0 0 1,0 0-1,0 0 1,0 1-1,0-1 0,0 0 1,0 0-1,0 0 0,0 0 1,0 0-1,0 0 1,0 0-1,0 0 0,0 0 1,0 1-1,0-1 0,0 0 1,0 0-1,0 0 1,0 0-1,1 0 0,-1 0 1,0 0-1,0 0 1,0 0-1,0 0 0,0 0 1,0 0-1,0 1 0,0-1 1,0 0-1,0 0 1,1 0-1,-1 0 0,0 0 1,0 0-1,-28 2 9,-55-6-40,-90-17-1,152 18 31,117-4 1,-29 6 28,-16-1 25,0 2 0,0 2 0,53 10 0,-129-14-32,1 2 1,-49 4-1,-8 0-53,362-6 118,-329 1-90,-89-14 0,137 15 4,0 0 1,0 0 0,0 0-1,0 0 1,0 0 0,1-1-1,-1 1 1,0 0 0,0 0-1,0 0 1,0 0 0,0 0-1,0 0 1,0 0 0,0 0-1,0 0 1,0-1 0,0 1-1,0 0 1,0 0 0,0 0-1,0 0 1,0 0 0,0 0-1,0 0 1,0 0 0,-1 0-1,1-1 1,0 1 0,0 0 0,0 0-1,0 0 1,0 0 0,0 0-1,0 0 1,0 0 0,0 0-1,21-4 35,32 0 19,-12 2-21,-23 1-25,0 0 1,0 1-1,0 1 0,-1 1 1,25 5-1,-43-7-8,1 0 0,0 0 0,0 0 0,-1 0 0,1 1 0,0-1 0,0 0 0,0 0 0,-1 0 0,1 1 0,0-1 0,0 0 0,0 0 0,-1 0 0,1 1 0,0-1 0,0 0 0,0 0 0,0 1 0,0-1 0,0 0 0,0 0 0,0 1 0,0-1 0,0 0 0,0 1 0,0-1 0,0 0-1,0 0 1,0 1 0,0-1 0,0 0 0,0 0 0,0 1 0,0-1 0,0 0 0,0 0 0,0 1 0,1-1 0,-1 0 0,0 0 0,0 1 0,0-1 0,0 0 0,1 0 0,-1 0 0,0 1 0,0-1 0,0 0 0,1 0 0,-1 0 0,1 1 0,-28 5 12,-7-4-13,-53-3 1,27 0-2,5 11-105,-135-26 31,105 6 56,-96 8 20,93 4 0,-22 7 14,86-10-13,-33 3-2</inkml:trace>
  <inkml:trace contextRef="#ctx0" brushRef="#br0" timeOffset="-3">66 22 2736,'36'-2'16,"5"1"1,44 4 0,4 1-2,40 5-17,-85-4 1,91-1-1,77-5 17,-94 4-9,46 3-24,-342-15 42,97-1-7,61 6-9,0 1 1,-25 0-1,-82-4-1,77 2-4,-70 4 1,-105 19-34,97-18 52,128 0 20,-59-5 197</inkml:trace>
  <inkml:trace contextRef="#ctx0" brushRef="#br0" timeOffset="-5">66 22 3202,'197'-11'832,"-1"26"-832,-96-17 17,93 3 30,-162 2-45,131 7 28,-56-7-30,70-3 0,-158 0 0,32-5 11,-102-3 141,-377-9-139,161 27 35,-112-19-85,280 8 56</inkml:trace>
  <inkml:trace contextRef="#ctx0" brushRef="#br0" timeOffset="-7">66 10 4518,'51'-1'51,"192"20"38,-210-16-93,56 0-1,-19-2-15,245 0 63,-147-4-25,99 1-18,-412-7 67,18-1-8,-325 8 64,293 2-100,-18-8-47,109 12 62,46-2-27,1-1 1,0-1-1,-23-3-1</inkml:trace>
  <inkml:trace contextRef="#ctx0" brushRef="#br0" timeOffset="-9">66 4 5205,'580'9'173,"-311"-3"-47,80 2-198,-151-9 184,-198 1-104,-56 8-40,25 9-667,29-15 295,-1 0 0,0 0 0,0 0 1,0-1-1,-1 1 0,1-1 1,0 1-1,-6 0 0,-4-1-687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58.0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268 93 112,'-68'0'2209,"64"-5"-1186,-9 0-915,-76 5 221,51 0 306,30 0-248,11 0 28,58 2-138,0 2 0,77 15-1,-103-14-231,1-3-1,46-1 0,-46-1-30,116-13 66,-46 12-49,133 3 79,-144 2-183,-61-3 61,-28 0 23,-10-1 18,-102 1 61,-100-2-167,-5-4 120,-106-10-24,295 14-25,1 1 1,-1 1 0,-33 5 0,-32 1 47,46-4 7</inkml:trace>
  <inkml:trace contextRef="#ctx0" brushRef="#br0" timeOffset="1">40 109 6549,'15'1'3,"281"15"29,-255-13-48,0-1-1,-1-3 0,72-9 1,-21 2 59,-1 3 1,107 9-1,-104 4-163,-58-4 105,-32-2 40,-15-1 32,-224 1-80,-138-1 134,-58-5-60</inkml:trace>
  <inkml:trace contextRef="#ctx0" brushRef="#br0" timeOffset="-1">40 56 7066,'1'-5'21,"1"-7"-1,0-20-6,-2 32-13,-1-1-1,0 0 1,0 1-1,0-1 1,0 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07:49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07:56.3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29 4210,'-28'-15'0,"6"7"-1313,6 2-944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08:06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54 180 0,'0'0'219,"7"18"3756,-4-18-3380,-5-24-2561,-23-45 927,12 35 778,-11-36-430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08:36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9 0,'-10'0'32,"7"0"-32,3-8-16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08:48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3567 329 16,'0'0'1595,"-6"-5"3241,-1-4-4016,-1-39 480,2 1 1,1-63-1,5 109-1081,-2-42-46,-2 1 793,-13 42 4592,-5 0-5532,-611 0 4637,288 14-1568,-7-3-2570,117-5 230,-190 5-34,73-5-486,155 0-281,-233 0 481,782-3-690,397-4-469,-283-10 1063,-201-6-147,278-3-560,-8 10 245,-365 11 278,-169-1-65,-40 0-36,-6 0-15,-1013 7 549,448 15-1055,436-16 165,-304 5 796,-162-2-110,448-7-368,641 1-326,488-3-580,-312-22 1514,-114 13-926,-466 9 222,262 0 0,-306 0 102,-16 0 220,-441-2-273,-730 10-76,1097-6 178,-375 7 562,-62 2-425,526-11-160,84 0-1142,188 1 1251,993-11 428,-1059 1-517,71-1 310,300 7-1096,-253-8 667,-304 11 345,-41 0-233,-394-2 183,-464 4-974,538 7 635,-223 2 660,142 0-389,-21-7 5,270-5-138,765 4-536,516-4-692,-606-15 1959,172-1-1033,-438 7 156,7 0 249,-243 10-143,0-1 1,-1 1 0,1 0-1,0 0 1,0 0-1,0 0 1,0 0 0,0 0-1,0 0 1,0 0 0,0 0-1,0 0 1,0 0-1,-1 0 1,1-1 0,0 1-1,0 0 1,0 0 0,0 0-1,0 0 1,0 0-1,0 0 1,0 0 0,0 0-1,0-1 1,0 1 0,0 0-1,0 0 1,0 0-1,0 0 1,0 0 0,0 0-1,0 0 1,0-1 0,0 1-1,0 0 1,0 0 0,0 0-1,0 0 1,0 0-1,0 0 1,1 0 0,-1 0-1,0 0 1,0-1 0,0 1-1,-20-4 53,-272 3 338,-475 5-99,287 16-482,-222 3-34,212-21 530,-336 7-466,778-9 202,48 0-61,4 0-848,684 2 71,735-4 1650,-976-9-822,206-1-150,-288 4 533,-739 6-5,-734 12-847,465-2 525,33-2 58,209 3-119,344-6-73,-164 1-370,133-2-2434,1836-2 3242,-1232-15 61,-3 1-723,204 8 512,-748 3 1008,17-1-4121,2-1-4270,-12-10-1103,-15-6 1382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08:36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9 0,'-10'0'32,"7"0"-32,3-8-16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0:01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3 160,'0'0'17,"-1"-1"1,0 1-1,1 0 1,-1-1-1,0 1 1,1 0-1,-1 0 0,0 0 1,0-1-1,1 1 1,-1 0-1,0 0 0,1 0 1,-1 0-1,0 0 1,0 0-1,1 1 1,-1-1-1,0 0 0,1 0 1,-1 0-1,0 1 1,0-1-1,1 0 0,-1 1 1,1-1-1,-1 1 1,0-1-1,1 0 1,-1 1-1,1-1 0,-1 1 1,1 0-1,-1-1 1,0 2-1,2-1-13,-1 0-1,0 0 1,1-1-1,-1 1 1,1 0 0,0 0-1,-1 0 1,1 0-1,-1-1 1,1 1 0,0 0-1,0 0 1,0-1-1,-1 1 1,1-1-1,0 1 1,0-1 0,0 1-1,0-1 1,0 1-1,0-1 1,0 0 0,0 0-1,0 1 1,2-1-1,18 9-11,-17 1-15,-6-9 26,1 0 1,-1 0-1,1 0 1,0 0-1,-1 0 1,0 0-1,1 0 0,-1-1 1,1 1-1,-1-1 1,0 1-1,1-1 1,-1 1-1,0-1 1,0 0-1,1 0 0,-1 0 1,0 0-1,-2-1 1,-12 1 96,13 0-66,-1 0 1,1-1-1,-1 2 1,0-1-1,1 0 1,-1 1-1,1-1 1,0 1-1,-5 2 1,6-2-31,1 0 0,0 0 0,0 0 0,-1 1 0,1-1 0,0 0 0,0 1 0,0-1 0,1 1 0,-1-1 0,0 1 0,1-1 0,-1 1 0,1 0 0,-1-1 0,1 1 0,0 0 0,-1-1 0,1 1 0,0 0 0,0 0 0,0-1 0,1 3 0,3-2 6,0-1-1,0 0 1,0 1-1,1-2 1,-1 1-1,0 0 1,1-1-1,-1 0 1,0 0-1,1 0 1,5-2 0,0 2 73,2 0-30,-4-1-45,-1 1 1,1 0 0,-1 1 0,0 0-1,1 0 1,-1 0 0,13 5-1,-66-5 102,20 0-110,-18-1 16,44 0 3,15 8 23,65 1-14,84-3 0,-163-6-4,-12 0 48,-38 3-57,-86 17 0,90-12-5,16-1 23,39-3 29,48-3-2,-54-1-68,271-14 44,-197 8-5,-252-1 56,-10-3 29,621 7 190,-831 3-295,560 3 29,255-8 8,-294 1 69,-498 21-60,155-5-42,129-6 13,67-2-6,57-3-8,496-1 515,-970-1-415,374-2-53,1-4 0,0-2 0,-72-21-1,151 32 23,-1-1 1,1 0-1,23-3 0,33 0-18,443 44 97,-654-39-135,-73-13-32,-9 0 15,386 12 19,281-13 49,-446 11-78,1 0 0,-1 0 0,1 0 0,-1 0 0,1-1 0,-1 1 0,1 0 0,-1-1 0,0 1 0,1-1 0,-1 0 0,0 1 0,1-1 1,-1 0-1,2-1 0,-3 1 0,0 1 0,0-1 0,0 1 0,0-1 0,1 1 0,-1-1 0,0 1 0,0-1 0,0 1 0,-1 0 0,1-1 0,0 1 0,0-1 0,0 1 0,0-1 0,0 1 0,0 0 0,-1-1 0,1 1 0,0-1 0,0 1 0,-1 0 0,1-1 0,0 1 0,-1 0 0,1-1 0,0 1 0,-1 0 0,1-1 0,-1 1 0,-3-3-1,0 0 1,0 0 0,-1 1-1,1 0 1,-1 0-1,1 0 1,-8-2 0,-37-3 5,0 1 0,0 3 0,-81 5 1,38 0-14,57-3-4,16 0 10,-1 1 0,0 1 0,0 0 0,1 2 0,-31 7 0,50-10 4,0 0-2,0 0 0,0 0 1,0 0-1,1 0 0,-1 1 0,0-1 0,0 0 1,0 0-1,0 0 0,1 0 0,-1 0 1,0 0-1,0 1 0,0-1 0,0 0 0,0 0 1,1 0-1,-1 0 0,0 1 0,0-1 1,0 0-1,0 0 0,0 0 0,0 1 0,0-1 1,0 0-1,0 0 0,0 0 0,0 1 1,0-1-1,0 0 0,0 0 0,0 0 0,0 1 1,0-1-1,0 0 0,0 0 0,0 0 1,0 1-1,0-1 0,0 0 0,0 0 0,0 0 1,0 1-1,-1-1 0,1 0 0,0 0 1,0 0-1,0 0 0,0 1 0,0-1 0,-1 0 1,1 0-1,0 0 0,0 0 0,0 0 1,-1 0-1,1 0 0,0 0 0,0 1 0,0-1 1,-1 0-1,64 4 5,74-4 0,-53-1 6,-36-1 14,64-12 0,-60 7-23,74-2 0,-202 13 7,-109 21 0,36-4-49,-167-2 59,430-21 21,147-21 0,-248 21-41,86-12-9,112-2 0,-841 21 36,1004-35-9,-44 3-2,-486 26-16,-199 4 0,329-2 3,0 1 1,0 2 0,-28 7-1,79-8-20,421-20 76,-359 13-65,-45 3-13,-87 0 21,-471 1 41,932-14 28,-697 28-145,276-14 75,-206 9 43,233-10-30,46 2 1,-3 1-12,187-21 49,-462 39-99,97-6 58,-33-6 4,311-21 60,-24 1-66,124 9-40,-663-3 38,394 6-6,-14 2 4,17-2-3,1 0-1,0 0 0,-1 0 1,1 1-1,0-1 0,-1 0 1,1 0-1,0 0 0,-1 1 0,1-1 1,0 0-1,0 0 0,-1 1 1,1-1-1,0 0 0,0 1 0,-1-1 1,1 0-1,0 1 0,0-1 1,0 0-1,0 1 0,-1-1 0,1 1 1,0-1-1,0 0 0,0 1 1,0-1-1,0 1 0,0-1 0,0 0 1,0 1-1,0-1 0,0 0 1,0 1-1,1-1 0,-1 1 0,0-1 1,9 6 17,23-1-18,-1-2 0,1-1 0,0-1 0,34-4 0,11 1 27,203 2-22,-482 11-16,63-2-28,75-7 30,2 1 35,60-3-20,9 0-2,39 1-5,199-11 62,19 0-135,-431 14 73,-284 43-1,401-36-3,47-11 29,27 0-43,256-21 12,16 0-2,-351 31 16,6 1-6,-170 1-57,81-7 62,-38 2 23,495-34 39,-22 0-72,-248 25-10,-32 1-2,-22 1 11,-569 12 40,528-7-38,316-20 55,20-1-66,-272 22-4,-18-6 17,1 0 1,-1 0-1,0 1 1,0-1 0,1 0-1,-1 1 1,0-1 0,0 0-1,0 1 1,0-1-1,0 0 1,0 1 0,0-1-1,0 1 1,0-1 0,0 0-1,0 1 1,0-1 0,0 0-1,0 1 1,0-1-1,0 1 1,0-1 0,0 0-1,0 1 1,0-1 0,0 0-1,-1 1 1,1-1 0,0 0-1,0 1 1,-1-1-1,1 0 1,0 0 0,0 1-1,-1-1 1,1 0 0,0 0-1,0 1 1,-1-1-1,1 0 1,0 0 0,-1 0-1,1 0 1,0 0 0,-1 1-1,1-1 1,-1 0 0,1 0-1,0 0 1,-1 0-1,-9 4-3,0 0-1,0 0 0,0-1 0,0-1 1,-1 0-1,-19 2 0,-77 0-15,60-3 17,-118 12-3,-48 0 2,299-17 33,95-16 0,21-3 11,26 19-113,-171 4 64,-74 1 1,0 1 1,0 1-1,-29 9 1,-12 2 10,-10-3 13,-118 6 0,300-24 72,-78 3-308,1 1 1,-1 2 0,46 6-1,-57 4-1020,-13 12 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0:57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0,'0'189'131,"0"-189"-130,0 0 0,0 1 0,0-1 0,0 0-1,0 1 1,0-1 0,0 0 0,0 0 0,0 1 0,0-1 0,0 0 0,0 1 0,1-1 0,-1 0 0,0 0 0,0 1 0,0-1 0,0 0 0,0 0 0,0 1 0,1-1-1,-1 0 1,0 0 0,0 0 0,0 1 0,1-1 0,-1 0 0,0 0 0,0 0 0,1 0 0,-1 0 0,0 1 0,0-1 0,1 0 0,-1 0 0,0 0 0,1 0 0,-1 0 0,0 0-1,0 0 1,1 0 0,-1 0 0,0 0 0,1 0 0,-1 0 0,0 0 0,0 0 0,1 0 0,-1 0 0,0-1 0,0 1 0,1 0 0,-1 0 0,0 0 0,0 0 0,1 0 0,-1-1-1,11-11 36,-13 63-34,1-32 1,0 0-1,1 0 1,0 0 0,2 0 0,0-1 0,9 32 0,-11-50-3,0 1 0,0-1 0,0 0 0,0 1 1,0-1-1,1 1 0,-1-1 0,0 0 0,0 1 0,0-1 0,1 0 1,-1 1-1,0-1 0,0 0 0,1 1 0,-1-1 0,0 0 1,1 0-1,-1 1 0,0-1 0,1 0 0,-1 0 0,0 0 0,1 1 1,-1-1-1,0 0 0,1 0 0,-1 0 0,1 0 0,-1 0 1,0 0-1,1 0 0,-1 0 0,1 0 0,-1 0 0,0 0 0,1 0 1,-1 0-1,1 0 0,-1 0 0,1-1 0,11-15-12,-1-63-44,-7 31-29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1:29.9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276 33 3057,'0'-32'0,"-7"32"-96,-51 0-64,-29 0-32,-36 0-960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3:19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56 5362,'-29'-45'64,"25"35"33,26 10-2146,-19 6 48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4:28.6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8 320 13174,'18'-10'0,"11"7"-2337,-11-26-848,-18-36-385,-7-33 1713,-58-16 576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07.3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45 80,'-6'0'1479,"17"-2"-1088,26-7-487,-43 8 99,0 0 0,0 0 0,1 0 0,-1 1 0,0-1-1,-12 2 1,14-1-4,-10 0 26,18 0 40,29 0 133,-10 0 0,-67 0-108,50 1-68,0 0 8,0 0 0,0-1 0,0 0 0,0 0 1,0 0-1,0 0 0,1-1 0,-1 0 1,-1-1-1,1 1 0,8-4 0,-66-2-14,17 6 54,58 1 63,7 0 118,-55 0-238,-9-5 60,34 5-70,0 0-1,0 0 1,0 0 0,0 0-1,0 0 1,0 0 0,0 0-1,0 0 1,0 0 0,1 0-1,-1 0 1,0 0 0,0 0-1,0 0 1,0 0-1,0 0 1,0 0 0,0 0-1,0 0 1,0 0 0,0 0-1,0 0 1,1-1 0,-1 1-1,0 0 1,0 0 0,0 0-1,0 0 1,0 0 0,0 0-1,0 0 1,0 0-1,0 0 1,0 0 0,0 0-1,0 0 1,0-1 0,0 1-1,0 0 1,0 0 0,0 0-1,0 0 1,0 0 0,0 0-1,0 0 1,0 0 0,0 0-1,0 0 1,0-1-1,0 1 1,0 0 0,0 0-1,0 0 1,0 0 0,0 0-1,0 0 1,0 0 0,-1 0-1,1 0 1,0 0 0,0 0-1,0 0 1,0 0 0,0-1-1,22 0 188,93 0 253,-236-3-430,120 4-26,44 0 42,-7 0-54,-59 0-30,-6 0 76,54 0 30,2 1-7,-25 0-73,-16 0-50,-52 0-27,65-1 108,31 0 124,44 2 43,-46 0-133,-26-1-20,-10-1 3,-4-1-18,8 0 3,-1 1 0,1 0 0,-1-1 0,1 1 0,0 1 0,-1-1 0,1 1 0,-8 1 0,69-1-41,14-1 848,-54-1-652,21 1 495,-39 48-574,-1-30 4,4-12-3156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19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68 123 352,'33'-6'2048,"-24"5"-1578,-26 0-352,4 1-117,-19 1 3,72-1 210,-29 2-63,-33-1-75,90-4 476,-55 1-323,-61 1-258,186-11 1005,-138 12-933,1 0-43,-1 1 6,1-1 1,0 0-1,0-1 1,0 1-1,0 0 1,-1 0-1,1 0 1,0 0-1,0-1 1,-1 1-1,1 0 0,0-1 1,0 1-1,-1 0 1,1-1-1,0 1 1,-1-1-1,1 1 1,-1-1-1,1 1 0,0-1 1,-1 0-1,1 1 1,-1-1-1,0 0 1,1 1-1,-1-1 1,1 0-1,-1 0 0,0 1 1,0-1-1,1 0 1,-1 0-1,0-32 12,-1 16 52,1 17-57,0 0-39,-43-1 66,-19-1-2,29 1-49,-64 5 0,263-6 675,-165 2-677,-32 8 42,6 2-57,17-6 31,0 0 0,0-1 1,-1 0-1,1 0 0,-18 2 1,26-5-7,40 0 1,45-6 4,-85 6 36,-38 0-73,21 2 47,0-1 0,-1 2 0,-21 6 0,44-10-11,1 0-1,0 1 1,0-1 0,-1 1-1,1 1 1,9 0 0,-10 0 0,0 0 0,0-1 0,0 1 1,0-1-1,0 0 0,0-1 1,0 1-1,0-1 0,0 0 0,0 0 1,0-1-1,9-3 0,-14 5 2,-37 10-27,23-6 23,2 0-9,32-3-14,60-5 8,-80 4 51,18 0-62,-143 17 57,99-17 0,24 0-39,16 0 22,14-1-3,12 1 2,-32 0-8,-15 1-3,-14 2 0,16-1-2,-1-1 0,0 0 0,1 0 1,-1-1-1,0 0 0,1 0 0,-1 0 0,0 0 1,0-1-1,-10-3 0,16 4 1,0 0 0,0-1 1,0 1-1,0 0 0,0 0 1,0-1-1,0 1 0,0 0 1,0-1-1,0 1 0,0 0 1,0 0-1,0-1 0,0 1 0,0 0 1,1 0-1,-1 0 0,0-1 1,0 1-1,0 0 0,0 0 1,1 0-1,-1-1 0,0 1 0,0 0 1,0 0-1,1 0 0,-1 0 1,0-1-1,0 1 0,1 0 1,-1 0-1,0 0 0,0 0 1,1 0-1,-1 0 0,0 0 0,0 0 1,1 0-1,-1 0 0,0 0 1,0 0-1,1 0 0,-1 0 1,0 0-1,0 0 0,1 0 0,-1 0 1,0 0-1,0 0 0,1 1 1,34-6-17,39 0 77,-26 4-37,-48 1-8,-8 0 21,6 0-37,1 0 1,0 1-1,0-1 1,-1 0-1,1 0 1,0 0-1,-1 0 0,1 0 1,0 0-1,0 0 1,-1 0-1,1-1 1,0 1-1,-1 0 0,1-1 1,0 1-1,0-1 1,0 0-1,-2-1 1,2 1-1,0 0 1,0 0-1,0 1 0,0-1 1,0 0-1,0 0 1,0 0-1,0 1 1,0-1-1,0 0 1,0 1-1,0-1 1,-1 1-1,1 0 0,0-1 1,0 1-1,0 0 1,-1 0-1,1 0 1,0-1-1,-1 1 1,1 0-1,0 1 0,-2-1 1,-48 0 15,38 1-70,13-1 55,-1 0 0,1 0 0,0 0-1,0 0 1,0 0 0,-1 0 0,1 0 0,0 0 0,0 0-1,0 0 1,-1 0 0,1 0 0,0 0 0,0 0 0,0 0 0,-1 0-1,1-1 1,0 1 0,0 0 0,0 0 0,-1 0 0,1 0 0,0 0-1,0 0 1,0-1 0,0 1 0,0 0 0,-1 0 0,1 0 0,0 0-1,0-1 1,0 1 0,0 0 0,0 0 0,0 0 0,0-1 0,0 1-1,0 0 1,0 0 0,0 0 0,0-1 0,0 1 0,0 0 0,0 0-1,0-1 1,0 1 0,0 0 0,0 0 0,0 0 0,0-1 0,0 1-1,0 0 1,0 0 0,0 0 0,0 0 0,1-1 0,-1 1 0,0 0-1,0 0 1,0 0 0,0 0 0,0-1 0,1 1 0,-1 0 0,0 0-1,0 0 1,0 0 0,1 0 0,10-10-39,10 5 56,1 2 0,0 0 0,44 1 0,-66 2 14,-30 0-61,-17 10 88,46-10-86,49 0 38,20-4 39,12-6 38,-312 19-82,110-8 20,99-6 97,19 2-79,17 2-42,13 1-40,11 0 100,0-1-1,57-9 0,-87 10-48,-1-1 0,0 1-1,1 0 1,-1 1 0,12 2-1,16 0 48,77-7 98,-122 49-174,-9-41 40,0-1 0,-1 0 0,1-2 0,-37-1 1,-21 1-34,52-1 68,47 0-76,195 0 89,-209 0-56,-6 1-15,0-1 1,-1 0 0,1 1 0,0-1-1,0 0 1,-1 0 0,1 0-1,0 1 1,-1-1 0,1 0 0,0 0-1,0 0 1,-1 0 0,1 0-1,0 0 1,0-1 0,-1 1 0,1 0-1,0 0 1,-1 0 0,1-1-1,0 1 1,-1 0 0,1-1-1,0 1 1,-1-1 0,1 1 0,-1-1-1,1 1 1,-1-1 0,1 1-1,-1-1 1,1 1 0,-1-1 0,1 0-1,-1 1 1,0-1 0,1 0-1,-1 1 1,0-2 0,4-69 41,-4 70-57,-12 0 22,0-1 1,0 2-1,-1-1 0,-19 4 0,-6-2-11,-19 3-22,-23-2 2,33-4 25,47 2-23,0 0 114,-1-1-34,2 1-62,-1-1-1,1 0 1,0 1 0,0-1-1,0 1 1,0-1 0,0 1 0,0-1-1,0 1 1,-1-1 0,1 1 0,0 0-1,0 0 1,0 0 0,1-1-1,-1 1 1,0 0 0,0 0 0,0 0-1,0 1 1,1-1 0,27-1 56,-29 1-53,33-1 37,-23 0-32,-1 0 1,1 0-1,-1 1 0,1 1 1,-1 0-1,0 0 1,1 1-1,9 3 1,-24-5 8,0 0 1,-1 1 0,1-1 0,0 1-1,0 0 1,0 1 0,0-1 0,-8 4-1,-35 8 0,-134-12 29,182-1 77,43 0-99,160 0 236,-130 6-249,-16 5 117,-57-11-146,0 0 45,0 1-25,1-1 1,-1 1 0,1-1 0,-1 1-1,1-1 1,-1 1 0,0-1 0,1 1-1,-1-1 1,0 1 0,0-1 0,1 1-1,-1 0 1,0-1 0,0 1 0,0-1-1,0 1 1,0 0 0,0-1 0,0 1-1,0 0 1,0-1 0,0 1 0,0-1-1,0 1 1,0 0 0,0-1 0,-1 1-1,1-1 1,0 1 0,-1 0 0,-4 19 32,3-18-35,0 1 1,1-1 0,-1 0 0,0 0 0,0 0-1,-1 0 1,1 0 0,0-1 0,0 1-1,-1-1 1,1 1 0,-1-1 0,0 0 0,1 0-1,-1 0 1,0 0 0,0-1 0,1 1-1,-1-1 1,0 0 0,-6 1 0,-71-4 7,59 1 33,-117-6 40,138 8-86,4-2 7,-1 1 1,0 0 0,1 1 0,-1-1-1,1 1 1,0 0 0,-1-1-1,1 1 1,6 1 0,-7 0 0,193-8 157,-195 7-125,46 3-85,-32-2 74,5-3-19,-19 0-1,-1 1 0,1 0 0,0 0 0,-1-1-1,1 1 1,-1 0 0,1 0 0,-1-1 0,0 1 0,1-1-1,-1 1 1,0 0 0,0-1 0,0 1 0,0-1 0,-1-1-1,-3-10 541,0 8-2106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33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67 187 16,'-3'2'4469,"13"-2"-4186,67 1 595,-48 0-755,-43 0-116,-152-5 180,166 4-249,39 4 639,-24-5-526,-12 1-26,1-1 1,-1 1-1,1 0 0,0 0 0,-1 0 1,1 0-1,0 0 0,-1 1 0,7 2 1,-11-2-26,-1 1 0,0-1-1,0 1 1,0-1 0,0 0 0,-1 0 0,1 0 0,0 0 0,0 0-1,-1 0 1,1-1 0,0 1 0,-5 0 0,3 0 7,1 0 12,-23 9 39,51-8-10,41-2 177,-55 0-145,-43 0-107,-16 1 130,43-1-144,31 1 54,16-1-2,-11 0 19,-70-4 46,35 4-108,-20-3 146,38 2 154,115-11 340,-178 11-656,-52 2 90,101 0-40,0-1-1,0 0 0,0 0 1,1 0-1,-1 0 0,0 0 1,0 1-1,0-1 0,0 0 1,0 0-1,0 0 0,0 0 1,0 1-1,0-1 0,0 0 1,0 0-1,0 0 0,0 0 0,0 1 1,0-1-1,0 0 0,0 0 1,0 0-1,0 1 0,0-1 1,0 0-1,0 0 0,0 0 1,0 0-1,0 1 0,0-1 1,0 0-1,0 0 0,0 0 1,-1 0-1,1 0 0,0 1 0,0-1 1,0 0-1,0 0 0,0 0 1,-1 0-1,1 0 0,0 0 1,0 0-1,0 0 0,0 1 1,-1-1-1,1 0 0,0 0 1,0 0-1,0 0 0,0 0 1,-1 0-1,1 0 0,0 0 0,0 0 1,0 0-1,-1 0 0,1 0 1,0 0-1,0 0 0,0 0 1,0-1-1,-1 1 0,1 0 1,0 0-1,0 0 0,0 0 1,13 5 7,13-5 45,-9 1-8,-1-1 0,1 0 0,-1-1 0,0-1 1,30-8-1,-59 12-28,1-1 0,0 0 0,-22-1 0,17-1 64,-10 2-78,44 0-6,45-1-26,-17-7 105,-18 2 289,0 1 1,35-1-1,-22 6 332,-13 0-239,0-1 0,0-2 1,52-8-1,-61 7-391,0 1 1,0 1 0,1 0-1,31 4 1,3-1 28,0 2-70,-50-2-18,-32-1-24,-125 6-39,95-3 179,-1-1 0,-76-9-1,96 1-171,-65-5 118,67 10-55,-1 2 0,-42 7 0,42-1-24,39-8 91,33 0-280,361-1 877,-277-7-595,61-4-26,-177 12-43,21 1 0,-15 0-198,-23-3 71,-27-3 121,-50-7 59,0 5 1,-157 6-1,202 6-46,-110 6 176,158-11-159,44 2-184,476-10 507,-413-3-355,-206 0-363,-5 9 522,-149 7-81,96 10-40,86-5-97,71-10 134,49 0-227,60 2 124,127-6 210,-69-1-17,-142 5-218,9 0-95,54-6 0,-92 5 154,-44-8-140,44 8 136,1 0 0,-1 0 0,1-1-1,-1 1 1,1-1 0,0 0 0,0 0 0,0 0 0,0 0 0,0 0-1,0-1 1,0 1 0,1-1 0,0 0 0,-3-3 0,2 1 12,-1 2 1,0-1-1,1 0 0,-1 1 1,0-1-1,-1 1 1,1 0-1,-8-3 1,-20-17 1,-13-26 51,45 48-64,31 35-179,-28-29 169,1 1 18,1 0 0,-1-1 0,1 1-1,0-1 1,0 0 0,0 0 0,1 0 0,0-1-1,-1 0 1,14 6 0,-18-10-70,-1 0 171,-28-13-205,12 4-136,6 3 243,1 0 0,-1 0 1,1-1-1,-8-8 0,17 12 93,9 5-226,9 8-39,-1 5 421,-10-8-268,1 0-1,0-1 0,0 0 1,0 0-1,15 8 0,-20-14 49,-3 0 66,-24-23-159,-17-7 47,32 25-24,1-1-1,0 1 1,0-2 0,0 0 0,-10-11 0,32 18 69,-8 2 13,-18-3 19,54 26-193,-33-17 108,1-1-1,1-1 1,-1 0-1,19 8 1,-3-7 99,-15-4-103,-1 0 1,0 0 0,1 1-1,14 7 1,39 25-165,-51-32 199,-11-3-39,-1-1-1,1 1 1,0-1 0,0 1-1,0 0 1,-1-1 0,1 1-1,0 0 1,-1 0 0,1 0-1,-1 0 1,1 1 0,1 1-1,-3-3-105,-36 15 138,20-7 5,2 1 1,-1 0-1,2 1 0,-1 1 0,-14 15 0,23-22-25,-12 11 186,-1-1 1,-23 14 0,23-18-211,8-5 48,-1 1-1,1 1 0,-15 12 0,24-19 6,-3 2-35,0-1 1,0 1 0,0 1 0,0-1-1,1 0 1,-1 1 0,1 0 0,0 0-1,-6 5 1,2-1 185,7-6-149,59-85-2,-51 71 25,0 1 1,0 1 0,1-1-1,1 1 1,11-10-1,-9 9-51,21-16-226,-56 28-30,-6 1-3559,7-1-5223,21-1 7860,1-3 296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42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223 134 1233,'-9'-9'1784,"6"4"-1364,-1 1-1,1-1 0,-1 1 1,0 0-1,0 0 0,-1 0 1,1 0-1,-1 1 0,0 0 0,0 0 1,-6-3-1,-100-47 2132,66 32-1484,45 20-931,0 1-72,0 0-155,0 1 94,0-1-1,0 1 1,0 0 0,0-1-1,0 1 1,0-1 0,0 1-1,0 0 1,0-1-1,0 1 1,0-1 0,0 1-1,1-1 1,-1 1 0,0-1-1,0 1 1,1-1 0,-1 1-1,0-1 1,1 1 0,-1-1-1,0 1 1,1-1-1,-1 1 1,1-1 0,-1 0-1,1 1 1,-1-1 0,1 0-1,-1 1 1,1-1 0,-1 0-1,1 0 1,-1 0 0,1 1-1,26 14 120,-22-13-110,5 5 10,1 1 0,-2 0-1,1 1 1,8 9 0,9 9 6,-8-5-16,-16-18-12,0 0 1,0-1 0,0 1 0,0-1-1,0 0 1,1 1 0,-1-2 0,8 6-1,-3-3 53,-1 0-1,0 1 0,0 1 1,7 8-1,5 4 12,-18-18-65,0 0 0,0 0 0,0-1-1,0 1 1,0 0 0,0 0 0,0 0 0,0 0 0,0 0 0,0 0 0,-1 0 0,1 1 0,0-1 0,-1 0 0,1 0 0,-1 1 0,1-1 0,-1 0 0,0 0 0,0 1 0,1-1-1,-1 0 1,0 1 0,0-1 0,0 0 0,-1 1 0,1-1 0,0 0 0,0 1 0,-1-1 0,1 0 0,-1 2 0,-2 1-2,0 0 0,-1 0 0,1-1 0,-1 1 0,0-1 0,0 0 0,-6 4 0,-14 11-2,11-5-5,0 1 0,1 0 1,1 1-1,-11 18 1,18-27 48,-1 2 21,8-10-48,18-21-35,25-26 61,-34 34-16,1 1 0,20-16 0,-21 18-3,-9 9-8,0-1 0,1 1-1,-1 0 1,1 0-1,0 0 1,-1 1-1,6-3 1,-9 5 5,-17 25-184,-29 7 155,37-26 9,0-1 0,0 1 0,0 1 0,1 0 0,0 0 0,0 1 0,1 0 1,-8 10-1,15-18 4,0 0 0,0 0 0,0 0 0,0 0 1,0-1-1,0 1 0,1 0 0,-1 0 0,0 0 0,0 0 1,0 0-1,0 0 0,0 0 0,0 0 0,0 0 0,1 0 1,-1 0-1,0 0 0,0 0 0,0 0 0,0 0 0,0 0 1,0 0-1,0 0 0,1 0 0,-1 0 0,0 0 0,0 1 1,0-1-1,0 0 0,0 0 0,0 0 0,0 0 0,0 0 1,1 0-1,-1 0 0,0 0 0,0 0 0,0 0 0,0 1 1,0-1-1,0 0 0,0 0 0,0 0 0,20-15 17,22-21 7,-34 29-13,-3 1 2,1 1 1,-1 0 0,1 0 0,1 1 0,-1-1 0,1 2 0,-1-1 0,12-4 0,-16 8-14,-2 0 40,-12 12-48,3-3-14,-14 13-64,0-1 0,-49 34 0,70-55-10,5-1 118,0-1 0,1-1 0,-1 1 1,0 0-1,0-1 0,0 1 1,-1-1-1,1 0 0,2-3 0,3-3 12,38-30-36,-28 25 5,0-1 1,28-31-1,-65 69 69,2-1-90,0-2-1,-1 0 1,0-1 0,-2-1-1,0-1 1,-28 18 0,124-109-22,-39 48 97,-25 18-40,-1 0 1,1-1-1,-2-1 0,12-10 1,-21 19-16,0-1-1,0 1 1,0-1 0,0 1 0,0-1 0,0 1 0,0-1 0,0 1-1,0-1 1,-1 0 0,1 0 0,-1 1 0,1-1 0,-1 0 0,0 0-1,1 1 1,-1-1 0,0 0 0,0 0 0,-1 0 0,1 0 0,0 1-1,0-1 1,-1 0 0,1 0 0,-1 1 0,0-1 0,1 0-1,-1 1 1,0-1 0,0 1 0,0-1 0,-2-1 0,-3-4-21,-1 0 1,-1 1-1,1 0 1,-1 0-1,-12-6 1,-13-12 58,30 22-32,-1 0 1,1 0 0,0 0-1,-1 0 1,0 1 0,1 0-1,-1 0 1,0 0-1,1 0 1,-6 0 0,5 0 1,-1 0 1,1 0-1,0 0 1,0 0-1,-1-1 1,1 1-1,0-1 1,0 0-1,-4-4 1,-18-21 9,23 23-6,0 0 0,-1 0-1,1 0 1,-1 0 0,0 1-1,1 0 1,-1 0-1,-1 0 1,1 0 0,0 1-1,-5-3 1,41 25-20,-28-16 10,1 0 1,0-1-1,0 1 0,0-1 0,0-1 1,11 5-1,-5-3-7,1 1 1,-1 1-1,0-1 0,0 2 1,17 13-1,-7-5-5,32 16 48,-46-27-30,1-1 1,-1 1-1,1-1 0,0-1 0,0 1 1,11 0-1,-19-3 81,-3 0-162,0 0 134,0 0 0,-1 0 0,1-1 0,0 0-1,0 1 1,0-1 0,-6-3 0,-8-5-97,0 0 0,1-1 1,0-1-1,1-1 0,-24-22 0,36 32 56,0 0-1,0 0 1,0 0-1,0 0 1,0 1 0,-1 0-1,1 0 1,0-1-1,-1 2 1,1-1-1,-6 0 1,6 0-15,0 1 0,-1-1 1,1 1-1,0-1 0,0 0 0,0 0 1,0-1-1,0 1 0,0-1 0,0 1 1,0-1-1,1 0 0,-4-3 0,3 2-3,-1 1 0,1 0 1,0-1-1,-1 1 0,1 1 0,-1-1 0,0 0 0,-6-1 0,-25-15 53,46 26-39,0 0 1,1-1 0,0 0 0,13 4-1,28 17 11,30 4-135,-79-29 181,22 17-49,-25-13-91,-16-4 109,9-3-44,-1 0 1,1 0-1,0-1 1,0 0 0,-1 0-1,1 0 1,0-1-1,0 0 1,1-1-1,-1 1 1,0-1-1,1 0 1,-1 0 0,1-1-1,0 1 1,0-1-1,0 0 1,1-1-1,-1 1 1,1-1-1,0 0 1,1 0 0,-7-10-1,8 12-1,-1-1 1,1 2-1,-1-1 1,0 0-1,0 0 0,0 1 1,-1 0-1,1 0 1,-8-4-1,-16-12 130,104 51-156,-61-26 72,-1 1 1,0 0-1,17 13 0,-21-13-34,0 0-1,1-1 0,0-1 1,0 0-1,0 0 0,16 4 1,-2 0-84,-26-5 11,-15-3 7,8-3 50,1 0-1,0 0 1,0-1-1,-1 1 1,1-1-1,0-1 1,0 1-1,1-1 1,-1 0-1,1 0 1,-1-1-1,1 0 1,0 0-1,0 0 1,0 0-1,1-1 1,-5-6-1,3 5 1,1 0-1,-1 1 0,0 0 1,0 0-1,-1 0 1,1 1-1,-1-1 1,0 2-1,0-1 1,-9-2-1,6 3 52,8 3-20,0 0-1,0-1 0,0 1 0,1-1 1,-1 0-1,0 1 0,1-1 1,-1 0-1,0 0 0,1 0 0,-1 0 1,1 0-1,0-1 0,-1 1 1,0-2-1,7 5-30,0 1 1,0 0 0,0 0-1,0 0 1,-1 0-1,6 5 1,-9-7 16,61 36 62,-49-30-73,0 0 0,0 1 0,21 17 0,-28-19-8,0-1 0,1 0 1,-1 0-1,1-1 0,0 0 1,0 0-1,9 4 0,-15-8 39,0 0-35,0 0-1,-1 0 0,1-1 1,0 1-1,-1 0 0,1 0 1,0 0-1,-1 0 0,1 0 1,0 0-1,-1 1 0,1-1 1,0 0-1,-1 0 0,1 0 1,-1 1-1,1-1 0,0 0 1,-1 1-1,1-1 0,-1 0 1,1 1-1,-1-1 0,1 1 1,-1-1-1,1 1 0,-1-1 1,1 1-1,-1-1 0,0 1 1,1-1-1,-1 1 0,0-1 1,0 1-1,1 0 0,-1-1 1,0 1-1,0 0 0,0-1 1,0 1-1,0 0 0,0-1 1,0 1-1,0 0 0,0-1 1,0 1-1,0 0 0,0-1 1,0 1-1,0-1 0,-1 1 1,1 0-1,0-1 0,0 1 1,-1 0-1,-22 31-202,10-22 194,6-5 42,1 1-1,-1 0 1,1 0-1,0 0 1,1 0 0,-1 1-1,-6 12 1,6-12-46,1-1 0,-1 0 0,0 0 0,-1 0 0,1-1 0,-1 0-1,0 0 1,0-1 0,-16 7 0,-16 26 206,-18 4-107,57-40 58,0-1-165,21-29 51,112-125-67,-163 177 0,-47 47 0,38-11 0,37-57 45,0 2-12,0-1 0,-1-1 0,1 1 1,-1 0-1,0 0 0,1-1 0,-1 0 0,-4 3 275,20-13-308,-11 5 30,0 0 0,0 0 0,0 0 0,0 1 0,0-1 0,0 1 0,1 0 0,-1-1 1,1 1-1,0 0 0,5-3 0,22-20 63,24-51-53,-65 84 12,0 1 1,1 0-1,0 1 1,1 0 0,-13 19-1,0-2-151,10-18 90,11-8 55,-1 1 0,0-1 0,0 0 0,0 1 0,1-1 1,-1 1-1,0 0 0,1-1 0,0 1 0,-3 3 0,4-4 50,0 0 78,30-35-343,-21 25 255,34-54-36,-39 55 7,1-1-1,0 1 0,0 0 0,1 0 1,0 0-1,0 1 0,1 0 0,0 0 1,0 1-1,0 0 0,11-6 0,-3-4-206,-14 15 205,0-1 0,0 1-1,0-1 1,1 1 0,-1 0-1,0-1 1,1 1-1,-1 0 1,1 0 0,-1 0-1,1 0 1,-1 0 0,1 0-1,2-1 1,-4 2-79,-9 7-288,24-8-12142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52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16,'2'-2'864,"0"0"449,0 1-337,0 1-367,-1-1-257,2-1-128,2-2 0,-1 0-224,2-1 0,-1-1-80,-3 1-656,0 3-385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08:48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3567 329 16,'0'0'1595,"-6"-5"3241,-1-4-4016,-1-39 480,2 1 1,1-63-1,5 109-1081,-2-42-46,-2 1 793,-13 42 4592,-5 0-5532,-611 0 4637,288 14-1568,-7-3-2570,117-5 230,-190 5-34,73-5-486,155 0-281,-233 0 481,782-3-690,397-4-469,-283-10 1063,-201-6-147,278-3-560,-8 10 245,-365 11 278,-169-1-65,-40 0-36,-6 0-15,-1013 7 549,448 15-1055,436-16 165,-304 5 796,-162-2-110,448-7-368,641 1-326,488-3-580,-312-22 1514,-114 13-926,-466 9 222,262 0 0,-306 0 102,-16 0 220,-441-2-273,-730 10-76,1097-6 178,-375 7 562,-62 2-425,526-11-160,84 0-1142,188 1 1251,993-11 428,-1059 1-517,71-1 310,300 7-1096,-253-8 667,-304 11 345,-41 0-233,-394-2 183,-464 4-974,538 7 635,-223 2 660,142 0-389,-21-7 5,270-5-138,765 4-536,516-4-692,-606-15 1959,172-1-1033,-438 7 156,7 0 249,-243 10-143,0-1 1,-1 1 0,1 0-1,0 0 1,0 0-1,0 0 1,0 0 0,0 0-1,0 0 1,0 0 0,0 0-1,0 0 1,0 0-1,-1 0 1,1-1 0,0 1-1,0 0 1,0 0 0,0 0-1,0 0 1,0 0-1,0 0 1,0 0 0,0 0-1,0-1 1,0 1 0,0 0-1,0 0 1,0 0-1,0 0 1,0 0 0,0 0-1,0 0 1,0-1 0,0 1-1,0 0 1,0 0 0,0 0-1,0 0 1,0 0-1,0 0 1,1 0 0,-1 0-1,0 0 1,0-1 0,0 1-1,-20-4 53,-272 3 338,-475 5-99,287 16-482,-222 3-34,212-21 530,-336 7-466,778-9 202,48 0-61,4 0-848,684 2 71,735-4 1650,-976-9-822,206-1-150,-288 4 533,-739 6-5,-734 12-847,465-2 525,33-2 58,209 3-119,344-6-73,-164 1-370,133-2-2434,1836-2 3242,-1232-15 61,-3 1-723,204 8 512,-748 3 1008,17-1-4121,2-1-4270,-12-10-1103,-15-6 1382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7:57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54 240,'-2'1'176,"1"-1"1,-1 1-1,1-1 0,-1 1 1,1 0-1,-1 0 1,1 0-1,-1-1 0,1 1 1,0 1-1,0-1 0,-1 0 1,1 0-1,0 0 0,0 1 1,0-1-1,0 0 0,0 1 1,1-1-1,-1 1 0,0-1 1,0 3-1,-1 1-53,0-1-1,0 1 1,1 0 0,0 0-1,0 0 1,0 0-1,0 6 383,-1-34 1306,-4 14-502,-3 20-916,0 3-295,10-31-5,0-5 103,-1 22-217,3 8-37,-2-6 72,3-13-5,4-21 74,-20 53-17,7 1-34,5-34 0,0-29-5,0 41 24,0 0-11,-1 0-56,0 1 18,0-1 1,0 0-1,1 1 1,-1-1-1,0 1 0,0 0 1,1-1-1,-1 1 1,0-1-1,1 1 1,-1 0-1,0 0 1,1-1-1,-1 1 0,1 0 1,0 0-1,-1 0 1,1 0-1,-1 0 1,1-1-1,0 1 1,0 0-1,0 0 0,0 0 1,0 0-1,-1 0 1,2 0-1,-1 1 1,-2 34 96,2-31-90,0-5 57,2-47 190,-2 60-278,0 5-30,3-31-4,-2-43 309,-1 56-280,-1 5 43,1 0-1,-1 0 1,1 0-1,-1 0 0,2 0 1,0 8-1,-1-6 27,-1 11-33,0-12-10,1-1 0,0 0-1,0 1 1,0-1 0,0 0-1,2 8 1,-1-12 12,-1-1-9,0-38-71,0 35 92,0-25 86,0 27-107,0 18 19,0 32-53,0-49 74,0-47 73,-1 23 21,-2 34 15,-1 42-230,4-52-4,0-42 318,0 8 376,-2 37-604,1-1 1,-1 1-1,1-1 1,0 1-1,0-1 1,0 1-1,0 0 1,0-1-1,1 1 0,-1 0 1,1 0-1,0 0 1,0-1-1,0 1 1,0 4-1,1 8 66,-1-44 135,1 20-205,1 12-33,2 17-58,-2-10 65,0 0 16,0 1 0,-1 0 0,0-1 0,-1 1 0,0-1 0,-2 15 0,-12-106 280,14 36-522,2-14 546,-2 59-372,0 46-10,3 45 109,0-89-244,4-9 389,4-7-4518,-5 13 964,3-1 581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8:18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65 160,'4'-2'117,"-1"0"0,1 1 0,0-1-1,0 1 1,0 0 0,0 0 0,0 0 0,0 1-1,0-1 1,1 1 0,-1 0 0,5 0 0,4 2-340,-44 0 288,7-2-61,-7 0 13,56-3-6,-13 2-11,-6 0 0,0 0 0,-1 0 0,1 0 0,0 1 0,0 0 0,0 1 0,-1-1 0,1 1 0,9 2 0,-21-5 11,0 0 0,0 1 0,0-1 0,-1 1 0,1 0 0,0 1-1,0-1 1,-10 2 0,52 3 96,-10-1-518,-54-12 254,6 4 181,-3-1 256,46 3-157,28 3-177,-46 0 1,-6 0 28,-27 0 141,36 0-98,1-1-5,1 1-1,0 0 0,0 0 0,0 0 0,-1 1 0,1 1 0,0-1 1,11 5-1,-29-8-22,1 1 0,0 0-1,-1 0 1,-10 1 0,19 0 29,28 5 29,32-1-74,-54-5 4,-37 1 35,12-1 7,21 1 5,33-2-19,-124-19 61,61 19 248,45 2-278,75 0-51,-91 0-15,-44 0 16,16 2 67,48 0-7,40 6-52,-59-8-19,-37 0-16,-53-5 326,64 2-86,56 1-105,125 10 215,-155-8-260,-82-10 165,61 9-214,1-1 1,-31-6-1,27 5 9,42 4 55,139 1 111,-158-2-107,-4 3-58,-1 0 0,1-1 0,-1 0 0,0 0 0,0 0 0,0-1 0,0 0 0,0 1 0,0-2-1,-8 1 1,-131 1 334,144-2-332,4 1-8,1-1 0,0 1 0,0-1-1,0 0 1,0 0 0,-1 0 0,6-2 0,3 2 4,103 0 2,-116 0-25,-25 0-2534,20 0 1225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8:34.5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187 138 496,'0'-1'43,"0"0"0,0 0 0,0 0 0,0 0 0,0 0 0,0 1 0,1-1 0,-1 0 0,0 0 0,0 0 0,0 0 0,1 0 0,-1 1 0,0-1-1,1 0 1,-1 0 0,1 1 0,-1-1 0,1 0 0,0 1 0,-1-1 0,1 0 0,-1 1 0,1-1 0,0 1 0,0-1 0,-1 1 0,1-1 0,0 1 0,0 0 0,-1-1 0,1 1 0,0 0-1,0 0 1,0-1 0,0 1 0,0 0 0,-1 0 0,1 0 0,0 0 0,0 0 0,0 0 0,0 0 0,0 1 0,0-1 0,-1 0 0,1 0 0,0 1 0,0-1 0,1 1 0,15 0-166,-7-1 129,22 0 18,-31 0-23,-1 0-1,1-1 1,0 1-1,0 0 1,0 0-1,-1 0 1,1 1 0,0-1-1,0 0 1,-1 0-1,1 0 1,0 0-1,-1 1 1,1-1-1,0 0 1,-1 1 0,1-1-1,0 0 1,-1 1-1,1-1 1,0 1-1,-1-1 1,1 1 0,-1 0-1,1-1 1,0 2-1,-5-1 4,0 0 1,0 0-1,0 0 0,0 0 0,0-1 0,0 0 0,0 0 1,-9-1-1,4 2 4,-36 7-10,28-2 8,16-4 8,6-2 13,110 10 58,-212-6-10,97-4 56,44 0-94,29 0-88,-11-2 243,-45 1 268,-57 0-298,-196-1 548,238 2-419,33 1-279,-27 0-8,1 0-1,0 0 1,0-1 0,-1 0 0,1-1 0,0 0 0,0-1 0,-1 1 0,1-2-1,-1 1 1,14-7 0,-88 9-121,27-2 168,35 0-27,26 2-14,3 1-11,-18 0 2,0 0 0,0-1-1,0 0 1,0 0 0,0 0-1,-1-1 1,1 0-1,0 0 1,7-3 0,-13 4-1,-1-1 0,0 1 0,0 0 0,0 0 1,0-1-1,0 1 0,0 0 0,1-1 1,-1 1-1,0 0 0,0-1 0,0 1 1,0 0-1,0-1 0,0 1 0,0 0 1,0-1-1,0 1 0,0 0 0,-1-1 1,1 1-1,0 0 0,0-1 0,0 1 0,0 0 1,0-1-1,-1 1 0,1 0 0,0 0 1,0-1-1,0 1 0,-1 0 0,1 0 1,0 0-1,0-1 0,-1 1 0,1 0 1,0 0-1,-1 0 0,1 0 0,0-1 1,0 1-1,-1 0 0,1 0 0,0 0 1,-1 0-1,1 0 0,0 0 0,-1 0 0,1 0 1,0 0-1,-1 0 0,0 0 0,-18-7-4,-35 3 15,49 4-6,36 0-3,-18-1-5,29 0-14,-40 1 16,-1 0 1,0 0-1,0 0 1,1 0-1,-1 0 1,0 0-1,1 0 1,-1 1-1,0-1 1,0 0-1,0 1 1,1-1-1,-1 1 1,0 0-1,0-1 1,0 1-1,0 0 1,0-1-1,0 1 1,0 0-1,0 0 1,1 1-1,-7 0-7,0-1 0,-1 0 0,1 0 0,-1-1 0,1 0 0,0 0 0,-9-1 0,-30-8 72,42 9-60,0-1-1,-1 1 1,1-1-1,0 0 1,0 0 0,0 0-1,0 0 1,0 0-1,0 0 1,0-1-1,0 1 1,1-1-1,-1 1 1,0-1 0,1 0-1,0 1 1,-2-3-1,3 2-1,0 1-1,1 0 1,-1 0-1,1 0 1,-1 0-1,1 0 1,-1 1-1,1-1 1,-1 0-1,1 0 1,0 0-1,0 0 1,-1 1-1,1-1 1,0 0-1,0 1 1,0-1-1,0 0 1,0 1-1,0-1 1,0 1-1,0 0 1,0-1-1,0 1 1,0 0-1,0 0 1,0-1-1,0 1 1,0 0-1,2 0 1,36-6-1,-34 6-1,38-1-26,-42 1 26,0 0 0,-1-1 0,1 1 0,0 0-1,0 0 1,0 1 0,0-1 0,0 0-1,0 0 1,-1 0 0,1 0 0,0 1-1,0-1 1,0 0 0,-1 1 0,1-1-1,0 1 1,0-1 0,-1 1 0,1-1 0,0 1-1,-1-1 1,1 1 0,0 0 0,-1-1-1,1 1 1,-1 0 0,1 0 0,-1-1-1,0 1 1,1 0 0,-1 0 0,0 0 0,1-1-1,-1 1 1,0 0 0,0 1 0,-1-1-1,1 0 1,-1 0-1,0-1 0,0 1 1,0 0-1,0-1 1,0 1-1,0 0 1,0-1-1,0 1 1,0-1-1,0 0 1,0 1-1,0-1 1,0 0-1,0 0 1,0 0-1,-1 1 1,1-1-1,0 0 0,-2-1 1,-32 2 29,29-1-17,-2 0-13,-26-3 27,33 3-23,0 0 0,0-1 1,1 1-1,-1-1 0,0 1 0,0-1 0,0 1 1,0-1-1,1 1 0,-1-1 0,0 0 1,1 1-1,-1-1 0,0 0 0,1 0 1,-1 0-1,1 1 0,-1-1 0,1 0 1,-1 0-1,1 0 0,0 0 0,-1 0 1,1 0-1,0 0 0,0 0 0,0 0 1,0 0-1,0 0 0,0-1 0,1 1-2,0 0 0,0 0-1,0 0 1,0 0 0,0 0-1,0 0 1,0 0 0,0 0-1,1 1 1,-1-1 0,0 0 0,0 1-1,1-1 1,-1 1 0,1-1-1,-1 1 1,0 0 0,1 0-1,2-1 1,31-4-17,18 7-81,-51-2 93,0 1 1,-1-1-1,1 0 0,0 1 0,-1-1 0,1 1 0,-1 0 0,1-1 0,-1 1 1,1 0-1,-1 0 0,0 0 0,2 2 0,-2-3 4,-1 1-1,0 0 1,1 0 0,-1-1-1,0 1 1,0 0-1,1 0 1,-1 0-1,0-1 1,0 1 0,0 0-1,0 0 1,0 0-1,0-1 1,0 1 0,-1 0-1,1 0 1,0 0-1,0-1 1,0 1 0,-1 0-1,1 0 1,-1-1-1,1 1 1,0 0 0,-1-1-1,1 1 1,-1 0-1,-1 0 1,0 2 0,-1-1 0,0 1 0,1-1 0,-1 0 0,-1 0 0,1 0 0,0 0 0,0-1 0,-1 1 1,1-1-1,-1 0 0,1 0 0,-1 0 0,1 0 0,-8 0 0,-64 0 73,52-1 32,22 0-101,0 0 0,0 0 0,0-1 0,0 1 1,0 0-1,1 0 0,-1-1 0,0 1 0,0 0 1,0-1-1,0 1 0,1-1 0,-1 1 0,0-1 1,0 1-1,1-1 0,-1 1 0,0-1 0,1 0 0,-1 0 1,1 1-1,-1-1 0,1 0 0,-1 0 0,1 1 1,-1-1-1,1 0 0,0 0 0,0 0 0,-1 0 1,1 0-1,0 0 0,0 0 0,0 0 0,0 1 1,0-1-1,0 0 0,0 0 0,0 0 0,0 0 1,1 0-1,-1 0 0,0 0 0,1 0 0,-1 1 0,0-1 1,1 0-1,-1 0 0,1 0 0,-1 1 0,1-1 1,0 0-1,-1 1 0,1-1 0,0 0 0,-1 1 1,1-1-1,0 1 0,0-1 0,-1 1 0,1-1 1,0 1-1,0 0 0,0-1 0,0 1 0,0 0 1,-1 0-1,1 0 0,2 0 0,64-3-13,-63 3 4,-1 0-1,1 0 0,0 1 0,-1-1 0,1 1 0,-1 0 0,1 0 0,-1 1 0,0-1 0,1 0 0,-1 1 0,0 0 0,0 0 1,0 0-1,0 0 0,3 3 0,-6-4 5,1-1 0,-1 0 0,0 1 1,1-1-1,-1 1 0,0-1 0,1 0 0,-1 1 1,0-1-1,0 1 0,0-1 0,1 1 1,-1-1-1,0 1 0,0-1 0,0 1 0,0-1 1,0 1-1,0-1 0,0 1 0,0-1 0,0 1 1,0-1-1,0 1 0,0-1 0,0 1 0,0-1 1,0 1-1,-1-1 0,1 1 0,0 0 1,-17 6 0,-32-6 27,42-1-24,1 0 11,-1-1-1,1 1 1,0-1-1,0 0 1,-11-4-1,15 4-5,1 1 1,-1-1-1,1 1 0,-1-1 0,1 0 1,-1 0-1,1 0 0,-1 0 1,1 0-1,0 0 0,0 0 0,0 0 1,-1 0-1,1 0 0,0-1 0,0 1 1,1 0-1,-1-1 0,0 1 0,0-1 1,1 1-1,-1-1 0,1 1 0,-1-1 1,1 0-1,-1-2 0,2 3-8,0-1-1,0 1 1,-1 0 0,1-1-1,1 1 1,-1 0-1,0 0 1,0 0 0,0 0-1,0 0 1,1 0-1,-1 0 1,0 1 0,1-1-1,-1 0 1,1 1-1,-1-1 1,1 1 0,-1-1-1,1 1 1,-1 0-1,1 0 1,-1-1 0,1 1-1,3 1 1,43-4-40,-39 2 45,19 1-50,-27 0 42,0 0-1,-1 0 1,1 1 0,0-1 0,-1 0-1,1 0 1,0 0 0,-1 0 0,1 0-1,-1 1 1,1-1 0,0 0 0,-1 1-1,1-1 1,-1 0 0,1 1 0,-1-1-1,1 1 1,-1-1 0,1 1 0,-1-1 0,0 1-1,1-1 1,-1 1 0,0-1 0,1 1-1,-1-1 1,0 1 0,0 0 0,1-1-1,-1 1 1,0 1 0,0-2 3,-1 1 0,1 0 0,0 0 1,-1-1-1,1 1 0,-1-1 0,1 1 1,-1 0-1,0-1 0,1 1 0,-1-1 0,0 1 1,1-1-1,-1 0 0,0 1 0,1-1 1,-1 0-1,0 1 0,0-1 0,1 0 0,-1 0 1,0 0-1,0 1 0,1-1 0,-1 0 1,-1 0-1,-26 2 12,25-2-12,-17 1 2,3 0 3,-1 0 0,-33-4-1,51 3-3,1 0 0,-1-1-1,0 1 1,0 0-1,0 0 1,1 0-1,-1-1 1,0 1-1,0 0 1,0 0 0,0-1-1,1 1 1,-1 0-1,0 0 1,0-1-1,0 1 1,0 0-1,0 0 1,0-1 0,0 1-1,0 0 1,0 0-1,0-1 1,0 1-1,0 0 1,0-1 0,0 1-1,0 0 1,0 0-1,0-1 1,0 1-1,0 0 1,-1 0-1,1-1 1,0 1 0,0 0-1,0 0 1,0-1-1,-1 1 1,1 0-1,0 0 1,0 0-1,0-1 1,-1 1 0,1 0-1,0 0 1,0 0-1,-1 0 1,1 0-1,0-1 1,0 1-1,-1 0 1,1 0 0,0 0-1,0 0 1,-1 0-1,1 0 1,0 0-1,-1 0 1,1 0-1,0 0 1,0 0 0,-1 0-1,1 0 1,22-9 8,-13 8-17,60-3-7,-65 4 4,-1 0 0,1 0 0,0 1 0,0 0 0,0-1 0,-1 1 0,1 0-1,0 1 1,-1-1 0,1 1 0,-1-1 0,0 1 0,1 0 0,5 5-1,-9-7 12,0 0-1,0 0 0,0 0 0,0 1 0,1-1 0,-1 0 0,0 0 0,0 0 0,0 0 1,0 1-1,0-1 0,0 0 0,1 0 0,-1 0 0,0 1 0,0-1 0,0 0 0,0 0 1,0 0-1,0 1 0,0-1 0,0 0 0,0 0 0,0 1 0,0-1 0,0 0 1,0 0-1,0 0 0,0 1 0,0-1 0,0 0 0,0 0 0,-1 0 0,1 1 0,0-1 1,0 0-1,0 0 0,0 0 0,0 0 0,0 1 0,-1-1 0,1 0 0,0 0 1,0 0-1,0 0 0,0 0 0,-1 0 0,1 1 0,0-1 0,-18 4-7,-20-2 16,37-2-9,-4 0-1,-29 1 49,28 3-19,23 3-24,10-1-7,-18-4-5,0 0 0,0 0-1,-1 1 1,1 0 0,-1 0-1,12 7 1,-21-5-2,-10-1 5,-10 0 1,-1-2 37,13-1 38,31-1-31,13-1-84,-21 1-22,-39 2 38,5-5 221,30-5-142,30-5-74,21 12-124,-76 2 112,4-1 40,1 0 1,-1 0 0,0-1 0,1 0-1,-1-1 1,0 0 0,1-1 0,-17-6-1,95 3 102,-35 6-163,-32 0 11,-44 0 15,-57-10 84,105 4 43,7-2-93,55-1-60,-41 7-26,-25 0 71,-10 0 37,-33 1-51,34 2 25,0-1-1,0 0 1,0 0 0,0-1-1,0 0 1,0-1-1,0 0 1,1 0-1,-9-3 1,21 6 10,0 0 0,1-1 0,-1 1 1,0-1-1,0 0 0,0-1 0,8 0 0,4-1-6,64 8-92,-160-14 87,48 3 17,28 3 21,12 2 31,14-1-64,33 1-35,-53 0 29,0 1 0,-1-1 0,1 1-1,0-1 1,0 1 0,-1 0 0,1 0 0,-1 0 0,1 0 0,-1 1-1,0-1 1,1 1 0,-1-1 0,0 1 0,0 0 0,3 3-1,-14-3-2,0-1-1,0 0 0,0 0 0,-11-1 0,-4-2 22,17 1-10,0 0 1,0 1-1,1 0 0,-1 0 1,0 1-1,0 0 0,-11 2 1,18-3-7,0 0 0,-1 0 0,1 0 0,-1 1 1,1-1-1,-1 0 0,1 0 0,0 0 0,-1 1 0,1-1 0,0 0 1,-1 0-1,1 1 0,0-1 0,-1 0 0,1 1 0,0-1 0,-1 0 1,1 1-1,0-1 0,0 1 0,0-1 0,-1 0 0,1 1 0,0-1 1,0 1-1,0-1 0,0 0 0,0 1 0,0-1 0,0 1 0,0-1 1,0 1-1,11 11 11,22 2 5,12-7-46,-32-5 3,-38-1 14,15-2 8,6 1 12,-1 0 1,1 0 0,-1 0 0,1 0 0,-1 1-1,1-1 1,-1 1 0,1 0 0,-9 4-1,47-1 23,45-13-54,-108 12 16,10 0 19,-1-1 0,1-1 0,-1 0 1,-37-6-1,52 4-8,0 1 0,0-1 0,0 0 0,0 0 0,1 0 1,-1 0-1,1-1 0,-1 0 0,1 0 0,-6-3 1,10 2 0,-1 0 1,1 1-1,0-1 1,0 0-1,0 1 1,0-1-1,0 0 1,0 1 0,1-1-1,0 0 1,-1 1-1,1-1 1,0 1-1,1-3 1,4-17 20,-6 20-28,0 2 27,3 73-56,9-130 219,-11 37-216,-2 54 47,1-33-2,10-37 40,0 18-92,-8 32 8,0 12 106,34-20-102,1-6 44,-28 0-20,0 0-1,0 0 1,0 1 0,0 0 0,10 3-1,-17-2-36,-11 1 25,-10 0 11,-21-5 6,28 1-11,0 0 1,0 0 0,-1 2 0,1-1-1,-18 4 1,85 11 16,-10-13-9,-37-2-2,1 0 0,-1 0 1,0 1-1,0 0 1,0 0-1,10 4 1,-18-5-1,0 0 0,1 0 0,-1 0 0,0 0 0,0 0 0,1 0-1,-1 0 1,0 0 0,0 0 0,0 0 0,1 0 0,-1 0 0,0 0 0,0 0 0,0 0 0,1 1 0,-1-1 0,0 0 0,0 0 0,0 0-1,1 0 1,-1 0 0,0 1 0,0-1 0,0 0 0,0 0 0,0 0 0,0 0 0,1 1 0,-1-1 0,0 0 0,0 0 0,0 0-1,0 1 1,0-1 0,0 0 0,0 0 0,0 1 0,0-1 0,0 0 0,0 0 0,0 0 0,0 1 0,0-1 0,0 0 0,0 0 0,0 1-1,0-1 1,-1 0 0,-12 7-7,-18 0-1,29-7 14,1 0-6,-1 0 1,0 0-1,1 0 1,-1 0 0,0 0-1,1 0 1,-1 0-1,0 1 1,1-1 0,-1 1-1,1 0 1,-1-1-1,1 1 1,-1 0 0,1 0-1,-1 0 1,-1 1-1,53 3 14,-3-9-7,-34 3-66,-39 9 25,19-6 43,-1 0 0,0 0 0,0 0-1,0-1 1,0 0 0,0-1 0,0 0 0,0 0-1,0-1 1,0 0 0,0 0 0,1-1 0,-1 0-1,0 0 1,1-1 0,-9-4 0,11 6-11,-1-1 1,1 1-1,0-1 1,0 1-1,0 1 1,-10-1 0,-27-7 11,40 4-6,1 0 1,-1-1-1,1 1 0,0-1 1,1 0-1,-1 1 1,1-1-1,0 0 1,0 1-1,0-1 1,1-6-1,0 1 9,-1 9-13,0 0-1,-1 0 1,1 0-1,0 1 0,0-1 1,1 0-1,-1 0 1,0 0-1,0 0 0,0 0 1,0 1-1,1-1 1,-1 0-1,0 0 0,1 0 1,-1 1-1,1-1 1,-1 0-1,1 1 0,-1-1 1,1 0-1,-1 1 1,1-1-1,-1 1 0,1-1 1,0 0-1,1 0 1,21 2-17,-4 1 16,-7-2 0,-8-1 0,0 1-1,0 0 1,1 0 0,-1 0 0,0 1 0,0-1 0,0 1-1,0 0 1,0 0 0,0 0 0,0 1 0,6 3 0,-88-4 153,9-13-75,69 12-5,-16-7 491,60 8-546,-5-1 33,-82-4-21,35 3-27,9 0 4,23-1 10,40 0 8,-43 4-49,-4 0 79,-45 1-13,-72-1 11,55-3-48,43 9-4,0 0 0,1 0 0,0 0 0,0 0 0,1 14 0,0-21 4,0 0 0,0 0 0,0-1 0,-1 1 0,1 0 0,0 0 1,0 0-1,1 0 0,-1 0 0,0 0 0,0 0 0,0 0 1,1 0-1,-1 0 0,0 0 0,1 0 0,-1-1 0,1 1 0,-1 0 1,1 0-1,-1 0 0,1-1 0,0 1 0,-1 0 0,1-1 0,0 1 1,-1 0-1,1-1 0,0 1 0,0-1 0,0 0 0,0 1 1,0-1-1,-1 1 0,1-1 0,0 0 0,0 0 0,0 0 0,0 1 1,0-1-1,0 0 0,0 0 0,0 0 0,0 0 0,0-1 1,0 1-1,0 0 0,0 0 0,0-1 0,1 1 0,11-1 6,158-1 6,-185 13 16,-2-9-19,1-1-1,-1 0 1,1-1 0,-1-1-1,1-1 1,-1 0 0,-22-6-1,37 7-14,0 0-1,0 0 1,1 0-1,-1 0 1,0 0-1,0 0 1,1 0-1,-1 0 1,1 0-1,-1 0 1,0 0-1,1 0 1,0 0-1,-1 0 1,1 0-1,0 0 1,0-1-1,-1 1 1,1 0-1,0 0 1,0 0-1,0-1 1,1 1-1,-1-1 1,0 0 3,0 0-1,0 0 1,0-1 0,0 1-1,1 0 1,-1 0-1,1 0 1,-1 0 0,1 0-1,0 0 1,0 0 0,0 0-1,2-2 1,3 0-2,1 2-1,0-1 1,0 1 0,0 0 0,0 0-1,0 1 1,0 0 0,0 1-1,0-1 1,1 1 0,-1 1 0,9 0-1,8 0 22,-24-1-36,-34 2 13,-2-3 31,-55-10 0,82 10-15,8 0-12,0 1 1,0-1-1,0 1 0,0 0 0,0 0 0,0-1 0,0 1 0,0 0 0,-1 0 0,1 0 0,0 0 0,0 1 0,0-1 1,0 0-1,0 0 0,0 1 0,0-1 0,0 1 0,0-1 0,0 1 0,0-1 0,0 1 0,0-1 0,0 1 1,-1 1-1,2 26-3,3 3 26,2 6-21,-5-37-2,1 1 1,-1 0 0,0 0-1,1 0 1,-1-1 0,1 1-1,-1 0 1,1-1 0,-1 1-1,1 0 1,0-1 0,-1 1-1,1 0 1,0-1 0,-1 1-1,1-1 1,0 0 0,0 1-1,-1-1 1,1 1 0,0-1-1,0 0 1,0 0 0,0 1-1,0-1 1,-1 0 0,1 0-1,1 0 1,35 4 1,-18-2-6,0 0 10,0 0 1,1-1-1,34-2 0,-8-1-18,-46 2-7,-46 21 10,35-19 17,0 1 0,0-1 0,-1-1 0,1 0 0,0 0 0,-22-3-1,2 1 28,29 1-29,-1 0-1,1 0 0,-1 0 1,0 0-1,1 0 0,-1-1 0,1 1 1,-1-1-1,1 0 0,-1 0 0,1 0 1,0 0-1,-1 0 0,1-1 0,0 1 1,-4-3-1,5 2 6,0 1 0,0-1 0,0 0 0,0 0 0,0 1 0,1-1 1,-1 0-1,0 0 0,1 0 0,0 0 0,-1 0 0,1 0 0,0 0 0,0 0 0,0 1 0,0-1 0,0 0 0,0 0 0,1 0 1,0-4-1,0-1-4,0 1 1,-1-1 0,1 0-1,-2 0 1,-1-13-1,0-21 13,54 39-37,-41 3 19,1 0 0,-1 0 1,22 6-1,-8-1 0,-12-4 4,0 0 0,0-1 0,0 0 1,1-1-1,-1-1 0,17-2 0,-32 4-21,-2 0 15,0 0 0,0 0 1,0 0-1,0 0 0,0-1 0,0 1 0,0-1 1,0 0-1,0 0 0,0-1 0,-5 0 0,-8-3 0,0 2-1,-1 0 1,1 0-1,-1 2 1,-22 2-1,-5-1 16,30-7 94,7 3-175,5 20 100,2-3-43,-1 23 19,1-36-11,1 0 0,0 0 0,0 1-1,0-1 1,0 0 0,0 0 0,1 1 0,-1-1 0,0 0 0,1 0-1,-1 0 1,0 1 0,1-1 0,0 0 0,-1 0 0,1 0-1,0 0 1,-1 0 0,2 1 0,0-1 5,-1-1 1,0 0-1,1 0 0,-1 0 1,0 0-1,0 0 0,1 0 1,-1 0-1,0 0 0,1-1 0,-1 1 1,0 0-1,0-1 0,1 1 1,-1-1-1,0 1 0,0-1 1,0 0-1,0 0 0,0 1 1,1-1-1,-2 0 0,1 0 1,0 0-1,0 0 0,0 0 0,0 0 1,-1 0-1,2-2 0,-1 1 2,0 1 0,1-1 0,-1 1 0,0-1 0,1 1 0,-1-1-1,1 1 1,0 0 0,-1 0 0,1 0 0,0 0 0,0 0 0,0 0-1,0 0 1,0 1 0,0-1 0,2 0 0,31 1 20,-32 0-5,-23 0-4,-48 0-8,68 0-4,32-1-12,-7 4 30,-19 5-22,-7-7-1,-1 1 0,1-1 0,-1 1 0,0-1 1,0 0-1,0 0 0,1 0 0,-1 0 0,0 0 0,0 0 1,0 0-1,-1-1 0,1 1 0,0-1 0,0 0 0,-3 1 1,-18 3-6,8-2 9,35-1-1,-18-47 12,-2 46-16,0 0 0,0 0 0,0 0-1,0-1 1,0 1 0,0 0 0,1 0 0,-1-1 0,0 1 0,0 0-1,0 0 1,0-1 0,0 1 0,0 0 0,0 0 0,0 0 0,-1-1 0,1 1-1,0 0 1,0 0 0,0-1 0,0 1 0,0 0 0,0 0 0,0 0 0,0-1-1,-1 1 1,1 0 0,0 0 0,0 0 0,0 0 0,0-1 0,-1 1-1,1 0 1,0 0 0,0 0 0,0 0 0,-1 0 0,1 0 0,0-1 0,0 1-1,0 0 1,-1 0 0,1 0 0,0 0 0,0 0 0,-1 0 0,1 0 0,0 0-1,0 0 1,-1 0 0,1 0 0,0 0 0,0 0 0,-1 0 0,1 1-1,0-1 1,0 0 0,0 0 0,-1 0 0,-7 13-8,6 48 88,-15-112-92,16 49 12,1-1 0,-1 1-1,1-1 1,0 1 0,0-1 0,0 0-1,1 1 1,-1-1 0,1 1 0,-1-1 0,1 1-1,0-1 1,0 1 0,0 0 0,0-1 0,0 1-1,1 0 1,1-3 0,-10 55-56,7-50 83,0-28 29,2-11-39,-2 37-23,-1 7-6,-1 13-9,-3 44 40,5-61 8,0-44-3,0 24-23,0 44-1,0 50-23,-1-96 54,0 18-53,1 17-3,-2 25 45,2-37 35,-1-23-34,1-10-20,0 53-28,0 40 21,0-61-4,11-36 84,-6 10-68,-4 20-12,-1 20 1,1-28 52,0 9-47,-1-1 0,1 1 0,-1 0 0,0 0 0,0-1 1,0 1-1,-1 0 0,-1-8 0,1 12-16,1 0 15,-1 0 0,1 1 1,0-1-1,0 0 0,0 0 0,0 0 1,0 1-1,-1-1 0,1 0 0,0 0 0,0 1 1,0-1-1,0 0 0,0 0 0,0 1 1,0-1-1,0 0 0,0 0 0,0 1 0,0-1 1,0 0-1,0 0 0,0 1 0,0-1 0,0 0 1,0 0-1,0 1 0,0-1 0,0 0 1,0 0-1,0 1 0,1-1 0,-1 0 0,0 0 1,0 1-1,0-1 0,0 0 0,1 0 0,-1 0 1,0 0-1,0 1 0,0-1 0,1 0 1,-1 0-1,1 0 0,9 11-11,3-5 14,0-1-1,0-1 1,1 0-1,22 3 1,-47-7 13,7 0-16,1 0 0,0 0 0,0 0 0,-1 0 0,1 1 0,0-1 0,0 1 0,0 0 0,0-1 0,-1 2 0,1-1 0,0 0 0,1 1 0,-6 2 0,8-2 17,0-2 5,36-9-42,-4 10 33,-23 1-14,0-1 0,0-1 0,0 0 0,0 0 0,0 0 0,-1-1 0,1-1 0,0 1 0,11-5 0,-20 6 4,0-1-1,0 1 1,0 0 0,-1 0 0,1-1-1,0 1 1,0 0 0,0-1-1,-1 1 1,1 0 0,0 0-1,0-1 1,-1 1 0,1 0 0,0 0-1,0-1 1,-1 1 0,1 0-1,0 0 1,-1 0 0,1 0 0,0 0-1,-1 0 1,1-1 0,0 1-1,-1 0 1,1 0 0,0 0-1,-1 0 1,1 0 0,-1 0 0,1 0-1,0 0 1,-1 0 0,1 1-1,0-1 1,-1 0 0,1 0-1,-1 0 1,-18-1-35,-50 1-42,125 6 46,-24-6 25,-30 0-97,-5 0-81,-19 0-420,22 0 482,-1 0 1,0 0-1,1 0 0,-1 0 0,0 0 0,1 1 1,-1-1-1,0 0 0,1 0 0,-1 1 1,0-1-1,1 0 0,-1 0 0,1 1 0,-1-1 1,1 1-1,-1-1 0,1 1 0,-1-1 0,1 1 1,-1-1-1,1 1 0,0-1 0,-1 1 0,1-1 1,0 1-1,-1-1 0,1 1 0,0 0 0,0-1 1,-1 1-1,1 0 0,0-1 0,0 1 0,0 0 1,0-1-1,0 1 0,0 0 0,0-1 0,0 2 1,0 3-1583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9:57.7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243 43 928,'37'4'227,"82"-4"208,-265 6-326,137-6-82,18 0 41,42 1 152,31-1 156,-74 1-241,-43-1-83,1 0-48,17 1 1,0-1-1,0 0 0,-21-4 1,55 5-6,1 0 0,-1-1 0,23-3 0,19-1-1,-214-5 2,324 9-21,-273 0 16,62 0 1,35 0 3,16 0 0,14 0 10,7 1 42,0-2 0,49-7 1,-167 3 55,30 14-192,53-7 33,8 0 10,31-3 29,44-8 14,-47 5 21,-31 4-17,0 0 1,0 0-1,0-1 1,0 1-1,0 0 1,0 0 0,0 0-1,0 0 1,0 0-1,-1 0 1,1-1-1,0 1 1,0 0-1,0 0 1,1 0 0,-194 0-25,383-4 347,-380 8-360,315-1 47,-107-3 23,-21 0 42,-67-2-89,-42 2 13,298-1-17,-185 1 24,-15 0 0,-42 1 0,-50 0-74,164 1 3,-28 0 87,0-2-1,45-4 0,-141-2 505,-7 8-540,43 0-74,24-1 1,7-1-35,55 3 96,-37-2 33,0 0-1,0-1 1,0 0-1,0-2 1,28-5-1,-130 4 285,-14 11-312,210-14 112,-209 7-208,60-1 41,32 1 54,15-1 23,153-11 188,-221 17-283,3 0-70,41-4 106,15-2 48,37-3 35,42-8 0,-50 7 208,-211 12-358,235-7 133,-19 1-14,56-6 0,-174 5 0,48-3 2,0 2 0,-37 6 1,170-11 17,-20 3-6,-368 20-237,412-27 233,-84 6-4,-31 2-4,-10 2 0,-41 6-3,-1-1 0,-82-1 0,185-9 9,-34 2-8,-22 1 1,-11 0 0,-26 0-2,13 1 3,43 0 5,60-5 33,-54 3 0,0 0-1,48 4 1,-107 13-55,3-10 8,0-1 1,0-2 0,-43-1-1,282-8 38,-366 16-33,131-9-5,14 0 8,1 0 1,-1 0 0,1 0 0,-1 1 0,1 1 0,-19 5-1,71-5-5,193-8 170,-225 10-143,-21 3-31,-23 4 7,-28-8 10,-73-6 0,121 3 19,272-4 21,-390 16-89,65-5 18,296-20 68,-341 27-101,3-13 3,361-11 183,-296 9-126,40 1-15,27 0 5,35 0 15,-48 0 3,-41 0-6,-319 3-100,409-22 156,-20 14-25,59-1 0,-154 16-159,35-9 86,-67 3-264,59-2 154,26-2 100,9 0 30,163-14 480,-372 29-718,365-25 414,-162 10-144,-36 0 19,3 2-77,23-1 44,-1 0 1,1-1 0,-1 0-1,1-1 1,-19-3-1,63-6-15,178 1 183,-186 9-113,-243 5-284,450-21 472,-476 24-565,498-24 520,-362 16-109,16-1-142,51 1 2,22 0 25,-1 0-1,1 1 1,-18 4 0,47-7 24,1 1 0,-1 1 0,20 1 0,19-1 0,78-15 109,-385 35-314,503-31 621,-413 16-499,144-5-58,43 0 144,46 0 89,130-15-1,-332 24 94,220-13-154,-51 1-2,-28 2-8,-12 0 7,-97 3-60,62-1 37,34-1 5,13 0 7,45-1-18,-25 1 12,-67 4 8,-127 2-32,341-17 45,-336 17-45,384-8 77,-220 2 21,-55-1 390,40 2-506,38-1 59,48-1-12,-63 1-5,-48-1-6,12 0-6,20 0 1,-1 0 0,0 1-1,0 0 1,0 0 0,0 1 0,0 0 0,-13 4 0,26-6-4,-1 0 1,1 0 0,0 1-1,0 0 1,0 0-1,8 1 1,15-1 3,8-3 62,-26 2 35,-36 1-54,-18-1 3,4 1-76,74 3 17,79-1 56,-159-5-42,26 1-8,0 1 0,0 0 0,-20 3 0,110-1-6,-54 1 33,-1-1 1,0-1 0,28-3-1,-123 2-53,29-1 29,-2 4 4,62-4-2,0 1-1,1 1 1,-1 0-1,0 0 1,13 2 0,11 0 32,-5-2-9,-26 0 4,-17-1 1,-184 6-111,389-15 159,-260 11-90,-71 10 0,345-13 43,-462 13-56,417-22 34,-175 11-7,-23 0 2,-45 6-1,168-7-5,-46 2-1,-31 0 2,-13-1-1,-136 0 30,415 1-13,-289-3-19,11 2 4,1-1 0,-1 1 0,1 0 1,-1 0-1,1 0 0,-1 0 0,1 1 0,-7 1 0,17-3 8,-1 1-1,0-1 1,1 1-1,-1 0 1,0 0-1,10 2 1,3-1 11,19-3-9,-33 1-12,-24 0 4,-75 1-41,192 0 81,-59 0-36,-34 0 8,-15 0 9,-52 0-35,37 0 5,21 0 8,7 0 1,20 1 3,-12 0 0,0-1 1,1 0-1,-1-1 1,17-3-1,-23 0-7,-13 2 2,-13-1-7,-45 5 24,56-1-12,44 0-2,46 0 25,-243-2-122,200 2 106,-23 0-7,0 0 0,0-1 1,0 0-1,0-1 0,20-5 1,-69 4 90,20 0-107,0 1 0,-1 1 0,-17 1 0,112-2 24,-48 2 3,-43 0-7,-25-2-28,62 1 12,5-1 34,-48 1-12,-47 2-10,56 0-2,43-1-1,26-2 31,-37 0-12,-30 1-23,-71 0-24,145 2 8,-40-1 33,-23 0-13,-9-1-9,-225-3-5,283-3 39,-45 6-8,-27-1-9,6 1-7,-117 4-10,231-3-2,-126-3 34,17 1-13,0 0-1,0 1 1,0 0-1,0 0 1,-15 3 0,26-2-26,15 3 8,-14-1 5,-11-2-13,7-1 50,-13 0-13,3 0-23,-3 0 7,11 0-5,6 0-3,54 2-6,-34-1 5,-30 0 23,-11-2 7,11 1-21,1-1 0,0 1 0,-1 0 0,1 1 0,-1 0 0,1 0 0,-12 3 0,24-6-28,-8 3 43,-16 1-14,15-3-45,19 0 57,24 3-60,-84 15 102,26-9-68,32-3-13,34-4-2,-29-5 93,-17 2-65,-13 1 3,-17 1-3,23 0-3,19 0 0,50 2-26,-58-1 16,-9 0 1,-32 0-5,-3 0 21,33-1-1,26-1 2,37 3 15,-52-2-33,-8 0-1,-31 1-1,-19-1 6,48 0 24,7 0-3,27 0-13,30 0-53,-35 0 18,-21 0 30,-7 0 13,-93 5-8,130-7 8,0 2 0,-1 1 0,58 9 0,-74-4-17,-33-1-10,-32 0-7,19-5 28,62-1 4,8 0-1,59-5-9,-61 3-2,-34 2 3,-14 0 0,-72 1-4,47 0 1,28 0 3,8 0 0,134-8 33,-212 3-92,13 0 72,61 5-11,14 0-5,37 1-15,-20-1 3,56-7 1,-160 1-14,42 5 27,21 0-5,-1 1 0,1 0 0,-24 3 0,48-4 9,0 0-1,0 0 0,19 2 0,30-1-38,-12-5 133,-46 4-408,-30 4-1283,9-2 240,2 0-153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0:08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3586,'-6'-7'448,"6"4"-288,0 1-160,8 1-368,4 0-897,1 1-560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0:22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 2017,'0'0'33,"1"0"1,-1 0-1,0-1 0,0 1 1,0 0-1,0 0 0,0 0 1,0 0-1,1 0 0,-1 0 1,0 0-1,0 0 0,0 0 1,0 0-1,0-1 0,0 1 1,0 0-1,0 0 0,0 0 1,0 0-1,1 0 0,-1 0 1,0-1-1,0 1 0,0 0 1,0 0-1,0 0 0,0 0 1,0 0-1,0-1 0,0 1 1,0 0-1,0 0 0,0 0 1,0 0-1,0 0 0,0-1 1,-1 1-1,1 0 0,0 0 1,0 0-1,0 0 0,0 0 1,0 0-1,0-1 0,0 1 1,0 0-1,0 0 0,0 0 1,-1 0-1,1 0 0,0 0 1,0 0-1,0 0 0,0 0 1,0 0-1,0 0 0,-1-1 1,1 1-1,0 0 0,0 0 1,0 0-1,0 0 0,21 1 762,45 10-1126,-42-7 351,-173-9 28,164 15 40,65-5-102,-69-6 12,-53 0 29,6 0-4,58 1-9,-2 1-8,-9-1 3,1 0-1,-1 1 0,1 0 1,16 5-1,-79-6 38,56 6-25,8 0-10,9-5-11,-15-1-2,-1 0 1,0 0 0,0 1 0,1 0 0,-1 0-1,0 1 1,0-1 0,7 4 0,-70 0 1,33-7 213,40 0-13,22 3-193,-34-1-1,-19-1-1,8 0-4,0 1 22,2 0-10,1 0 0,-1 0-1,1 0 1,-1 0-1,1-1 1,-1 0-1,1 0 1,0 0 0,-1 0-1,1-1 1,0 0-1,-4-2 1,46-2 224,-10 6-234,-21 0-24,-24 1 18,-58 8 67,75-9-51,41 0 17,-17 0-26,-44 0-14,-43 0 21,73 0-7,1 2 1,0-1-1,-1 1 0,18 6 0,-28-7-5,0-1 0,0 0 0,0 0 0,1 0 0,-1 0 0,0 0 0,0 0 0,0 0 0,0 0 0,1 0 0,-1 1 0,0-1 0,0 0 0,0 0 0,0 0 0,0 0 0,1 0 0,-1 1 0,0-1 0,0 0 0,0 0 0,0 0 0,0 0 0,0 1 0,0-1 0,0 0 0,0 0 0,0 0 0,0 1 0,0-1 0,0 0 0,0 0 0,0 0-1,0 1 1,0-1 0,0 0 0,0 0 0,0 0 0,0 0 0,0 1 0,0-1 0,0 0 0,0 0 0,-1 0 0,1 0 0,0 1 0,0-1 0,0 0 0,0 0 0,-13 4-9,-17-1 41,31-3-24,17 0-16,54 2 12,-138 1-7,58-2 39,45-4-18,1-1-46,-38 4 10,-27 1-42,-8 4 80,17-3 36,51-5-39,18 1-48,-51 2 6,-36 0 12,9 0 27,20 0 20,29 0-1,24 0 17,-44 0-94,-28 0 22,-15-1 21,22 1 17,45 1-9,78-1 28,-104 0-26,-6-1-11,0 0 0,0 0 0,0 1 0,0-1 0,0 1-1,0 1 1,-10 1 0,-5-1-4,15-1 11,9 1-2,18 0 2,33 0 58,-53-1-59,-40 6-72,-11-3 114,46-3-21,12 0-12,15 0-24,28-4 44,-51 4-67,-22 1-15,-45 3 90,62-4-26,8 0-1,36-3 0,-76 10-86,34-6 78,-1 0-1,1-1 0,-1 1 1,0-1-1,1 0 1,-1 0-1,0-1 1,1 1-1,-1-1 0,1 1 1,-1-1-1,1 0 1,-5-3-1,51 6 39,-33-2-43,11 0-1,-25 1-29,-35 1 58,39-2-57,39 1 61,0 1-70,-36-1 18,-5 0 10,-22-1 54,68 0 0,-14 1-47,-70-2-36,-11 0 24,47 1 23,7 1 4,27-1 21,-20 0-62,-28 1 25,-35 1 98,53-2-62,-48 0 459,42 1-145,8 1-138,18 3-79,32 6-140,23-9 231,-46-3 203,-75 1-369,-70-10-54,89 7 32,46 0 0,130 6 178,-324-6-60,175 3-97,-6 1 313,14-2-289,33 13-5,62-6 110,-103-6-185,-44 3 107,-25-1 141,114-4-197,116 0 0,-161 6-31,-1 1 0,1-1-1,0 1 1,-1-1 0,0 0-1,0 0 1,-3 7 0,0 0-5,1 0 0,0 0 0,0 0 1,1 1-1,1-1 0,-1 19 110,-8-76 24,10 32-124,1 0-1,0 0 0,1 0 1,5-21-1,-5 49-106,0-1 80,0 1 1,-1-1-1,0 1 1,-1-1-1,-2 23 1,-4-22 18,4-16 47,2-28 79,0 18-120,-2-5-11,2 13-5,-1 1 1,1-1 0,-1 1 0,1-1 0,0 1 0,1-1-1,-1 1 1,0-1 0,1 1 0,0-1 0,1-4-1,-8 74-70,4-30 146,3-15 139,-1-75 18,0-37-160,0 90-61,0 50-101,0 89 290,0-171-31,3 27-243,-2 26-30,3 215 400,0-172-458,-4-63 191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0:59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32 528,'-41'-7'830,"99"16"-910,-36-8 55,-16 0-37,0 0-1,0-1 0,0 0 0,1 0 0,-1-1 1,7-1-1,-46-6-127,-20 5 841,50 3-584,6 0-30,28 0-39,3-2 41,-32 2-37,-1 0-1,0 0 1,0 0-1,0 0 1,0 0-1,0 0 1,0 0-1,1-1 1,-1 1 0,0 0-1,0-1 1,0 1-1,0-1 1,0 1-1,0-1 1,0 0 0,0 1-1,0-1 1,-1 0-1,1 0 1,0 1-1,0-1 1,0 0 0,-1 0-1,2-2 1,-6 2 8,1 0 1,-1 0-1,0 0 1,1 0-1,-1 0 1,0 1-1,0 0 1,1 0 0,-1 0-1,-7 1 1,7-1 17,0 0-9,-28 1 124,31-1-139,0-1-1,1 1 1,-1 0-1,0 0 1,0 1-1,0-1 1,0 0-1,0 0 1,1 0-1,-1 0 0,0 1 1,0-1-1,0 0 1,1 1-1,-1-1 1,0 1-1,0-1 1,1 1-1,-1-1 1,0 1-1,1-1 1,-1 1-1,1 0 0,-1-1 1,1 1-1,-2 1 1,8 0 1,0-1 0,0-1 0,0 1-1,0-1 1,11-1 0,-13 1-5,10 0-656,-22 0 210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1:19.9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259 76 0,'0'0'14,"1"0"0,-1 0 0,0 0 1,0 0-1,1 0 0,-1 0 0,0 0 0,1 0 0,-1 0 1,0 0-1,1 0 0,-1 0 0,0 0 0,0 0 0,1 0 1,-1 0-1,0-1 0,0 1 0,1 0 0,-1 0 0,0 0 1,0-1-1,1 1 0,-1 0 0,0 0 0,0 0 0,0-1 1,1 1-1,-1 0 0,0 0 0,0-1 0,0 1 0,0 0 1,0-1-1,0 1 0,0 0 0,0 0 0,0-1 0,0 1 1,1 0-1,-1-1 0,0 1 0,-1 0 0,1-1 0,0 1 1,0 0-1,0 0 0,0-1 0,-19-4 214,-33 3-32,49 2-124,2 0-45,46 0-75,-17-1-275,-61-1 109,-14-2 436,34 2 130,23 1-218,46 2-180,-19 0 67,-87-9 36,41 5-21,35 7-19,9 2-294,-36-6 118,-21-3 21,-91-8 586,190 15-325,-97-3-124,7-2 11,1 2-1,-1 0 1,-21 4-1,43-5-4,-1 1-1,0 0 0,1 1 0,-1 0 0,0 1 0,12 4 1,-8 1-19,-23-4-40,-33-4-9,36 0 92,74-8 9,-38 8 1,-26 0-11,-18 0-13,-12-2 92,23 2 86,16 4-93,-2-1-118,-6-2 10,0 0 0,1-1 0,-1 1 0,0-1 0,0 0 0,0 0 0,0 0 0,1 0 0,5-2 0,-3-4-47,-21-5 30,6 8 43,0 0 0,-1 0 1,1 1-1,-12-1 0,18 3 16,9 0-5,23-1-7,-3 1-1,-17-1 14,-34 1-16,-40 0 15,59 0-22,9 0 0,35 0 2,-14 0-48,-35 0-46,-40 0-39,51 0 106,34 0-48,2 0 85,-61 0 0,-3 0 5,45 0 3,16 0-44,-58-1-5,-29 1 36,111-3-1,-32 2 10,-20 0 14,-8 1 27,-81 0-66,139 2-60,-27-1 70,-26 0 2,-11-1 6,-93 0-160,102 0 123,22 0-14,42-1 70,-53 1 46,-50 2-89,31-2 4,14 1 3,25-1 12,-9 0 1,-48 0-9,179 5-32,-143-5 26,-12 1 2,-28-1 6,-47 1 3,163 1-9,-34 0-4,-48-1-1,-24 0-2,-53-1-1,43 0 6,25 0-1,10 0 0,37-1 3,-19 0 5,1 1 1,0 1 0,34 6 0,-68-8 24,-1 0 1,1 2 0,-20 1 0,-10 1-49,18-3-2,-43 2-24,128 2 28,-30-1 8,-2-1 4,-12-2 0,0 1 0,0 1 0,0 1 0,35 10 0,-111-13-7,23 2-2,-107-10-39,295 8 44,-71-1 75,-169-15 9,-51 12-131,376 18 64,-478-21-485,445 9 960,-426-10-856,288 5 394,-24 1 30,-1 1-1,50 7 0,-141-9 54,-53 3-1,16 1-237,203-2 188,-45 1-8,-59 0-34,-24 0-10,-259-10-354,540 10 632,-574-9-538,377 9 257,159 4 59,-501-7-126,239 4-16,336-2 506,-642-2-921,380 3 579,244 5 95,-459-5-349,71 3 164,60-3-14,26 1 39,28-1 89,318 3-21,-638 0-166,602 4 185,-542-6-123,503-2 125,-558-8-93,383 10 3,140-3 66,-395-1-9,58-1-234,40 4-37,153 1 206,140-4 82,-384-5 110,8 8-286,473 0 123,-627-6-64,401 7 30,124-5 28,-314 3-13,55-2-14,0 2-1,-49 6 0,135-7-4,65 4 0,-24 0-3,-31-2 5,-46 0-1,-8 0 0,-27 0 0,-74-1-26,-135 3-63,521-3 178,-200 2-70,-357-1-38,516 0 27,-587 0-78,643-8 102,-572 9-64,550-1 61,-576 10-126,614-10 153,-513 0-6,504 0-26,-410 8-30,-5-8-7,401 1 55,-404 0-28,-47-2-5,325 0-9,-61-1-3,-364 3-16,508-3 35,-504 5-9,539-8 6,-562 15-45,533-13 13,-458 5 19,421-5-22,-409 9 35,358-16 0,-339 20-3,294-18 1,-92 7-10,-23 0-3,-8 1-1,-180 7 0,375-14 16,-380 7-32,303 0 24,-67-1-2,-38 1-5,-13 0 0,-179 5-17,365-8 32,-362 3-19,378-6 9,-364 12 7,362-16 19,-406 24-29,264-28 58,87 10-55,-220 19-89,53-12 51,14-1 35,0-1 1,-1 0-1,1 0 1,0-1-1,-1-1 0,-14-2 1,69-7 71,59 7-49,-93 3-27,-22 0 5,-12 1-4,17 0 16,1 0 1,-1-1-1,0 0 1,0-1-1,-11-1 1,77-5 156,3 7-146,-139 8-27,66-8 39,40-1-27,48 0-10,-76 1 6,-32-5-3,-47-4 49,78 9-4,21 0 22,19 0-56,-32 0-13,-26 0-6,-184-11 46,288 11-48,-48-1 1,-32 1 3,-15 0 0,-37 0 4,-89 3 10,220-3-21,-46 1 3,-33 0 3,-12-1 1,-41-1 3,10 0 3,-68 7-1,130-7-30,44 2-1,-12 1 8,-195 5 0,188-6 26,-38 1-5,0-2-1,0 1 0,1-2 0,17-2 1,-95 2 86,66 1-64,33 0 10,195 6 28,-283-4-73,51-1-4,36-1 25,37 0 1,-41 0-6,-25 0-3,-9 0-1,-61 0 8,39 0 0,24 0-5,8 0 0,58 0-5,-36 0-6,-22 0 11,-7 0 8,-98 0-4,168-1-20,-36 0 18,-24 1 4,-9 0 8,-15 0-23,12 1 5,-1-1 0,0 1 0,0-1 1,0-1-1,0 1 0,1-1 0,-1 0 0,0 0 1,0-1-1,-5-2 0,31 3 55,3 1-18,-21-1-3,-13-2 19,-7-1 111,44 5 37,0 0-214,42-1 98,-68 0-58,-23 0 53,-46 2-97,55-1 7,46 0 8,33-1 34,-59 0-23,-9 0-4,-34 1-17,-22 0-40,49-1 22,38 1 16,30-1 38,-36 0-7,-19 0-12,-8 0-3,-281-13-23,184 6 24,172 6 0,-24-1-2,0 3 0,1 1 0,71 13 1,-129-16-1,1 0 1,0 1 0,0 0 0,-15 2-1,-34-1 7,4-1-13,43 1 4,-1-1 0,1 0 1,0-1-1,-13-2 1,25 3 8,-1 0-11,-2-1 8,-1 0-1,0 0 1,0 0 0,0 1 0,0 0 0,0 0 0,-7 1-1,9-1-2,-195 4-23,197-4 31,39 0-15,237 9-59,-133 0 112,-81-2-16,18-8 24,-50-2-18,-29 2-25,-13-2-8,-23 1-14,-50 2 0,32 1 14,53-1 21,0-1-25,1 0-1,-1 0 1,1 0-1,-1 1 1,1-1-1,0 0 1,-1 0 0,1 1-1,0-1 1,-1 1-1,1-1 1,0 0-1,0 1 1,0-1-1,-1 1 1,1 0-1,0-1 1,0 1-1,0 0 1,0 0-1,0-1 1,0 1 0,0 0-1,0 0 1,0 0-1,0 0 1,0 0-1,1 0 1,38 0-16,-31 1 25,21-1-9,189 5 30,-103-4 20,-116-1-73,0-1 25,0 1 66,-26 1-2064,11 0 535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1:48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22 448,'10'0'112,"0"0"0,0 1 0,0 1 0,0-1 0,0 2 1,15 4-1,-38-9 7,0 1 0,-1 0 1,-22 2-1,30-1 13,23-2-67,2 0-70,-112-9-115,148 11 247,-32 0-215,-31 0-402,-26-1 687,59-1 4,24 2-251,-44 0 14,-32-1 15,-47 1 70,68 0-28,9 0-2,40 0-1,0 0 89,-39-1-34,-27 1-40,-34 0-22,167 7-22,-194-8 1,75 0 11,11 0 1,45 1 0,-14 1 3,-22 0-1,1 0 0,-1-1 0,0-1 0,0 0 0,15-3 0,-71-3 28,30 7-42,11-1 5,0 0 0,0 1 0,0 0 0,0 0 0,0 0 0,0 0 1,0 1-1,0-1 0,0 1 0,-7 3 0,57-1 8,7-3 32,8-1 26,-46 1-38,-21 1-14,-41-2-9,32 1 0,-1-1 0,1 2 0,-25 3 0,116 1 29,-25-6-25,-34 1-25,-55 1 12,19-1 4,14-1 5,-1 1 0,1-1 0,-1 1 0,1 1-1,-1-1 1,1 1 0,0 0 0,-1 0 0,-7 3 0,67-2-29,34-2 12,-51 0 2,-28 0 9,-11 0 1,-68-1-9,42 0 9,25 1 3,10-1 2,34 2 2,-11 0 3,0-2-1,34-4 1,-176 1 43,134 5-47,9 0 3,1-1 0,58-7 0,-85 5 11,-7 0-5,-17-1-1,-26 0-5,28 2 0,12 0-3,0 1 0,1-1 0,-1 1 0,0 0 0,0 0-1,0 1 1,1-1 0,-1 1 0,-8 3 0,18-3-1,-1 1-1,1-1 1,0 0 0,0 0-1,0-1 1,-1 1 0,10-1-1,-1 0 3,-7 1-2,0-1 0,0 0 1,0 0-1,0 0 0,0-1 0,-1 0 0,1 0 0,0 0 0,0-1 0,8-3 0,-82 2 16,68 3-16,-193 6 3,194-6-4,-1 0 1,0 0 0,0 0-1,0 0 1,0 0 0,0 0-1,0 0 1,0 0 0,0 1 0,0-1-1,0 0 1,0 0 0,0 0-1,0 0 1,0 0 0,0 0-1,0 0 1,0 0 0,0 0-1,0 0 1,0 0 0,0 1 0,0-1-1,0 0 1,0 0 0,0 0-1,0 0 1,0 0 0,0 0-1,0 0 1,0 0 0,0 0-1,0 0 1,0 0 0,0 0 0,0 1-1,-1-1 1,1 0 0,0 0-1,0 0 1,18 5-23,23 2-8,27-5 47,-54-2-5,-45 0-6,-49-2-14,33 0-3,-54 5 1,248 0 40,-110-7-31,-26 1-2,-29 1 2,-54 0 1,39 0 0,1 2 0,-1 0 0,-43 8 0,176-2-34,84-5 209,-260-2-226,49-1 42,0 2 0,1 1 0,-1 1 0,-29 6 0,56-8 9,0 0-1,0 0 1,0 0-1,0 0 1,0 0-1,0 0 0,1 0 1,-1 0-1,0 0 1,0 1-1,0-1 1,0 0-1,0 0 1,0 0-1,0 0 1,0 0-1,0 0 0,0 0 1,0 0-1,0 0 1,0 0-1,0 0 1,0 0-1,0 0 1,0 0-1,0 1 0,0-1 1,0 0-1,0 0 1,0 0-1,0 0 1,0 0-1,0 0 1,0 0-1,0 0 1,0 0-1,0 0 0,0 0 1,0 0-1,0 0 1,0 1-1,0-1 1,0 0-1,0 0 1,0 0-1,-1 0 1,1 0-1,0 0 0,0 0 1,14 3-22,19 1 22,5-3 13,170-1 117,-324-5-91,16 0-60,87 5 18,9-1-6,-1 1 1,1-1 0,-1 1 0,1 0 0,-1 0-1,1 1 1,0-1 0,-1 1 0,1 0 0,0 0-1,-1 1 1,1-1 0,-8 5 0,45-2-12,258-4 239,-427-6-355,-53 2 136,187 4-3,6 2 6,17 0 12,29 2 8,22-2 19,-41 0-4,1-1-1,-1-2 1,58-8-1,-103 10-44,0 0-1,-1 0 0,1-1 1,-14-2-1,-14 0-12,-27 0 1,36 0 15,-1 2-1,-53 5 0,189 2 38,-15-6 5,106-1 59,-430-4-123,305 15 38,-41-9-10,5 0 6,0-1 0,1-1 0,46-7 0,-72 5 16,-8 0-8,-16-2-1,-27 0-2,1 3-9,23 0-3,-1 1 0,0 0 0,-29 6 0,103 0 0,-16-5-2,-22 0 0,-1 0 0,1-2 0,0 1 0,0-2 0,-1 0 0,21-5 0,-34 3 0,-11 1-1,-15 0-3,-173 1-92,372 4 20,-414-10 118,453 11-26,-377-16 42,137 12-54,12-1-6,1 1 0,-1 1 1,0 1-1,1 0 1,-1 0-1,1 2 1,-19 4-1,75-10-51,-29 4 84,-35 5-115,-51-3 89,46-3 18,25 0 16,13 0 25,189 0-33,-260 3-29,67-3 0,0-1 0,0 1 0,0 0 0,0 1 0,12 2 0,7 0 3,10-1 11,-12 1-14,-1-2 0,1-1-1,34-4 1,-97 2 104,24 0-97,36 2 7,15 1-7,-22 0-2,-1 0 1,1-1 0,26-4 0,-25-3 196,-15 6-184,1 0 0,0 1 0,0-1 0,0 0 0,0 1 0,0-1 0,0 1 0,0-1 0,0 1 0,0 0 0,0-1 0,0 1 0,0 0-1,0 0 1,1 0 0,-1 0 0,1 0 0,34 0 25,-36 0 24,-35-2 40,-59-14-94,86 18-1387,10-3 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1:56.8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1 80,'0'0'1956,"-8"33"-1385,3-7-479,8-44-11,-3-10-78,0 51-1,-1-12-1,0-18-1,1 5 0,0 0-1,0 0 1,-1 0 0,1 0 0,-1 0 0,1 0-1,-1 0 1,1 0 0,-1 0 0,0 0-1,0 1 1,0-1 0,0 0 0,-3-2 0,0 30-9,3-19 35,2-26-38,-1 58-15,0-39 28,0 0-1,0 0 1,0 0 0,0 0-1,0 1 1,0-1 0,0 0-1,0 0 1,0 0-1,0 0 1,0 1 0,0-1-1,0 0 1,0 0-1,0 0 1,0 0 0,0 0-1,0 1 1,1-1-1,-1 0 1,0 0 0,0 0-1,0 0 1,0 0-1,0 0 1,1 0 0,-1 1-1,0-1 1,0 0-1,0 0 1,0 0 0,0 0-1,1 0 1,-1 0 0,0 0-1,0 0 1,0 0-1,1 0 1,-1 0 0,0 0-1,0 0 1,0 0-1,0 0 1,1 0 0,-1 0-1,0 0 1,0 0-1,0 0 1,0-1 0,0 1-1,1 0 1,-1 0-1,0 0 1,0 0 0,0 0-1,0 0 1,0 0-1,0-1 1,1 1 0,-1 0-1,0 0 1,14-11 18,-6 5-33,14 2-3,-39 1 5,17 3 22,28 0 17,26 0-22,-58 1-1,0-1 0,0 0 0,0 0 0,0 0 0,0-1 0,0 0 0,0 1 0,-6-3 0,-20-2 24,30 5-12,43 0 310,-60 4-292,33-1 36,-15-3-51,-1-4-2,3-22-21,-2 23-6,-1 19 7,0 0 10,1-3 37,12-32-15,-14 64-42,3-27 12,-2-18 9,-1-40 264,-4 38-267,1 0 0,-1 0 0,0 1 0,0 0-1,0 0 1,-9 0 0,12 1-5,0-1 1,0 1-1,0 0 1,0 0-1,1 0 1,-1 0-1,0 0 1,0 1-1,0-1 0,0 1 1,0-1-1,0 1 1,0 0-1,1-1 1,-1 1-1,0 0 1,0 0-1,1 0 1,-3 2-1,40 10 499,-22-9-569,-32-10 87,8 4-10,1 0-1,0 1 1,-1 0 0,-15 0 0,25 1 23,42 1 15,-12-2-22,-29-2-27,-17 1-10,-21 1 69,36 1-51,0 1-1,0-1 0,0 0 1,0 0-1,0 1 0,0-1 0,0 1 1,0-1-1,0 1 0,0-1 0,0 1 1,0 0-1,0-1 0,0 1 1,0 0-1,0 0 0,1 0 0,-1-1 1,0 1-1,1 0 0,-1 0 0,0 0 1,1 0-1,-1 0 0,1 0 0,0 0 1,-1 2-1,-1 1 0,-1 0-1,0-1 1,0 0 0,0 0 0,0 0-1,0 0 1,-1 0 0,1 0 0,-1-1-1,0 0 1,1 0 0,-1 0-1,-6 2 1,-21 15 15,31-19-18,0 0 0,1 1 0,-1-1 0,0 0 0,0 1 0,1-1 0,-1 0 0,0 0 0,0 1 0,1-1 0,-1 0 0,0 0 0,1 0 0,-1 1 1,0-1-1,1 0 0,-1 0 0,0 0 0,1 0 0,-1 0 0,0 0 0,1 0 0,-1 0 0,1 1 0,-1-1 0,0-1 0,1 1 0,-1 0 0,0 0 0,1 0 0,-1 0 0,0 0 0,1 0 0,-1 0 0,0 0 0,1-1 0,0 1 0,15 2 0,-15 1-2,-11 4-2,6-5 8,0 0 0,0 0 1,0-1-1,0 1 0,0-1 0,0 0 1,-1 0-1,1 0 0,-7-1 0,10 0-2,1 0-1,0 0 0,0 0 1,0 0-1,0 0 0,0 0 1,0-1-1,-1 1 0,1 0 1,0 0-1,0 0 0,0 0 1,0 0-1,0-1 0,0 1 1,0 0-1,0 0 0,0 0 1,0 0-1,0-1 0,0 1 1,0 0-1,0 0 0,0 0 1,0-1-1,0 1 0,0 0 1,0 0-1,0 0 0,0 0 1,0-1-1,0 1 0,0 0 1,0 0-1,0 0 0,0 0 1,0-1-1,0 1 0,1 0 1,-1 0-1,0 0 0,0 0 1,0 0-1,0 0 0,0-1 1,1 1-1,-1 0 0,0 0 1,0 0-1,0 0 0,0 0 1,1 0-1,-1 0 0,0 0 1,0 0-1,0 0 0,0 0 1,1 0-1,-1 0 0,0 0 1,0 0-1,0 0 0,1 0 1,10-8 67,33-2-85,-15 4-5,-27 4 11,-11 1 1,-64 1 1,136-6 72,-45 7-71,4 0-12,-32-4 2,9 4 17,1-1-1,0 0 0,-1 0 0,1 0 1,0 0-1,-1 0 0,1 0 0,0 0 1,-1 0-1,1 0 0,0 0 0,-1 0 1,1 0-1,0-1 0,-1 1 0,1 0 1,0 0-1,-1 0 0,1 0 0,0 0 1,-1-1-1,1 1 0,0 0 0,0 0 0,-1-1 1,1 1-1,0 0 0,0 0 0,-1-1 1,1 1-1,0 0 0,0-1 0,0 1 1,0 0-1,0-1 0,-1 1 0,1-1 1,13-6-39,21-2 48,-32 9-9,35-7-2,-36 6 1,0 1 1,0-1 0,0 1 0,0-1 0,0 0-1,0 0 1,0 0 0,0 0 0,0 1-1,0-1 1,0 0 0,-1 0 0,1-1 0,0 1-1,-1 0 1,1 0 0,-1 0 0,1 0 0,-1 0-1,0-1 1,1 1 0,-1 0 0,0 0-1,0-1 1,0 1 0,0-2 0,-30-2-68,20 1 50,28 3-8,43 0 124,-61 1-93,1 1 0,0-1 0,-1 1 0,1-1 0,-1 0 0,1 1-1,-1 0 1,1-1 0,-1 1 0,0-1 0,1 1 0,-1-1 0,0 1 0,1 0-1,-1-1 1,0 1 0,0 0 0,0-1 0,1 1 0,-1 0 0,0-1 0,0 1-1,0 0 1,0-1 0,0 1 0,0 0 0,0 0 0,-1-1 0,1 1-1,0 0 1,0-1 0,0 1 0,-1 0 0,1-1 0,0 1 0,-1 0 0,-3 5 121,6-25-64,0-1-54,-5 16-31,2 6 21,0-1 1,0 0 0,0 1 0,0-1-1,1 1 1,-1 0 0,1-1 0,-1 1-1,1-1 1,0 1 0,-1 0 0,1 0 0,0-1-1,0 1 1,0 2 0,0-4 33,0-44 35,-73 46-41,49 3-10,15-3 15,32-2-14,51 4 237,-74-4-225,-31 0-16,27 0-20,-2 0 9,1 0-1,-1 0 1,1 0 0,-1 0-1,1-1 1,-1 0-1,-7-3 1,13 3 123,0 1-69,4-1-34,1 0 0,-1 0 0,1 1 0,-1-1 0,1 1 0,-1 0 0,10 1 0,-10-1 2,0-1-31,-19-2 13,-17-5 30,123 12 370,-91-4-417,0 45 54,0-45-44,1 1 1,-1-1 0,0 1 0,0-1 0,0 1 0,0 0 0,0-1 0,0 1 0,0-1 0,0 1 0,0-1 0,0 1 0,0-1 0,0 1 0,0-1 0,0 1 0,0 0 0,-1-1 0,1 1 0,0-1 0,0 1 0,-1-1 0,1 0 0,0 1 0,-1-1 0,1 1 0,0-1 0,-1 1 0,1-1 0,-1 0 0,1 1 0,-1-1 0,1 0-1,0 0 1,-1 1 0,1-1 0,-1 0 0,0 0 0,1 0 0,-1 1 0,1-1 0,-1 0 0,1 0 0,-1 0 0,1 0 0,-1 0 0,1 0 0,-1 0 0,0 0 0,1 0 0,-1 0 0,1-1 0,-1 1 0,1 0 0,-1 0 0,1-1 0,-1 1 0,1 0 0,-1 0 0,1-1 0,-1 1 0,0-1 0,-24-4-12,-33 4 28,58 1 3,-33 7-473,49-6 443,6 0-28,-9-3-5198,-12 1 4855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0:01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3 160,'0'0'17,"-1"-1"1,0 1-1,1 0 1,-1-1-1,0 1 1,1 0-1,-1 0 0,0 0 1,0-1-1,1 1 1,-1 0-1,0 0 0,1 0 1,-1 0-1,0 0 1,0 0-1,1 1 1,-1-1-1,0 0 0,1 0 1,-1 0-1,0 1 1,0-1-1,1 0 0,-1 1 1,1-1-1,-1 1 1,0-1-1,1 0 1,-1 1-1,1-1 0,-1 1 1,1 0-1,-1-1 1,0 2-1,2-1-13,-1 0-1,0 0 1,1-1-1,-1 1 1,1 0 0,0 0-1,-1 0 1,1 0-1,-1-1 1,1 1 0,0 0-1,0 0 1,0-1-1,-1 1 1,1-1-1,0 1 1,0-1 0,0 1-1,0-1 1,0 1-1,0-1 1,0 0 0,0 0-1,0 1 1,2-1-1,18 9-11,-17 1-15,-6-9 26,1 0 1,-1 0-1,1 0 1,0 0-1,-1 0 1,0 0-1,1 0 0,-1-1 1,1 1-1,-1-1 1,0 1-1,1-1 1,-1 1-1,0-1 1,0 0-1,1 0 0,-1 0 1,0 0-1,-2-1 1,-12 1 96,13 0-66,-1 0 1,1-1-1,-1 2 1,0-1-1,1 0 1,-1 1-1,1-1 1,0 1-1,-5 2 1,6-2-31,1 0 0,0 0 0,0 0 0,-1 1 0,1-1 0,0 0 0,0 1 0,0-1 0,1 1 0,-1-1 0,0 1 0,1-1 0,-1 1 0,1 0 0,-1-1 0,1 1 0,0 0 0,-1-1 0,1 1 0,0 0 0,0 0 0,0-1 0,1 3 0,3-2 6,0-1-1,0 0 1,0 1-1,1-2 1,-1 1-1,0 0 1,1-1-1,-1 0 1,0 0-1,1 0 1,5-2 0,0 2 73,2 0-30,-4-1-45,-1 1 1,1 0 0,-1 1 0,0 0-1,1 0 1,-1 0 0,13 5-1,-66-5 102,20 0-110,-18-1 16,44 0 3,15 8 23,65 1-14,84-3 0,-163-6-4,-12 0 48,-38 3-57,-86 17 0,90-12-5,16-1 23,39-3 29,48-3-2,-54-1-68,271-14 44,-197 8-5,-252-1 56,-10-3 29,621 7 190,-831 3-295,560 3 29,255-8 8,-294 1 69,-498 21-60,155-5-42,129-6 13,67-2-6,57-3-8,496-1 515,-970-1-415,374-2-53,1-4 0,0-2 0,-72-21-1,151 32 23,-1-1 1,1 0-1,23-3 0,33 0-18,443 44 97,-654-39-135,-73-13-32,-9 0 15,386 12 19,281-13 49,-446 11-78,1 0 0,-1 0 0,1 0 0,-1 0 0,1-1 0,-1 1 0,1 0 0,-1-1 0,0 1 0,1-1 0,-1 0 0,0 1 0,1-1 1,-1 0-1,2-1 0,-3 1 0,0 1 0,0-1 0,0 1 0,0-1 0,1 1 0,-1-1 0,0 1 0,0-1 0,0 1 0,-1 0 0,1-1 0,0 1 0,0-1 0,0 1 0,0-1 0,0 1 0,0 0 0,-1-1 0,1 1 0,0-1 0,0 1 0,-1 0 0,1-1 0,0 1 0,-1 0 0,1-1 0,0 1 0,-1 0 0,1-1 0,-1 1 0,-3-3-1,0 0 1,0 0 0,-1 1-1,1 0 1,-1 0-1,1 0 1,-8-2 0,-37-3 5,0 1 0,0 3 0,-81 5 1,38 0-14,57-3-4,16 0 10,-1 1 0,0 1 0,0 0 0,1 2 0,-31 7 0,50-10 4,0 0-2,0 0 0,0 0 1,0 0-1,1 0 0,-1 1 0,0-1 0,0 0 1,0 0-1,0 0 0,1 0 0,-1 0 1,0 0-1,0 1 0,0-1 0,0 0 0,0 0 1,1 0-1,-1 0 0,0 1 0,0-1 1,0 0-1,0 0 0,0 0 0,0 1 0,0-1 1,0 0-1,0 0 0,0 0 0,0 1 1,0-1-1,0 0 0,0 0 0,0 0 0,0 1 1,0-1-1,0 0 0,0 0 0,0 0 1,0 1-1,0-1 0,0 0 0,0 0 0,0 0 1,0 1-1,-1-1 0,1 0 0,0 0 1,0 0-1,0 0 0,0 1 0,0-1 0,-1 0 1,1 0-1,0 0 0,0 0 0,0 0 1,-1 0-1,1 0 0,0 0 0,0 1 0,0-1 1,-1 0-1,64 4 5,74-4 0,-53-1 6,-36-1 14,64-12 0,-60 7-23,74-2 0,-202 13 7,-109 21 0,36-4-49,-167-2 59,430-21 21,147-21 0,-248 21-41,86-12-9,112-2 0,-841 21 36,1004-35-9,-44 3-2,-486 26-16,-199 4 0,329-2 3,0 1 1,0 2 0,-28 7-1,79-8-20,421-20 76,-359 13-65,-45 3-13,-87 0 21,-471 1 41,932-14 28,-697 28-145,276-14 75,-206 9 43,233-10-30,46 2 1,-3 1-12,187-21 49,-462 39-99,97-6 58,-33-6 4,311-21 60,-24 1-66,124 9-40,-663-3 38,394 6-6,-14 2 4,17-2-3,1 0-1,0 0 0,-1 0 1,1 1-1,0-1 0,-1 0 1,1 0-1,0 0 0,-1 1 0,1-1 1,0 0-1,0 0 0,-1 1 1,1-1-1,0 0 0,0 1 0,-1-1 1,1 0-1,0 1 0,0-1 1,0 0-1,0 1 0,-1-1 0,1 1 1,0-1-1,0 0 0,0 1 1,0-1-1,0 1 0,0-1 0,0 0 1,0 1-1,0-1 0,0 0 1,0 1-1,1-1 0,-1 1 0,0-1 1,9 6 17,23-1-18,-1-2 0,1-1 0,0-1 0,34-4 0,11 1 27,203 2-22,-482 11-16,63-2-28,75-7 30,2 1 35,60-3-20,9 0-2,39 1-5,199-11 62,19 0-135,-431 14 73,-284 43-1,401-36-3,47-11 29,27 0-43,256-21 12,16 0-2,-351 31 16,6 1-6,-170 1-57,81-7 62,-38 2 23,495-34 39,-22 0-72,-248 25-10,-32 1-2,-22 1 11,-569 12 40,528-7-38,316-20 55,20-1-66,-272 22-4,-18-6 17,1 0 1,-1 0-1,0 1 1,0-1 0,1 0-1,-1 1 1,0-1 0,0 0-1,0 1 1,0-1-1,0 0 1,0 1 0,0-1-1,0 1 1,0-1 0,0 0-1,0 1 1,0-1 0,0 0-1,0 1 1,0-1-1,0 1 1,0-1 0,0 0-1,0 1 1,0-1 0,0 0-1,-1 1 1,1-1 0,0 0-1,0 1 1,-1-1-1,1 0 1,0 0 0,0 1-1,-1-1 1,1 0 0,0 0-1,0 1 1,-1-1-1,1 0 1,0 0 0,-1 0-1,1 0 1,0 0 0,-1 1-1,1-1 1,-1 0 0,1 0-1,0 0 1,-1 0-1,-9 4-3,0 0-1,0 0 0,0-1 0,0-1 1,-1 0-1,-19 2 0,-77 0-15,60-3 17,-118 12-3,-48 0 2,299-17 33,95-16 0,21-3 11,26 19-113,-171 4 64,-74 1 1,0 1 1,0 1-1,-29 9 1,-12 2 10,-10-3 13,-118 6 0,300-24 72,-78 3-308,1 1 1,-1 2 0,46 6-1,-57 4-1020,-13 12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1:59.9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10 208,'-8'37'2340,"7"-23"-2161,-2-17 96,-1-24 130,4 26-381,0-10 781,0 8-527,0 13-262,0 39 64,0-49 8,0-45 0,0 36-53,-1 25 46,-1 5 45,1-52-64,2 10 86,-1 15-44,0 16-52,49-10 106,20 2-171,-69-2 29,0 0-35,-1 70 414,-35-68-380,26-2-4240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31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78 4038,'4'0'1,"40"-2"5,73-11-1,-127 14-17,0 0 0,0-1 0,0-1 1,-11-1-1,-13 0-20,5 3 34,16-1 9,37-2-13,-23 2 2,40-3-39,-1 1-1,67 7 1,-218-12-910</inkml:trace>
  <inkml:trace contextRef="#ctx0" brushRef="#br0" timeOffset="1">407 45 2548,'138'0'56,"-205"-2"-61</inkml:trace>
  <inkml:trace contextRef="#ctx0" brushRef="#br0" timeOffset="-1">400 52 2577,'20'2'0,"96"2"29,-58-4 8,-1 3-1,1 2 1,95 22 0,-245-22-79,-110-29 12,119 11-62,-44 4 36</inkml:trace>
  <inkml:trace contextRef="#ctx0" brushRef="#br0" timeOffset="-3">407 51 2497,'190'8'0,"26"-8"160,-622-12-275</inkml:trace>
  <inkml:trace contextRef="#ctx0" brushRef="#br0" timeOffset="-5">407 45 2495,'80'2'0,"-6"-6"-1</inkml:trace>
  <inkml:trace contextRef="#ctx0" brushRef="#br0" timeOffset="-7">407 48 1849,'221'-4'427,"-310"3"-409</inkml:trace>
  <inkml:trace contextRef="#ctx0" brushRef="#br0" timeOffset="-9">252 52 2298,'-164'22'2,"162"-20"1,6-1-1,17 1-1,27 1-2,64-2 3,164-6 7,-269 3-10,-10 1 0,-19-3-3,-35 0-1,25 3 6,-32-2 15,0 3 1,1 3-1,-89 15 1,172-14 48,22-1-56,55-4-2,192 7 34,-397-4-22,42 2-19,-208 6 3,387-9 10,270-5-10,-798-1 176,592 2-146,147 4-21,-315-1-9,-5 0-2,0-1 0,0 1 0,0 1 0,0-1 0,0 1 0,0-1 1,0 1-1,0 0 0,0 1 0,-1-1 0,7 4 0,-37-3 26</inkml:trace>
  <inkml:trace contextRef="#ctx0" brushRef="#br0" timeOffset="-12022.93">714 115 2799,'-375'-13'66,"491"13"-62,-47-2 0,1 3 0,75 13-2</inkml:trace>
  <inkml:trace contextRef="#ctx0" brushRef="#br0" timeOffset="-12026.93">434 126 2886,'-98'-2'9,"162"-2"10,-20-1-22,371 3-11,-410 3 8,-11 0 4,-4-1 3</inkml:trace>
  <inkml:trace contextRef="#ctx0" brushRef="#br0" timeOffset="-12">737 115 2897,'-25'-2'0,"-197"-18"0,352 16 0,162 12-29,-736-40 56,559 25-38,183 16 24,-498-24-15</inkml:trace>
  <inkml:trace contextRef="#ctx0" brushRef="#br0" timeOffset="-11">655 50 2895,'-94'-7'0</inkml:trace>
  <inkml:trace contextRef="#ctx0" brushRef="#br0" timeOffset="-13">634 43 3098,'21'1'2</inkml:trace>
  <inkml:trace contextRef="#ctx0" brushRef="#br0" timeOffset="-15">831 52 3107,'-57'1'-6,"-28"1"2,-200-2 26,424-12-130</inkml:trace>
  <inkml:trace contextRef="#ctx0" brushRef="#br0" timeOffset="-17">588 43 2990,'-181'4'12</inkml:trace>
  <inkml:trace contextRef="#ctx0" brushRef="#br0" timeOffset="-19">407 48 3003,'205'-2'-10,"-573"15"8,341-10-11,39-1 10,43 0 5,63-11-2,-181 8 0,29-1 0,1 2 0,-36 4 0,235-4 16,-142 0-18,-16 0 1,0 0 0,0 0 0,0 0 0,0-1 0,0 0 0,0-1 0,0 0 1,12-5-1,-27 5 8</inkml:trace>
  <inkml:trace contextRef="#ctx0" brushRef="#br0" timeOffset="-21">203 52 3180,'1'1'0,"4"2"1,-9 3 2,-17-1-2,-91-2 46</inkml:trace>
  <inkml:trace contextRef="#ctx0" brushRef="#br0" timeOffset="-33285.56">72 76 3244,'16'2'-1,"-16"-2"1,0 0 1,0 1-1,0-1 0,-1 0 0,1 0 0,0 0 0,0 0 1,0 0-1,0 0 0,0 0 0,0 0 0,0 0 1,0 0-1,0 0 0,0 0 0,0 1 0,0-1 0,-1 0 1,1 0-1,0 0 0,0 0 0,0 0 0,0 0 1,0 0-1,0 0 0,0 1 0,0-1 0,0 0 0,0 0 1,0 0-1,0 0 0,0 0 0,0 0 0,0 0 1,0 0-1,0 1 0,0-1 0,0 0 0,1 0 0,-1 0 1,0 0-1,0 0 0,0 0 0,0 0 0,0 0 1,0 0-1,0 1 0,0-1 0,0 0 0,0 0 0,0 0 1,0 0-1,1 0 0,-1 0 0,0 0 0,0 0 1,0 0-1,-16 1 37</inkml:trace>
  <inkml:trace contextRef="#ctx0" brushRef="#br0" timeOffset="26921.82">60 96 3373,'3'16'0,"-3"-16"1,0 0 1,0 0-1,0 1 0,0-1 1,0 0-1,0 0 0,1 0 1,-1 1-1,0-1 0,0 0 1,0 0-1,0 1 0,0-1 1,0 0-1,0 0 0,0 1 1,0-1-1,0 0 0,0 0 1,0 1-1,0-1 0,0 0 1,0 0-1,-1 0 1,1 1-1,0-1 0,0 0 1,0 0-1,0 0 0,0 1 1,0-1-1,-1 0 0,1 0 1,0 0-1,0 1 0,0-1 1,0 0-1,-1 0 0,1 0 1,0 0-1,0 0 0,-1 0 1,1 1-1,0-1 0,0 0 1,0 0-1,-1 0 0,1 0 1,0 0-1,0 0 0,-1 0 1,1 0-1,0 0 0,0 0 1,-1 0-1,1 0 1,0 0-1,0 0 0,-1 0 1,1-1-1,0 0 4,-1 0-1,1 0 1,0 0 0,-1 0-1</inkml:trace>
  <inkml:trace contextRef="#ctx0" brushRef="#br0" timeOffset="26920.82">54 106 3520,'1'-1'5,"-1"0"0,0 0-1,1 0 1,-1 0 0,0 0-1,1 0 1,-1 1 0,1-1-1,0 0 1,-1 0 0</inkml:trace>
  <inkml:trace contextRef="#ctx0" brushRef="#br0" timeOffset="-33291.56">72 85 3601,'4'-4'-1,"-8"8"9</inkml:trace>
  <inkml:trace contextRef="#ctx0" brushRef="#br0" timeOffset="26919.82">64 96 3613,'0'1'0,"0"-1"0,0 0 0,0 1 0,0-1 0,1 0 0,-1 1 0,0-1 0,0 0-1,0 1 1,0-1 0,0 0 0,1 1 0,-1-1 0,0 0 0,0 0 0,0 1 0,1-1 0,-1 0 0,0 0 0,0 1 0,1-1 0,-1 0-1,0 0 1,1 0 0,-1 1 0,0-1 0,1 0 0,-1 0 0,0 0 0,0 0 0,1 0 0,-1 0 0,1 0 0,-1 0 0,1 0 0,30 1 9,-13 0-1,-51 9-18,-2-8 12</inkml:trace>
  <inkml:trace contextRef="#ctx0" brushRef="#br0" timeOffset="26918.82">54 105 3646,'10'-2'3,"10"-1"1,22 0 1,-67 11 69,24-8-60,0 0-1,1 0 0,-1 0 0,0 0 0,0 0 0,0 0 0,0 0 1,0 0-1,1 0 0,-1-1 0,0 1 0,0 0 0,0-1 1,1 1-1,-1 0 0,0-1 0,1 1 0,-1-1 0,0 1 0,1-1 1,-1 0-1,0 1 0,1-1 0,-1 0 0,1 0-6,0 1 0,0-1 0,0 1 0,0-1 0,0 1 0,1-1 0,-1 1 0,0-1-1,0 1 1,1 0 0,-1-1 0,0 1 0,1-1 0,-1 1 0,1 0 0,-1-1 0,0 1 0,1 0 0,-1 0 0,1-1 0,-1 1-1,1 0 1,-1 0 0,0 0 0,1-1 0,-1 1 0,1 0 0,-1 0 0,1 0 0,-1 0 0,1 0 0,-1 0 0,1 0-1,-1 0 1,1 0 0,-1 0 0,1 0 0,-1 0 0,2 1 0,0-1-7,26 2 26,-27-2-26,-1 0 1,1 1-1,0-1 1,-1 0-1,1 0 1,-1 0-1,1 0 1,-1 0-1,1 1 1,-1-1-1,1 0 1,-1 0-1,1 1 1,-1-1-1,1 0 1,-1 1-1,1-1 1,-1 1-1,1-1 1,-1 0-1,0 1 1,1-1-1,-1 1 1,0-1-1,0 1 1,1-1-1,-1 1 1,0-1 0,0 1-1,0 0 1,1-1-1,-1 1 1,0-1-1,0 1 1,0-1-1,0 1 1,0 0-1,0-1 1,0 1-1,0-1 1,-1 1-1,1-1 1,0 2-1,-1-1 0,0 0 0,-1 0 0,1 0 0,0-1 0,0 1 0,-1 0 0,1-1 0,-1 1 0,1-1 0,0 1 0,-1-1 0,1 0 0,-1 1 0,1-1 0,-1 0 0,1 0 0,-1 0 0,-1 0 0,-37-1 7,31 0-1,8 2-2,0-1-1,1 0 0,-1 0 0,0 0 0,0 1 0,0-1 0,0 0 1,0 0-1,0 0 0,1-1 0,-1 1 0</inkml:trace>
  <inkml:trace contextRef="#ctx0" brushRef="#br0" timeOffset="-33297.56">72 71 4595,'2'0'2,"13"1"30,-32 0-33</inkml:trace>
  <inkml:trace contextRef="#ctx0" brushRef="#br0" timeOffset="-33299.56">72 57 4669,'4'0'0,"0"0"0,1 0 0,-1 1 0,5 0 0,-9-1 0,1 0-1,-1 0 1,0 1 0,0-1-1,1 0 1,-1 0 0,0 0 0,0 0-1,0 1 1,1-1 0,-1 0 0,0 0-1,0 1 1,0-1 0,0 0 0,0 0-1,1 1 1,-1-1 0,0 0 0,0 0-1,0 1 1,0-1 0,0 0-1,0 1 1,0-1 0,0 0 0,0 1-1,0-1 1,0 0 0,0 0 0,0 1-1,0-1 1,0 0 0,0 0 0,0 1-1,-1-1 1,1 0 0,0 1-1,0-1 1,0 0 0,0 0 0,-1 0-1,1 1 1,0-1 0,0 0 0,0 0-1,-1 0 1,1 1 0,0-1 0,0 0-1,-1 0 1,1 0 0,0 0-1,0 0 1,-1 1 0,1-1 0,0 0-1,0 0 1,-1 0 0,1 0 0,-1 0-1,-16 10-9,11-11 13</inkml:trace>
  <inkml:trace contextRef="#ctx0" brushRef="#br0" timeOffset="-33301.56">72 70 4693,'1'0'0,"-1"0"0,0 1 0,1-1 0,-1 0 0,1 0 0,-1 0 0,1 0 0,-1 0 0,0 0 0,2-1 0,-5 3 0,0 0 0</inkml:trace>
  <inkml:trace contextRef="#ctx0" brushRef="#br0" timeOffset="-12027.93">72 87 4708,'334'2'-170,"-366"-2"157,-10-1-22,1 2 1,0 1-1,-61 12 0,177-7 54,10-6-45,153-17 1,-277 19 60,-50-2 0,19-1-9,-20 2-77,182-1 47,220-10-5,-485 10 20,76-3-1,16 2 14,294-15-72,-89 14 40,-123 0 9,-1 1 0,1 0 0,-1 0 0,1 0 0,-1 0 0,0 0 0,1 1 0,-1-1 0,1 0 0,-1 0 0,1 0-1,-1 0 1,0 0 0,1 0 0,-1 1 0,1-1 0,-1 0 0,0 0 0,1 1 0,-1-1 0,0 0 0,1 1 0,-1-1 0,0 0 0,1 1 0,-1-1-1,0 0 1,0 1 0,0-1 0,1 0 0,-1 1 0,0-1 0,0 1 0,0-1 0,0 1 0,0-1 0,0 0 0,0 1 0,0-1 0,0 1-1,0-1 1,0 1 0,0-1 0,0 0 0,0 1 0,0-1 0,0 1 0,0-1 0,0 1 0,-1-1 0,1 0 0,0 1 0,0-1 0,-1 0-1,1 1 1,0-1 0,-1 1 0,1 5 55,31-4-46,1 1 0,15 6-5</inkml:trace>
  <inkml:trace contextRef="#ctx0" brushRef="#br0" timeOffset="-23.01">636 115 4527,'-26'-4'2,"-12"0"0,-58 2 0,-40-3-53,126 2 27,10 1 1,21-4-17,35-1 12,-36 6 21,-13 1 3,0 0 1,0 0-1,0 0 0,-1-1 1,1 0-1,0-1 1,0 1-1,10-6 0,-59-2 18,-7 6-29,0 2 1,-55 5 0,300-4 46,-269 1-49,0-1-1,-119 17 0,331-13 74,13-4-16,-203 1-49,-1 1 0,-60 12 0,132-16 18,0 2 1,-1 0-1,23 3 0,10 0-3,-4-1-11,-33-1 7,-36 0 11,-133-1-23,254 2 4,89-2-28,-188 0 33,0 0 1,0 1 0,0-1-1,0 0 1,0 0 0,0-1-1,0 1 1,0 0 0,-1 0-1,1 0 1,0 0 0,0-1-1,0 1 1,0-1 0,0 1-1,0-1 1,0 1 0,0-1-1,-1 1 1,1-1 0,0 1-1,0-1 1,-1 0 0,1 0-1,0 1 1,-1-1 0,2-2-1,-3 2 1,1 0 0,-1 1 0,1-1 0,-1 0 0,1 0 0,-1 0 0,1 0 0,-1 1 0,0-1 0,0 0 0,1 1 0,-1-1 0,0 0 0,0 1 0,0-1 0,0 1-1,0-1 1,0 1 0,0 0 0,0-1 0,0 1 0,0 0 0,0 0 0,0 0 0,0 0 0,-1 0 0,-29-5 23,23 4 1,31 1-18,332 0 40,-520-7-137,226 18 75,-25-9 0,-21 0 20,1-1 0,-1-1 0,1 0-1,-1-1 1,0-1 0,19-4 0,-34 6-5,1 0 1,-1 0 0,0 0 0,0 0 0,0 0-1,0 0 1,1 0 0,-1 0 0,0 0 0,0 0-1,0 0 1,0 0 0,0 0 0,1 0 0,-1 0-1,0 0 1,0 0 0,0 0 0,0 0 0,0 0-1,1 0 1,-1 0 0,0 0 0,0 0 0,0-1-1,0 1 1,0 0 0,0 0 0,1 0 0,-1 0-1,0 0 1,0 0 0,0-1 0,0 1 0,0 0-1,0 0 1,0 0 0,0 0 0,0 0 0,0-1-1,0 1 1,0 0 0,0 0 0,0 0 0,0 0-1,0 0 1,0-1 0,0 1 0,0 0 0,0 0-1,0 0 1,0 0 0,0-1 0,0 1 0,0 0-1,0 0 1,0 0 0,0 0 0,0 0 0,-1-1-1,-12-4-3,-21 0-6</inkml:trace>
  <inkml:trace contextRef="#ctx0" brushRef="#br0" timeOffset="-22.01">831 58 4300,'-78'-4'-23,"156"3"46</inkml:trace>
  <inkml:trace contextRef="#ctx0" brushRef="#br0" timeOffset="-24.01">855 61 4331,'1'1'-1,"-1"-1"0,0 0 0,0 0-1,0 1 1,0-1 0,0 0 0,0 0-1,0 1 1,0-1 0,0 0 0,0 0-1,0 1 1,0-1 0,0 0-1,0 0 1,0 1 0,0-1 0,0 0-1,0 0 1,0 1 0,0-1 0,0 0-1,-1 0 1,1 1 0,0-1 0,0 0-1,0 0 1,0 0 0,0 1 0,-1-1-1,1 0 1,0 0 0,-5 2 1,-1 0 1,1-1-1,0 0 1,-1 0-1,1-1 1,-1 1-1,1-1 1,-1 0-1,1 0 1,-9-2-1,0 1 0,-3 0 10,13 0-8,0 0 1,-1 0-1,1 1 0,-1 0 1,1 0-1,0 0 0,-1 1 1,1-1-1,0 1 0,-1 0 1,1 0-1,0 1 1,-5 1-1,9-2-2,0-1 0,0 1-1,0-1 1,0 0 0,0 1 0,0-1 0,0 0-1,0 1 1,0-1 0,1 0 0,-1 1 0,0-1-1,0 0 1,0 1 0,1-1 0,-1 0 0,0 0-1,0 1 1,1-1 0,-1 0 0,0 0 0,1 1-1,-1-1 1,0 0 0,1 0 0,-1 0-1,0 0 1,1 1 0,-1-1 0,0 0 0,1 0-1,-1 0 1,0 0 0,1 0 0,-1 0 0,1 0-1,-1 0 1,0 0 0,1 0 0,-1 0 0,0 0-1,1-1 1,-1 1 0,0 0 0,1 0 0,22 1-2,44 3 20,-42-1-20,-35-1-6,-1-3 7,6 0 1,1 1 0,-1-1 1,1 1-1,0 0 0,-1 0 1,1 1-1,0-1 0,-1 1 1,1 0-1,0 0 0,-1 1 1,-3 1-1,13-1 0,0 0 1,1-1-1,-1 1 1,1-1-1,10 0 1,11 1 0,-12-1-2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19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440 4 2756,'-218'-4'205,"201"5"-195,1 1 0,8-1-5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58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37 133 6383,'1'0'3,"0"0"-1,0 0 0,1-1 0,51 1-25,-41 0 60,266 3 53,-112-6-47,29 2 205,-186 2-247</inkml:trace>
  <inkml:trace contextRef="#ctx0" brushRef="#br0" timeOffset="-38949.75">831 141 6802,'4'0'1</inkml:trace>
  <inkml:trace contextRef="#ctx0" brushRef="#br0" timeOffset="-38950.75">901 142 6811,'172'3'24,"-120"-5"-24,61-11 0,-46 11-1417,-43 3 133,-37-1 50,21 0-578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58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2 245,'28'2'11,"-27"-2"-10,1 0 0,0 0 0,0 1 0,0-1 0,0 0 0,-1 1 0,1 0 0,0-1 0,0 1 0,-1 0 0,1 0 0,0 0 0,-1 0 0,1 0 0,-1 0 0,1 0 0,-1 0 0,0 1 0,0-1 0,2 3 0,-49-5 474,35-3-434,5 2 46</inkml:trace>
  <inkml:trace contextRef="#ctx0" brushRef="#br0" timeOffset="-1">26 13 1022,'13'-1'77,"-23"1"-86,7 1 6</inkml:trace>
  <inkml:trace contextRef="#ctx0" brushRef="#br0" timeOffset="-3">26 14 1059,'8'0'-3,"4"1"-16,-17 3-21,-10-1 47</inkml:trace>
  <inkml:trace contextRef="#ctx0" brushRef="#br0" timeOffset="-5">26 27 895,'4'0'-43,"4"1"-34,-1-1 1,0 2 0,1-1-1,12 5 1,-20-6-202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34.5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0,'128'6'128,"-127"-5"-136,0-1-32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34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7 176,'12'3'0,"-5"-2"-48,-3-1-32</inkml:trace>
  <inkml:trace contextRef="#ctx0" brushRef="#br0" timeOffset="1">1 4 320,'0'-2'64,"0"1"-64,2 1 16,9 0-32,0 0 16,2 0 0,1 0-48,2 0-112,1 0 80,1 0-16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58.1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370 66 80,'129'10'366,"32"-6"-100,-160-4-218,-25 0 88,-21-2-161,37 1-40,31 1-26,26-2-5,-29 1 100,-1 0-1,1 1 1,-1 1-1,0 1 1,24 5-1,-51-8-23,0 0 0,0 0 0,0 0 0,1 1 0,-10 1 0,-36-3 28,16-8-10,32 6-5,25 2 0,13 2 7,5-1 24,70 9 0,-161-10 14,44 3-32,0-1 0,1 0 0,-1-1 0,0 0-1,0 0 1,1 0 0,-1-1 0,1-1 0,-14-5-1,73 5 198,47 3-246,-130 0 59,1-2-1,0-2 0,-38-8 1,152 11-63,-27-1 62,-19 3 26,-33 0 35,-24 0-47,-40-2-47,38 1-2,58 1 10,-16-1 10,-11-1 0,-1 1 0,1 0 0,-1 0 0,1 1 0,-1 0 0,0 0 0,1 1 0,10 4 0,-24-7 0,1 1 0,-1 0 0,1 0 0,-1 0 0,1 1 0,0-1 0,-8 3 0,-5 0 0,-11-2-68,10-1-41,36 1 38,72 5 361,-53-2-77,-31-3-142,-10-1-44,-8 0-40,-2 1-6,1-1 0,0-1-1,-1 0 1,1-1 0,-23-5 0,94-1-72,2 6 93,-42 2 27,-52-3-15,19 2-8,1 1 6,0-1 0,0 0 0,1-1 0,-1-1 0,-14-4 0,35 8-53,0 0 0,0-1 0,0 1 0,0-2-1,12 0 1,22-1-126,-17 5 133,-38-2 39,-38-2 13,5 0 214,8 0-87,36 1-253,19 0-201,-5-1 329,-22 0 40,-47-2 115,-10 0-16,52 2-146,-3 0-70,32 1-6,92 0 47,-283 5 56,106-3-232,89-2 49,1 0 1,0 2-1,32 5 0,-116-8 520,33 2-124,25 0-173,12 0-56,30 4-178,-20-3-271,-44-3 348,-20-3 614,30 2-425,26 1-180,48 1-170,-48 0 282,-35 0 65,-48 0 141,49 0-193,44 0-183,-193-7 246,177 7-152,0 0 29,28-2-59,-27 3 63,1-1 0,-1 0 0,0 0 0,0 0 0,0 0 0,0-1 0,0 1 0,0 0 0,0 0 0,0-1 0,0 1-1,0 0 1,0-1 0,0 1 0,0-1 0,0 0 0,0 1 0,0-1 0,0 0 0,1-1 0,-6 1 2,1 0 0,0 0 0,0 0 0,-1 0 1,1 0-1,-1 1 0,1-1 0,-1 1 0,1 0 0,0 0 1,-5 1-1,5-1 7,-70 0 197,45 0-72,25 0-91,12 0-27,-2 0-16,-9 1 1,-17 3 6,-7 1-3,4-1-9</inkml:trace>
  <inkml:trace contextRef="#ctx0" brushRef="#br0" timeOffset="1">66 25 1554,'7'1'-1,"141"13"-290,-236-10 393,51-2-81,29-2-33,9 0-22,52-2-93,-32 1 112,-17 1 10,-8 0-2,-8 0 3,-6 1 50,0-1 0,0-1 0,0-1 0,5 1-13</inkml:trace>
  <inkml:trace contextRef="#ctx0" brushRef="#br0" timeOffset="-1">66 14 1529,'23'-3'14,"25"0"13,88 7 1,-136-4-29,0 0 0,0 0 0,0 0 0,-1 0 0,1 0 0,0 0 0,0 1 0,0-1 0,0 0 0,0 0 0,0 0 0,0 0 0,-1 1-1,1-1 1,0 0 0,0 0 0,0 0 0,0 1 0,0-1 0,0 0 0,0 0 0,0 0 0,0 0 0,0 1 0,0-1 0,0 0 0,0 0 0,0 0 0,0 1 0,0-1 0,0 0 0,0 0 0,1 0 0,-1 0 0,0 1 0,0-1 0,0 0-1,0 0 1,0 0 0,0 0 0,0 1 0,1-1 0,-1 0 0,0 0 0,0 0 0,0 0 0,-20 6-38,-126-5-14,238-2 126,104 2 427,-175 2-420,-25 2-48,-35 2-29,-57-4 9,52-2-238,-74 9 0,143-12 166,48 4 1,-14 0 90,-19-3-10,-16 0 61,-1 1 0,47 6 0,-70-6-81,0 1 0,-1-1 0,1 0 0,0 0 0,0 0 1,0 0-1,0 0 0,0 0 0,0 0 0,0 0 1,0 0-1,0 0 0,0 0 0,0 1 0,0-1 0,0 0 1,0 0-1,0 0 0,0 0 0,0 0 0,0 0 1,0 0-1,0 0 0,0 0 0,0 0 0,0 1 0,0-1 1,0 0-1,0 0 0,1 0 0,-1 0 0,0 0 1,0 0-1,0 0 0,0 0 0,0 0 0,0 0 0,0 0 1,0 0-1,0 0 0,0 0 0,-17 4 7,-27-1-9,-149-3-205,443-11 412,-275 11-207,-47 0-45,-139-16-1,221 17 42,1-1-1,-1 0 1,20-3-1,6 0 15,295-4 431,-615 20-1192,663-18 1385,-310 5-402,-371 0-391,385-2 177,188 1 102,-223 9-77,-48-8-42,0 0 1,0 0-1,0 0 1,-1 0-1,1 0 0,0 0 1,0 0-1,0 0 1,0 0-1,0 0 0,0 0 1,0 1-1,0-1 0,0 0 1,0 0-1,0 0 1,0 0-1,0 0 0,0 0 1,0 0-1,0 0 1,0 1-1,0-1 0,0 0 1,0 0-1,0 0 0,0 0 1,0 0-1,0 0 1,0 0-1,0 0 0,0 0 1,0 1-1,0-1 0,0 0 1,0 0-1,0 0 1,0 0-1,1 0 0,-1 0 1,0 0-1,0 0 1,0 0-1,0 0 0,0 0 1,0 0-1,0 1 0,0-1 1,0 0-1,0 0 1,1 0-1,-1 0 0,0 0 1,0 0-1,-28 2 9,-55-6-40,-90-17-1,152 18 31,117-4 1,-29 6 28,-16-1 25,0 2 0,0 2 0,53 10 0,-129-14-32,1 2 1,-49 4-1,-8 0-53,362-6 118,-329 1-90,-89-14 0,137 15 4,0 0 1,0 0 0,0 0-1,0 0 1,0 0 0,1-1-1,-1 1 1,0 0 0,0 0-1,0 0 1,0 0 0,0 0-1,0 0 1,0 0 0,0 0-1,0 0 1,0-1 0,0 1-1,0 0 1,0 0 0,0 0-1,0 0 1,0 0 0,0 0-1,0 0 1,0 0 0,-1 0-1,1-1 1,0 1 0,0 0 0,0 0-1,0 0 1,0 0 0,0 0-1,0 0 1,0 0 0,0 0-1,21-4 35,32 0 19,-12 2-21,-23 1-25,0 0 1,0 1-1,0 1 0,-1 1 1,25 5-1,-43-7-8,1 0 0,0 0 0,0 0 0,-1 0 0,1 1 0,0-1 0,0 0 0,0 0 0,-1 0 0,1 1 0,0-1 0,0 0 0,0 0 0,-1 0 0,1 1 0,0-1 0,0 0 0,0 0 0,0 1 0,0-1 0,0 0 0,0 0 0,0 1 0,0-1 0,0 0 0,0 1 0,0-1 0,0 0-1,0 0 1,0 1 0,0-1 0,0 0 0,0 0 0,0 1 0,0-1 0,0 0 0,0 0 0,0 1 0,1-1 0,-1 0 0,0 0 0,0 1 0,0-1 0,0 0 0,1 0 0,-1 0 0,0 1 0,0-1 0,0 0 0,1 0 0,-1 0 0,1 1 0,-28 5 12,-7-4-13,-53-3 1,27 0-2,5 11-105,-135-26 31,105 6 56,-96 8 20,93 4 0,-22 7 14,86-10-13,-33 3-2</inkml:trace>
  <inkml:trace contextRef="#ctx0" brushRef="#br0" timeOffset="-3">66 22 2736,'36'-2'16,"5"1"1,44 4 0,4 1-2,40 5-17,-85-4 1,91-1-1,77-5 17,-94 4-9,46 3-24,-342-15 42,97-1-7,61 6-9,0 1 1,-25 0-1,-82-4-1,77 2-4,-70 4 1,-105 19-34,97-18 52,128 0 20,-59-5 197</inkml:trace>
  <inkml:trace contextRef="#ctx0" brushRef="#br0" timeOffset="-5">66 22 3202,'197'-11'832,"-1"26"-832,-96-17 17,93 3 30,-162 2-45,131 7 28,-56-7-30,70-3 0,-158 0 0,32-5 11,-102-3 141,-377-9-139,161 27 35,-112-19-85,280 8 56</inkml:trace>
  <inkml:trace contextRef="#ctx0" brushRef="#br0" timeOffset="-7">66 10 4518,'51'-1'51,"192"20"38,-210-16-93,56 0-1,-19-2-15,245 0 63,-147-4-25,99 1-18,-412-7 67,18-1-8,-325 8 64,293 2-100,-18-8-47,109 12 62,46-2-27,1-1 1,0-1-1,-23-3-1</inkml:trace>
  <inkml:trace contextRef="#ctx0" brushRef="#br0" timeOffset="-9">66 4 5205,'580'9'173,"-311"-3"-47,80 2-198,-151-9 184,-198 1-104,-56 8-40,25 9-667,29-15 295,-1 0 0,0 0 0,0 0 1,0-1-1,-1 1 0,1-1 1,0 1-1,-6 0 0,-4-1-687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24:58.0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268 93 112,'-68'0'2209,"64"-5"-1186,-9 0-915,-76 5 221,51 0 306,30 0-248,11 0 28,58 2-138,0 2 0,77 15-1,-103-14-231,1-3-1,46-1 0,-46-1-30,116-13 66,-46 12-49,133 3 79,-144 2-183,-61-3 61,-28 0 23,-10-1 18,-102 1 61,-100-2-167,-5-4 120,-106-10-24,295 14-25,1 1 1,-1 1 0,-33 5 0,-32 1 47,46-4 7</inkml:trace>
  <inkml:trace contextRef="#ctx0" brushRef="#br0" timeOffset="1">40 109 6549,'15'1'3,"281"15"29,-255-13-48,0-1-1,-1-3 0,72-9 1,-21 2 59,-1 3 1,107 9-1,-104 4-163,-58-4 105,-32-2 40,-15-1 32,-224 1-80,-138-1 134,-58-5-60</inkml:trace>
  <inkml:trace contextRef="#ctx0" brushRef="#br0" timeOffset="-1">40 56 7066,'1'-5'21,"1"-7"-1,0-20-6,-2 32-13,-1-1-1,0 0 1,0 1-1,0-1 1,0 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0:57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0,'0'189'131,"0"-189"-130,0 0 0,0 1 0,0-1 0,0 0-1,0 1 1,0-1 0,0 0 0,0 0 0,0 1 0,0-1 0,0 0 0,0 1 0,1-1 0,-1 0 0,0 0 0,0 1 0,0-1 0,0 0 0,0 0 0,0 1 0,1-1-1,-1 0 1,0 0 0,0 0 0,0 1 0,1-1 0,-1 0 0,0 0 0,0 0 0,1 0 0,-1 0 0,0 1 0,0-1 0,1 0 0,-1 0 0,0 0 0,1 0 0,-1 0 0,0 0-1,0 0 1,1 0 0,-1 0 0,0 0 0,1 0 0,-1 0 0,0 0 0,0 0 0,1 0 0,-1 0 0,0-1 0,0 1 0,1 0 0,-1 0 0,0 0 0,0 0 0,1 0 0,-1-1-1,11-11 36,-13 63-34,1-32 1,0 0-1,1 0 1,0 0 0,2 0 0,0-1 0,9 32 0,-11-50-3,0 1 0,0-1 0,0 0 0,0 1 1,0-1-1,1 1 0,-1-1 0,0 0 0,0 1 0,0-1 0,1 0 1,-1 1-1,0-1 0,0 0 0,1 1 0,-1-1 0,0 0 1,1 0-1,-1 1 0,0-1 0,1 0 0,-1 0 0,0 0 0,1 1 1,-1-1-1,0 0 0,1 0 0,-1 0 0,1 0 0,-1 0 1,0 0-1,1 0 0,-1 0 0,1 0 0,-1 0 0,0 0 0,1 0 1,-1 0-1,1 0 0,-1 0 0,1-1 0,11-15-12,-1-63-44,-7 31-29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1:29.9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276 33 3057,'0'-32'0,"-7"32"-96,-51 0-64,-29 0-32,-36 0-960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17:13:19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56 5362,'-29'-45'64,"25"35"33,26 10-2146,-19 6 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5CC02-6C23-40E2-A969-0AC412DF3604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D1486-D661-48E9-A029-5A2536265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12A0-9E6B-46EC-BCAE-185B73ED2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ACC7B-BCD6-44C3-9132-C8169FBA2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33D5-D15A-44D2-B521-B9A4E8DC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8E49-AE2F-439C-BD34-C65A114D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8944-F9FA-4FD0-9127-6E2BADC2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6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B186-617E-4C4F-B5E1-75154C92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19541-6507-43DD-AAC4-EA3F1A3B2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386E-2505-493B-A0F4-0226B8C8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8EEB-2CD4-4218-9FE3-93DF1C4B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C432-416F-46C4-974A-9B6057FF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2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D513C-3DD2-4BA8-82F0-3D9ABAED7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C8891-025B-493D-AC03-35A63F9E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6A327-D233-4330-B544-8D7E40DD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9900-023B-46AB-A7BD-C2AF9C32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AA60-345C-4366-B3EE-B7AA954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82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DA6-0000-4ED5-8629-ECC88845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BC65-0BC2-402B-BA9D-3653CF85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DF08-46BF-4DF1-B7A5-D761DAD9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2D72-7ED7-4858-82AC-41A7C02D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DA57-16B4-4B7C-9D2D-247118EE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0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5913-6423-42AA-A35D-39DF5976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54A9-7D0B-478C-8120-FDA0665AD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0ACE-5E2E-4040-93E5-D3353145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2D6D-0FCB-4682-9FCD-D4DC09FB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840B-E6F7-4F1E-84B4-0033CE8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A41C-5359-4FC4-8F7A-5289DCDF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FE36-6E3A-4B7A-812E-61400054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582E4-B8A2-46B4-94F4-BE96AB56C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10B0C-3A99-4FBF-BC7A-72CB73FE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8EA7F-EB64-4B49-ADCE-7A12C2B6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1FF6D-7C80-467F-AFD0-DE78E987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2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0103-57EE-47A1-96C1-46546B29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BDF86-C301-4F63-BA9D-60A234D8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98A7-6682-4341-84BF-A1878F280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D4CC5-F111-4A8C-BB33-A7D6D5591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83B98-9ED2-4B73-AD73-DE28F5D4D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08390-1193-4E2D-8703-324D53B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B27EA-1AF3-40B8-B3F3-1E3A0CF9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3F5D7-3A6C-4521-AD1A-8B83AF5D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DBEA-3D3E-4403-832E-F716F177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42471-5E88-4DC7-98E5-3EB9D422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FE7DC-7333-4F83-A073-12E3DEB5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9A2CE-0DD0-47FB-A365-DE2FB246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17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26217-4722-4720-A4F3-C04BB635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10F42-57F8-48DB-89CC-8D14298F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4B231-0BE2-4B73-8A5F-3D7CCDF2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84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35C8-191E-4472-8C32-22B05E6F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D0DD-F0C3-4AE6-A592-DF498F91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61E6C-0E18-48AD-AC86-259710CD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27997-F385-498B-90F4-D635B501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2EEFD-221C-446C-B7F0-89B4D778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D525-D070-426A-A0E7-1ECFC5CA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BF91-8E72-48F4-8751-B0ACFCDF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9FE96-CA0E-44E8-8EFE-C48D5EC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573FA-8EF5-4C8A-91D0-6644FBC51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AB77C-D45B-40CE-AB35-4A3F8DD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2EEA3-1289-45AE-A3E2-DAC77432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9DB7A-F253-48B5-9F15-043776AE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5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3E703-F445-4D9E-B6DC-5486DD5B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FB31E-D0FC-4783-988D-BA3AD294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38DE-F499-4DCF-A026-B47386CD2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4B4B-4098-4956-A532-2CC6CFFCBEB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764B-8856-46E0-9F81-53237B3E2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1F7F-038C-4116-A9F1-E38A3AE9A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291A-0BC6-4D47-BF6D-B29F0743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19.png"/><Relationship Id="rId42" Type="http://schemas.openxmlformats.org/officeDocument/2006/relationships/customXml" Target="../ink/ink47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60.xml"/><Relationship Id="rId84" Type="http://schemas.openxmlformats.org/officeDocument/2006/relationships/customXml" Target="../ink/ink68.xml"/><Relationship Id="rId16" Type="http://schemas.openxmlformats.org/officeDocument/2006/relationships/image" Target="../media/image16.png"/><Relationship Id="rId11" Type="http://schemas.openxmlformats.org/officeDocument/2006/relationships/image" Target="../media/image11.png"/><Relationship Id="rId32" Type="http://schemas.openxmlformats.org/officeDocument/2006/relationships/customXml" Target="../ink/ink42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55.xml"/><Relationship Id="rId74" Type="http://schemas.openxmlformats.org/officeDocument/2006/relationships/customXml" Target="../ink/ink63.xml"/><Relationship Id="rId79" Type="http://schemas.openxmlformats.org/officeDocument/2006/relationships/image" Target="../media/image48.png"/><Relationship Id="rId5" Type="http://schemas.openxmlformats.org/officeDocument/2006/relationships/image" Target="../media/image5.png"/><Relationship Id="rId19" Type="http://schemas.openxmlformats.org/officeDocument/2006/relationships/image" Target="../media/image18.png"/><Relationship Id="rId14" Type="http://schemas.openxmlformats.org/officeDocument/2006/relationships/image" Target="../media/image14.png"/><Relationship Id="rId22" Type="http://schemas.openxmlformats.org/officeDocument/2006/relationships/customXml" Target="../ink/ink37.xml"/><Relationship Id="rId27" Type="http://schemas.openxmlformats.org/officeDocument/2006/relationships/image" Target="../media/image22.png"/><Relationship Id="rId30" Type="http://schemas.openxmlformats.org/officeDocument/2006/relationships/customXml" Target="../ink/ink41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58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8.png"/><Relationship Id="rId51" Type="http://schemas.openxmlformats.org/officeDocument/2006/relationships/image" Target="../media/image34.png"/><Relationship Id="rId72" Type="http://schemas.openxmlformats.org/officeDocument/2006/relationships/customXml" Target="../ink/ink62.xml"/><Relationship Id="rId80" Type="http://schemas.openxmlformats.org/officeDocument/2006/relationships/customXml" Target="../ink/ink66.xml"/><Relationship Id="rId85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customXml" Target="../ink/ink36.xml"/><Relationship Id="rId41" Type="http://schemas.openxmlformats.org/officeDocument/2006/relationships/image" Target="../media/image29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image" Target="../media/image46.png"/><Relationship Id="rId83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0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image" Target="../media/image10.png"/><Relationship Id="rId31" Type="http://schemas.openxmlformats.org/officeDocument/2006/relationships/image" Target="../media/image24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65.xml"/><Relationship Id="rId81" Type="http://schemas.openxmlformats.org/officeDocument/2006/relationships/image" Target="../media/image49.png"/><Relationship Id="rId86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customXml" Target="../ink/ink35.xml"/><Relationship Id="rId39" Type="http://schemas.openxmlformats.org/officeDocument/2006/relationships/image" Target="../media/image28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36.png"/><Relationship Id="rId76" Type="http://schemas.openxmlformats.org/officeDocument/2006/relationships/customXml" Target="../ink/ink64.xml"/><Relationship Id="rId7" Type="http://schemas.openxmlformats.org/officeDocument/2006/relationships/image" Target="../media/image7.png"/><Relationship Id="rId71" Type="http://schemas.openxmlformats.org/officeDocument/2006/relationships/image" Target="../media/image44.png"/><Relationship Id="rId2" Type="http://schemas.openxmlformats.org/officeDocument/2006/relationships/image" Target="../media/image2.png"/><Relationship Id="rId29" Type="http://schemas.openxmlformats.org/officeDocument/2006/relationships/image" Target="../media/image23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31.png"/><Relationship Id="rId66" Type="http://schemas.openxmlformats.org/officeDocument/2006/relationships/customXml" Target="../ink/ink59.xml"/><Relationship Id="rId61" Type="http://schemas.openxmlformats.org/officeDocument/2006/relationships/image" Target="../media/image39.png"/><Relationship Id="rId82" Type="http://schemas.openxmlformats.org/officeDocument/2006/relationships/customXml" Target="../ink/ink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.xml"/><Relationship Id="rId21" Type="http://schemas.openxmlformats.org/officeDocument/2006/relationships/image" Target="../media/image19.png"/><Relationship Id="rId42" Type="http://schemas.openxmlformats.org/officeDocument/2006/relationships/customXml" Target="../ink/ink13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26.xml"/><Relationship Id="rId84" Type="http://schemas.openxmlformats.org/officeDocument/2006/relationships/customXml" Target="../ink/ink34.xml"/><Relationship Id="rId16" Type="http://schemas.openxmlformats.org/officeDocument/2006/relationships/image" Target="../media/image16.png"/><Relationship Id="rId11" Type="http://schemas.openxmlformats.org/officeDocument/2006/relationships/image" Target="../media/image11.png"/><Relationship Id="rId32" Type="http://schemas.openxmlformats.org/officeDocument/2006/relationships/customXml" Target="../ink/ink8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21.xml"/><Relationship Id="rId74" Type="http://schemas.openxmlformats.org/officeDocument/2006/relationships/customXml" Target="../ink/ink29.xml"/><Relationship Id="rId79" Type="http://schemas.openxmlformats.org/officeDocument/2006/relationships/image" Target="../media/image48.png"/><Relationship Id="rId5" Type="http://schemas.openxmlformats.org/officeDocument/2006/relationships/image" Target="../media/image5.png"/><Relationship Id="rId19" Type="http://schemas.openxmlformats.org/officeDocument/2006/relationships/image" Target="../media/image18.png"/><Relationship Id="rId14" Type="http://schemas.openxmlformats.org/officeDocument/2006/relationships/image" Target="../media/image14.png"/><Relationship Id="rId22" Type="http://schemas.openxmlformats.org/officeDocument/2006/relationships/customXml" Target="../ink/ink3.xml"/><Relationship Id="rId27" Type="http://schemas.openxmlformats.org/officeDocument/2006/relationships/image" Target="../media/image22.png"/><Relationship Id="rId30" Type="http://schemas.openxmlformats.org/officeDocument/2006/relationships/customXml" Target="../ink/ink7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16.xml"/><Relationship Id="rId56" Type="http://schemas.openxmlformats.org/officeDocument/2006/relationships/customXml" Target="../ink/ink20.xml"/><Relationship Id="rId64" Type="http://schemas.openxmlformats.org/officeDocument/2006/relationships/customXml" Target="../ink/ink24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8.png"/><Relationship Id="rId51" Type="http://schemas.openxmlformats.org/officeDocument/2006/relationships/image" Target="../media/image34.png"/><Relationship Id="rId72" Type="http://schemas.openxmlformats.org/officeDocument/2006/relationships/customXml" Target="../ink/ink28.xml"/><Relationship Id="rId80" Type="http://schemas.openxmlformats.org/officeDocument/2006/relationships/customXml" Target="../ink/ink32.xml"/><Relationship Id="rId85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1.xml"/><Relationship Id="rId46" Type="http://schemas.openxmlformats.org/officeDocument/2006/relationships/customXml" Target="../ink/ink15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customXml" Target="../ink/ink2.xml"/><Relationship Id="rId41" Type="http://schemas.openxmlformats.org/officeDocument/2006/relationships/image" Target="../media/image29.png"/><Relationship Id="rId54" Type="http://schemas.openxmlformats.org/officeDocument/2006/relationships/customXml" Target="../ink/ink19.xml"/><Relationship Id="rId62" Type="http://schemas.openxmlformats.org/officeDocument/2006/relationships/customXml" Target="../ink/ink23.xml"/><Relationship Id="rId70" Type="http://schemas.openxmlformats.org/officeDocument/2006/relationships/customXml" Target="../ink/ink27.xml"/><Relationship Id="rId75" Type="http://schemas.openxmlformats.org/officeDocument/2006/relationships/image" Target="../media/image46.png"/><Relationship Id="rId83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0.png"/><Relationship Id="rId28" Type="http://schemas.openxmlformats.org/officeDocument/2006/relationships/customXml" Target="../ink/ink6.xml"/><Relationship Id="rId36" Type="http://schemas.openxmlformats.org/officeDocument/2006/relationships/customXml" Target="../ink/ink10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image" Target="../media/image10.png"/><Relationship Id="rId31" Type="http://schemas.openxmlformats.org/officeDocument/2006/relationships/image" Target="../media/image24.png"/><Relationship Id="rId44" Type="http://schemas.openxmlformats.org/officeDocument/2006/relationships/customXml" Target="../ink/ink14.xml"/><Relationship Id="rId52" Type="http://schemas.openxmlformats.org/officeDocument/2006/relationships/customXml" Target="../ink/ink18.xml"/><Relationship Id="rId60" Type="http://schemas.openxmlformats.org/officeDocument/2006/relationships/customXml" Target="../ink/ink22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31.xml"/><Relationship Id="rId81" Type="http://schemas.openxmlformats.org/officeDocument/2006/relationships/image" Target="../media/image49.png"/><Relationship Id="rId86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customXml" Target="../ink/ink1.xml"/><Relationship Id="rId39" Type="http://schemas.openxmlformats.org/officeDocument/2006/relationships/image" Target="../media/image28.png"/><Relationship Id="rId34" Type="http://schemas.openxmlformats.org/officeDocument/2006/relationships/customXml" Target="../ink/ink9.xml"/><Relationship Id="rId50" Type="http://schemas.openxmlformats.org/officeDocument/2006/relationships/customXml" Target="../ink/ink17.xml"/><Relationship Id="rId55" Type="http://schemas.openxmlformats.org/officeDocument/2006/relationships/image" Target="../media/image36.png"/><Relationship Id="rId76" Type="http://schemas.openxmlformats.org/officeDocument/2006/relationships/customXml" Target="../ink/ink30.xml"/><Relationship Id="rId7" Type="http://schemas.openxmlformats.org/officeDocument/2006/relationships/image" Target="../media/image7.png"/><Relationship Id="rId71" Type="http://schemas.openxmlformats.org/officeDocument/2006/relationships/image" Target="../media/image44.png"/><Relationship Id="rId2" Type="http://schemas.openxmlformats.org/officeDocument/2006/relationships/image" Target="../media/image2.png"/><Relationship Id="rId29" Type="http://schemas.openxmlformats.org/officeDocument/2006/relationships/image" Target="../media/image23.png"/><Relationship Id="rId24" Type="http://schemas.openxmlformats.org/officeDocument/2006/relationships/customXml" Target="../ink/ink4.xml"/><Relationship Id="rId40" Type="http://schemas.openxmlformats.org/officeDocument/2006/relationships/customXml" Target="../ink/ink12.xml"/><Relationship Id="rId45" Type="http://schemas.openxmlformats.org/officeDocument/2006/relationships/image" Target="../media/image31.png"/><Relationship Id="rId66" Type="http://schemas.openxmlformats.org/officeDocument/2006/relationships/customXml" Target="../ink/ink25.xml"/><Relationship Id="rId61" Type="http://schemas.openxmlformats.org/officeDocument/2006/relationships/image" Target="../media/image39.png"/><Relationship Id="rId82" Type="http://schemas.openxmlformats.org/officeDocument/2006/relationships/customXml" Target="../ink/ink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1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C102F18-DB7D-4B5C-92C1-04BA9AB8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1" y="4324305"/>
            <a:ext cx="6860507" cy="1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7A23F-817D-4665-B4B8-F506CB05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1" y="-124000"/>
            <a:ext cx="10515600" cy="1325563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4151D-44B9-415F-B3A4-2FC481E4E84D}"/>
              </a:ext>
            </a:extLst>
          </p:cNvPr>
          <p:cNvSpPr txBox="1"/>
          <p:nvPr/>
        </p:nvSpPr>
        <p:spPr>
          <a:xfrm>
            <a:off x="106408" y="2525542"/>
            <a:ext cx="1510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effectLst/>
                <a:latin typeface="Times New Roman" panose="02020603050405020304" pitchFamily="18" charset="0"/>
              </a:rPr>
              <a:t>S3 BUCKET</a:t>
            </a:r>
            <a:endParaRPr lang="en-IN" sz="10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58BA6BD-A2EA-45E0-B369-A77CDEFB4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4" y="2733752"/>
            <a:ext cx="6191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71FA40D1-3A13-4B52-9ED2-42A3C90F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1" y="3541815"/>
            <a:ext cx="1510748" cy="69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0459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s3://agriculturebucket/upload_csv/Agri_dataset.csv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173CF8C-E65E-4E72-BE6E-9557303E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7642" y="1202904"/>
            <a:ext cx="139484" cy="32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0">
            <a:extLst>
              <a:ext uri="{FF2B5EF4-FFF2-40B4-BE49-F238E27FC236}">
                <a16:creationId xmlns:a16="http://schemas.microsoft.com/office/drawing/2014/main" id="{5BAB0770-3777-4C02-9F98-D4D7F36A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974" y="1861420"/>
            <a:ext cx="112145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Stage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ext_csv_stage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5" name="Picture 21">
            <a:extLst>
              <a:ext uri="{FF2B5EF4-FFF2-40B4-BE49-F238E27FC236}">
                <a16:creationId xmlns:a16="http://schemas.microsoft.com/office/drawing/2014/main" id="{FC912A18-7321-465D-85FE-5D8577EB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77" y="2352388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DEDE894-01D8-4C61-8E82-C7FB0FEC0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13" y="2542692"/>
            <a:ext cx="11239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D8F53D-48CD-49BC-A49D-2D877DE0A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274" y="2542692"/>
            <a:ext cx="2860007" cy="89574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52632C9-4918-41B6-865F-536E8A72C641}"/>
              </a:ext>
            </a:extLst>
          </p:cNvPr>
          <p:cNvGraphicFramePr>
            <a:graphicFrameLocks noGrp="1"/>
          </p:cNvGraphicFramePr>
          <p:nvPr/>
        </p:nvGraphicFramePr>
        <p:xfrm>
          <a:off x="3808687" y="2478382"/>
          <a:ext cx="1387517" cy="621144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2323245113"/>
                    </a:ext>
                  </a:extLst>
                </a:gridCol>
                <a:gridCol w="259972">
                  <a:extLst>
                    <a:ext uri="{9D8B030D-6E8A-4147-A177-3AD203B41FA5}">
                      <a16:colId xmlns:a16="http://schemas.microsoft.com/office/drawing/2014/main" val="2608594601"/>
                    </a:ext>
                  </a:extLst>
                </a:gridCol>
                <a:gridCol w="272592">
                  <a:extLst>
                    <a:ext uri="{9D8B030D-6E8A-4147-A177-3AD203B41FA5}">
                      <a16:colId xmlns:a16="http://schemas.microsoft.com/office/drawing/2014/main" val="748940797"/>
                    </a:ext>
                  </a:extLst>
                </a:gridCol>
                <a:gridCol w="829553">
                  <a:extLst>
                    <a:ext uri="{9D8B030D-6E8A-4147-A177-3AD203B41FA5}">
                      <a16:colId xmlns:a16="http://schemas.microsoft.com/office/drawing/2014/main" val="649675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06271"/>
                  </a:ext>
                </a:extLst>
              </a:tr>
              <a:tr h="8138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039181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" dirty="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</a:rPr>
                        <a:t>Stream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01619"/>
                  </a:ext>
                </a:extLst>
              </a:tr>
              <a:tr h="204482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</a:rPr>
                        <a:t>Stream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902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50860"/>
                  </a:ext>
                </a:extLst>
              </a:tr>
              <a:tr h="1342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" dirty="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85515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0B1FD01-D35C-4600-A1AF-132A8AAF9B45}"/>
              </a:ext>
            </a:extLst>
          </p:cNvPr>
          <p:cNvSpPr txBox="1"/>
          <p:nvPr/>
        </p:nvSpPr>
        <p:spPr>
          <a:xfrm>
            <a:off x="3117444" y="1415255"/>
            <a:ext cx="250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</a:rPr>
              <a:t>SCHEMA= STAGING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C7913-169C-49A3-AEBB-800A4202A71A}"/>
              </a:ext>
            </a:extLst>
          </p:cNvPr>
          <p:cNvSpPr txBox="1"/>
          <p:nvPr/>
        </p:nvSpPr>
        <p:spPr>
          <a:xfrm>
            <a:off x="3074235" y="3305890"/>
            <a:ext cx="9119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effectLst/>
                <a:latin typeface="Times New Roman" panose="02020603050405020304" pitchFamily="18" charset="0"/>
              </a:rPr>
              <a:t>agri_stage_tbl</a:t>
            </a:r>
            <a:endParaRPr lang="en-IN" sz="1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DE15B6-E455-4AB1-B2AB-1E96670E5518}"/>
              </a:ext>
            </a:extLst>
          </p:cNvPr>
          <p:cNvSpPr txBox="1"/>
          <p:nvPr/>
        </p:nvSpPr>
        <p:spPr>
          <a:xfrm>
            <a:off x="4895458" y="3303828"/>
            <a:ext cx="16832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effectLst/>
                <a:latin typeface="Times New Roman" panose="02020603050405020304" pitchFamily="18" charset="0"/>
              </a:rPr>
              <a:t>temp_agri_stage_stream_tbl</a:t>
            </a:r>
            <a:endParaRPr lang="en-IN" sz="10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704E308D-F44C-4B4C-82AB-23FE5F4BA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25" y="1555990"/>
            <a:ext cx="3669089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>
            <a:extLst>
              <a:ext uri="{FF2B5EF4-FFF2-40B4-BE49-F238E27FC236}">
                <a16:creationId xmlns:a16="http://schemas.microsoft.com/office/drawing/2014/main" id="{D3E82156-19F6-4051-81E8-81F1DAD4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75" y="3784142"/>
            <a:ext cx="1980206" cy="12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3F2214C-A0DE-4483-9D50-239C35E8B4B9}"/>
              </a:ext>
            </a:extLst>
          </p:cNvPr>
          <p:cNvSpPr txBox="1"/>
          <p:nvPr/>
        </p:nvSpPr>
        <p:spPr>
          <a:xfrm>
            <a:off x="10345736" y="1727078"/>
            <a:ext cx="1886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</a:rPr>
              <a:t>state_dim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D41042-9067-4F1F-AE22-35B74B2C9247}"/>
              </a:ext>
            </a:extLst>
          </p:cNvPr>
          <p:cNvSpPr txBox="1"/>
          <p:nvPr/>
        </p:nvSpPr>
        <p:spPr>
          <a:xfrm>
            <a:off x="10345736" y="2374656"/>
            <a:ext cx="1343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</a:rPr>
              <a:t>district_dim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64B99D-6ED9-4B4F-BDD6-76DE42F86853}"/>
              </a:ext>
            </a:extLst>
          </p:cNvPr>
          <p:cNvSpPr txBox="1"/>
          <p:nvPr/>
        </p:nvSpPr>
        <p:spPr>
          <a:xfrm>
            <a:off x="10385904" y="3196976"/>
            <a:ext cx="1121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</a:rPr>
              <a:t>crop_dim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B6DDA4-5DFD-4A31-9713-7BF60D20CFDC}"/>
              </a:ext>
            </a:extLst>
          </p:cNvPr>
          <p:cNvSpPr txBox="1"/>
          <p:nvPr/>
        </p:nvSpPr>
        <p:spPr>
          <a:xfrm>
            <a:off x="10345736" y="3929347"/>
            <a:ext cx="8853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</a:rPr>
              <a:t>season_dim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019BB1-A0EC-417A-9046-182E23F08E18}"/>
              </a:ext>
            </a:extLst>
          </p:cNvPr>
          <p:cNvSpPr txBox="1"/>
          <p:nvPr/>
        </p:nvSpPr>
        <p:spPr>
          <a:xfrm>
            <a:off x="10385904" y="4589993"/>
            <a:ext cx="322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</a:rPr>
              <a:t>year_dim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AB6C58D-14A7-401C-A464-B2D45CCC92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6356" y="5826170"/>
            <a:ext cx="923802" cy="93812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91BE51A-7E81-49C3-9488-83C8DF28608D}"/>
              </a:ext>
            </a:extLst>
          </p:cNvPr>
          <p:cNvSpPr txBox="1"/>
          <p:nvPr/>
        </p:nvSpPr>
        <p:spPr>
          <a:xfrm>
            <a:off x="6865876" y="1302396"/>
            <a:ext cx="2996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</a:rPr>
              <a:t>SCHEMA= DIMENSIONS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9B8A3A-B359-496F-A974-2858F64C749F}"/>
              </a:ext>
            </a:extLst>
          </p:cNvPr>
          <p:cNvSpPr txBox="1"/>
          <p:nvPr/>
        </p:nvSpPr>
        <p:spPr>
          <a:xfrm>
            <a:off x="7068773" y="5726788"/>
            <a:ext cx="3878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Creating and populating Fact </a:t>
            </a:r>
            <a:r>
              <a:rPr lang="en-IN" sz="1200" dirty="0" err="1">
                <a:effectLst/>
                <a:latin typeface="Times New Roman" panose="02020603050405020304" pitchFamily="18" charset="0"/>
              </a:rPr>
              <a:t>table_tables_tables_task</a:t>
            </a:r>
            <a:r>
              <a:rPr lang="en-IN" sz="1200" dirty="0">
                <a:effectLst/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79" name="Picture 23">
            <a:extLst>
              <a:ext uri="{FF2B5EF4-FFF2-40B4-BE49-F238E27FC236}">
                <a16:creationId xmlns:a16="http://schemas.microsoft.com/office/drawing/2014/main" id="{3F49A217-DDD3-4E11-92CF-87442291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01" y="1160242"/>
            <a:ext cx="132276" cy="325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19C0F1-1BE9-48DC-82A5-AE95B7501197}"/>
              </a:ext>
            </a:extLst>
          </p:cNvPr>
          <p:cNvSpPr txBox="1"/>
          <p:nvPr/>
        </p:nvSpPr>
        <p:spPr>
          <a:xfrm>
            <a:off x="6794160" y="5236511"/>
            <a:ext cx="21544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</a:rPr>
              <a:t>SCHEMA= FACT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881ABE5-BBD9-4F20-894E-92D4A02C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11" y="5073413"/>
            <a:ext cx="5849089" cy="23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3">
            <a:extLst>
              <a:ext uri="{FF2B5EF4-FFF2-40B4-BE49-F238E27FC236}">
                <a16:creationId xmlns:a16="http://schemas.microsoft.com/office/drawing/2014/main" id="{4AD29F30-87A0-4801-A069-B9BADE0FD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91" y="1202904"/>
            <a:ext cx="204814" cy="565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0A841B6-9023-40FC-9D24-7575C732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40" y="6036389"/>
            <a:ext cx="146433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5C4F2-0605-42F1-960E-7077076200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0204" y="5501573"/>
            <a:ext cx="1202885" cy="1202885"/>
          </a:xfrm>
          <a:prstGeom prst="rect">
            <a:avLst/>
          </a:prstGeom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8DE44A14-431D-4516-BF25-A108E3600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1" y="1903583"/>
            <a:ext cx="254805" cy="55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803AD6-FDCF-4AE9-AF6F-6131C1D705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2772" y="1295935"/>
            <a:ext cx="608890" cy="608890"/>
          </a:xfrm>
          <a:prstGeom prst="rect">
            <a:avLst/>
          </a:prstGeom>
        </p:spPr>
      </p:pic>
      <p:pic>
        <p:nvPicPr>
          <p:cNvPr id="4097" name="Picture 1">
            <a:extLst>
              <a:ext uri="{FF2B5EF4-FFF2-40B4-BE49-F238E27FC236}">
                <a16:creationId xmlns:a16="http://schemas.microsoft.com/office/drawing/2014/main" id="{B63411DC-CD20-4BD7-ABB1-BA721AC7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30" y="6124733"/>
            <a:ext cx="1752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ACA4D3A-14AE-4A0B-9BE6-2F7A678CD0AD}"/>
              </a:ext>
            </a:extLst>
          </p:cNvPr>
          <p:cNvSpPr txBox="1"/>
          <p:nvPr/>
        </p:nvSpPr>
        <p:spPr>
          <a:xfrm>
            <a:off x="9503255" y="6192683"/>
            <a:ext cx="3834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effectLst/>
                <a:latin typeface="Times New Roman" panose="02020603050405020304" pitchFamily="18" charset="0"/>
              </a:rPr>
              <a:t>Agri_fact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B1319B-CF98-495B-984A-AAC9A9E8B4AD}"/>
              </a:ext>
            </a:extLst>
          </p:cNvPr>
          <p:cNvSpPr txBox="1"/>
          <p:nvPr/>
        </p:nvSpPr>
        <p:spPr>
          <a:xfrm>
            <a:off x="106408" y="4710399"/>
            <a:ext cx="412007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/>
              <a:t>1) Top 5 Districts Highest Yield Efficiency</a:t>
            </a:r>
            <a:br>
              <a:rPr lang="en-IN" sz="1500" dirty="0"/>
            </a:br>
            <a:br>
              <a:rPr lang="en-IN" sz="1500" dirty="0"/>
            </a:br>
            <a:r>
              <a:rPr lang="en-IN" sz="1500" dirty="0"/>
              <a:t>2) </a:t>
            </a:r>
            <a:r>
              <a:rPr lang="en-IN" sz="1600" dirty="0"/>
              <a:t>Seasonal Production  in Tonnes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3)</a:t>
            </a:r>
            <a:r>
              <a:rPr lang="en-GB" sz="1600" dirty="0"/>
              <a:t> State wise Area Utilization Efficiency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4) District wise </a:t>
            </a:r>
            <a:r>
              <a:rPr lang="en-GB" sz="1600" dirty="0" err="1"/>
              <a:t>arecanut_productivity</a:t>
            </a:r>
            <a:endParaRPr lang="en-IN" sz="1600" dirty="0"/>
          </a:p>
          <a:p>
            <a:endParaRPr lang="en-IN" sz="15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2AA803-5965-431A-9524-88013218E4E7}"/>
              </a:ext>
            </a:extLst>
          </p:cNvPr>
          <p:cNvCxnSpPr/>
          <p:nvPr/>
        </p:nvCxnSpPr>
        <p:spPr>
          <a:xfrm rot="10800000">
            <a:off x="3338287" y="4909709"/>
            <a:ext cx="1088571" cy="591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3517F68-3E97-4067-83D7-CEF5036C9EEB}"/>
              </a:ext>
            </a:extLst>
          </p:cNvPr>
          <p:cNvCxnSpPr/>
          <p:nvPr/>
        </p:nvCxnSpPr>
        <p:spPr>
          <a:xfrm rot="10800000">
            <a:off x="2959074" y="5355422"/>
            <a:ext cx="1169775" cy="383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625EB98-7655-4662-9686-187D06740A63}"/>
              </a:ext>
            </a:extLst>
          </p:cNvPr>
          <p:cNvCxnSpPr>
            <a:cxnSpLocks/>
          </p:cNvCxnSpPr>
          <p:nvPr/>
        </p:nvCxnSpPr>
        <p:spPr>
          <a:xfrm rot="10800000">
            <a:off x="3373174" y="5872657"/>
            <a:ext cx="797031" cy="98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8BB5FB-E7B7-41AB-84B6-8CAC87A27912}"/>
              </a:ext>
            </a:extLst>
          </p:cNvPr>
          <p:cNvCxnSpPr/>
          <p:nvPr/>
        </p:nvCxnSpPr>
        <p:spPr>
          <a:xfrm rot="10800000" flipV="1">
            <a:off x="3338286" y="6405721"/>
            <a:ext cx="831918" cy="156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3" name="Picture 7">
            <a:extLst>
              <a:ext uri="{FF2B5EF4-FFF2-40B4-BE49-F238E27FC236}">
                <a16:creationId xmlns:a16="http://schemas.microsoft.com/office/drawing/2014/main" id="{FB6D1429-25D4-4A72-B092-89854AC3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58738" y="3713330"/>
            <a:ext cx="1591946" cy="1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AE7E1EF-BDCB-4464-A005-0004F652F57E}"/>
                  </a:ext>
                </a:extLst>
              </p14:cNvPr>
              <p14:cNvContentPartPr/>
              <p14:nvPr/>
            </p14:nvContentPartPr>
            <p14:xfrm>
              <a:off x="5447940" y="1282220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AE7E1EF-BDCB-4464-A005-0004F652F5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38940" y="1273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FA14002-C5F0-462E-903F-8D4D3339E829}"/>
                  </a:ext>
                </a:extLst>
              </p14:cNvPr>
              <p14:cNvContentPartPr/>
              <p14:nvPr/>
            </p14:nvContentPartPr>
            <p14:xfrm>
              <a:off x="4673580" y="1478420"/>
              <a:ext cx="24480" cy="10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FA14002-C5F0-462E-903F-8D4D3339E8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4940" y="1469420"/>
                <a:ext cx="421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BCC6F1D-033C-4164-AF4D-E4BC564BA104}"/>
                  </a:ext>
                </a:extLst>
              </p14:cNvPr>
              <p14:cNvContentPartPr/>
              <p14:nvPr/>
            </p14:nvContentPartPr>
            <p14:xfrm>
              <a:off x="6837540" y="3287060"/>
              <a:ext cx="23040" cy="71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BCC6F1D-033C-4164-AF4D-E4BC564BA1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28540" y="3278420"/>
                <a:ext cx="406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4766C2A4-2F5E-4764-B669-FD538218DEC3}"/>
              </a:ext>
            </a:extLst>
          </p:cNvPr>
          <p:cNvGrpSpPr/>
          <p:nvPr/>
        </p:nvGrpSpPr>
        <p:grpSpPr>
          <a:xfrm>
            <a:off x="5577540" y="3106340"/>
            <a:ext cx="1305720" cy="128880"/>
            <a:chOff x="5577540" y="3106340"/>
            <a:chExt cx="130572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05BEE92-B31D-4D4E-8147-CE02E0E0B605}"/>
                    </a:ext>
                  </a:extLst>
                </p14:cNvPr>
                <p14:cNvContentPartPr/>
                <p14:nvPr/>
              </p14:nvContentPartPr>
              <p14:xfrm>
                <a:off x="6861660" y="3231620"/>
                <a:ext cx="5040" cy="3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05BEE92-B31D-4D4E-8147-CE02E0E0B6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52660" y="3222980"/>
                  <a:ext cx="22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6891043-9961-4E18-AEE9-1937DB7BA933}"/>
                    </a:ext>
                  </a:extLst>
                </p14:cNvPr>
                <p14:cNvContentPartPr/>
                <p14:nvPr/>
              </p14:nvContentPartPr>
              <p14:xfrm>
                <a:off x="5577540" y="3106340"/>
                <a:ext cx="1305720" cy="118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6891043-9961-4E18-AEE9-1937DB7BA9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8900" y="3097700"/>
                  <a:ext cx="132336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7223BBD-25AC-43DA-85F6-C0DC497DAAB5}"/>
                  </a:ext>
                </a:extLst>
              </p14:cNvPr>
              <p14:cNvContentPartPr/>
              <p14:nvPr/>
            </p14:nvContentPartPr>
            <p14:xfrm>
              <a:off x="11912820" y="5158700"/>
              <a:ext cx="330480" cy="65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7223BBD-25AC-43DA-85F6-C0DC497DAA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03820" y="5149700"/>
                <a:ext cx="348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C3D8DBD-A075-4C77-9F62-C5CAC05B6A38}"/>
                  </a:ext>
                </a:extLst>
              </p14:cNvPr>
              <p14:cNvContentPartPr/>
              <p14:nvPr/>
            </p14:nvContentPartPr>
            <p14:xfrm>
              <a:off x="6634543" y="6810503"/>
              <a:ext cx="26640" cy="146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3D8DBD-A075-4C77-9F62-C5CAC05B6A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25543" y="6801503"/>
                <a:ext cx="442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9F16155-3B41-4467-A202-0AB0D656FB74}"/>
                  </a:ext>
                </a:extLst>
              </p14:cNvPr>
              <p14:cNvContentPartPr/>
              <p14:nvPr/>
            </p14:nvContentPartPr>
            <p14:xfrm>
              <a:off x="14705383" y="4914383"/>
              <a:ext cx="99360" cy="12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9F16155-3B41-4467-A202-0AB0D656FB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696743" y="4905743"/>
                <a:ext cx="117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D938F5BF-9CA9-419B-A1D9-21CE00E7947B}"/>
                  </a:ext>
                </a:extLst>
              </p14:cNvPr>
              <p14:cNvContentPartPr/>
              <p14:nvPr/>
            </p14:nvContentPartPr>
            <p14:xfrm>
              <a:off x="5469583" y="2197103"/>
              <a:ext cx="12240" cy="20160"/>
            </p14:xfrm>
          </p:contentPart>
        </mc:Choice>
        <mc:Fallback xmlns=""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D938F5BF-9CA9-419B-A1D9-21CE00E794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60943" y="2188463"/>
                <a:ext cx="29880" cy="37800"/>
              </a:xfrm>
              <a:prstGeom prst="rect">
                <a:avLst/>
              </a:prstGeom>
            </p:spPr>
          </p:pic>
        </mc:Fallback>
      </mc:AlternateContent>
      <p:sp>
        <p:nvSpPr>
          <p:cNvPr id="4110" name="Rectangle 4109">
            <a:extLst>
              <a:ext uri="{FF2B5EF4-FFF2-40B4-BE49-F238E27FC236}">
                <a16:creationId xmlns:a16="http://schemas.microsoft.com/office/drawing/2014/main" id="{5F2CD8F6-5266-4D70-8271-E01B4AB06A81}"/>
              </a:ext>
            </a:extLst>
          </p:cNvPr>
          <p:cNvSpPr/>
          <p:nvPr/>
        </p:nvSpPr>
        <p:spPr>
          <a:xfrm>
            <a:off x="3199140" y="1287540"/>
            <a:ext cx="2340000" cy="540000"/>
          </a:xfrm>
          <a:prstGeom prst="rect">
            <a:avLst/>
          </a:prstGeom>
          <a:solidFill>
            <a:srgbClr val="33CCFF">
              <a:alpha val="5000"/>
            </a:srgbClr>
          </a:solidFill>
          <a:ln w="18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3CCFF"/>
              </a:solidFill>
            </a:endParaRP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F99A089E-2D23-476A-993D-13D980010886}"/>
              </a:ext>
            </a:extLst>
          </p:cNvPr>
          <p:cNvSpPr/>
          <p:nvPr/>
        </p:nvSpPr>
        <p:spPr>
          <a:xfrm>
            <a:off x="6896220" y="1322508"/>
            <a:ext cx="2880000" cy="469626"/>
          </a:xfrm>
          <a:prstGeom prst="rect">
            <a:avLst/>
          </a:prstGeom>
          <a:solidFill>
            <a:srgbClr val="33CCFF">
              <a:alpha val="5000"/>
            </a:srgbClr>
          </a:solidFill>
          <a:ln w="18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3CC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13" name="Ink 4112">
                <a:extLst>
                  <a:ext uri="{FF2B5EF4-FFF2-40B4-BE49-F238E27FC236}">
                    <a16:creationId xmlns:a16="http://schemas.microsoft.com/office/drawing/2014/main" id="{624AB76D-4C93-4F8A-8C6B-8E67AC505E65}"/>
                  </a:ext>
                </a:extLst>
              </p14:cNvPr>
              <p14:cNvContentPartPr/>
              <p14:nvPr/>
            </p14:nvContentPartPr>
            <p14:xfrm>
              <a:off x="12764623" y="2305103"/>
              <a:ext cx="26280" cy="115200"/>
            </p14:xfrm>
          </p:contentPart>
        </mc:Choice>
        <mc:Fallback xmlns="">
          <p:pic>
            <p:nvPicPr>
              <p:cNvPr id="4113" name="Ink 4112">
                <a:extLst>
                  <a:ext uri="{FF2B5EF4-FFF2-40B4-BE49-F238E27FC236}">
                    <a16:creationId xmlns:a16="http://schemas.microsoft.com/office/drawing/2014/main" id="{624AB76D-4C93-4F8A-8C6B-8E67AC505E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755983" y="2296463"/>
                <a:ext cx="43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15" name="Ink 4114">
                <a:extLst>
                  <a:ext uri="{FF2B5EF4-FFF2-40B4-BE49-F238E27FC236}">
                    <a16:creationId xmlns:a16="http://schemas.microsoft.com/office/drawing/2014/main" id="{5E1C8EEA-86AE-444E-9249-6EC542A024FE}"/>
                  </a:ext>
                </a:extLst>
              </p14:cNvPr>
              <p14:cNvContentPartPr/>
              <p14:nvPr/>
            </p14:nvContentPartPr>
            <p14:xfrm>
              <a:off x="6529073" y="4397415"/>
              <a:ext cx="99360" cy="29880"/>
            </p14:xfrm>
          </p:contentPart>
        </mc:Choice>
        <mc:Fallback xmlns="">
          <p:pic>
            <p:nvPicPr>
              <p:cNvPr id="4115" name="Ink 4114">
                <a:extLst>
                  <a:ext uri="{FF2B5EF4-FFF2-40B4-BE49-F238E27FC236}">
                    <a16:creationId xmlns:a16="http://schemas.microsoft.com/office/drawing/2014/main" id="{5E1C8EEA-86AE-444E-9249-6EC542A024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20433" y="4388415"/>
                <a:ext cx="117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16" name="Ink 4115">
                <a:extLst>
                  <a:ext uri="{FF2B5EF4-FFF2-40B4-BE49-F238E27FC236}">
                    <a16:creationId xmlns:a16="http://schemas.microsoft.com/office/drawing/2014/main" id="{B465FAB2-B3EB-4A8C-9FD1-C8075FA5ACDA}"/>
                  </a:ext>
                </a:extLst>
              </p14:cNvPr>
              <p14:cNvContentPartPr/>
              <p14:nvPr/>
            </p14:nvContentPartPr>
            <p14:xfrm>
              <a:off x="6524033" y="4399935"/>
              <a:ext cx="152280" cy="44280"/>
            </p14:xfrm>
          </p:contentPart>
        </mc:Choice>
        <mc:Fallback xmlns="">
          <p:pic>
            <p:nvPicPr>
              <p:cNvPr id="4116" name="Ink 4115">
                <a:extLst>
                  <a:ext uri="{FF2B5EF4-FFF2-40B4-BE49-F238E27FC236}">
                    <a16:creationId xmlns:a16="http://schemas.microsoft.com/office/drawing/2014/main" id="{B465FAB2-B3EB-4A8C-9FD1-C8075FA5AC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5033" y="4390935"/>
                <a:ext cx="1699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17" name="Ink 4116">
                <a:extLst>
                  <a:ext uri="{FF2B5EF4-FFF2-40B4-BE49-F238E27FC236}">
                    <a16:creationId xmlns:a16="http://schemas.microsoft.com/office/drawing/2014/main" id="{9F70272A-72C1-4120-A08E-631564A7D776}"/>
                  </a:ext>
                </a:extLst>
              </p14:cNvPr>
              <p14:cNvContentPartPr/>
              <p14:nvPr/>
            </p14:nvContentPartPr>
            <p14:xfrm>
              <a:off x="6821393" y="4450335"/>
              <a:ext cx="301680" cy="141480"/>
            </p14:xfrm>
          </p:contentPart>
        </mc:Choice>
        <mc:Fallback xmlns="">
          <p:pic>
            <p:nvPicPr>
              <p:cNvPr id="4117" name="Ink 4116">
                <a:extLst>
                  <a:ext uri="{FF2B5EF4-FFF2-40B4-BE49-F238E27FC236}">
                    <a16:creationId xmlns:a16="http://schemas.microsoft.com/office/drawing/2014/main" id="{9F70272A-72C1-4120-A08E-631564A7D7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12393" y="4441335"/>
                <a:ext cx="319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18" name="Ink 4117">
                <a:extLst>
                  <a:ext uri="{FF2B5EF4-FFF2-40B4-BE49-F238E27FC236}">
                    <a16:creationId xmlns:a16="http://schemas.microsoft.com/office/drawing/2014/main" id="{254956A8-62F7-4096-B944-52C91A2CEC6E}"/>
                  </a:ext>
                </a:extLst>
              </p14:cNvPr>
              <p14:cNvContentPartPr/>
              <p14:nvPr/>
            </p14:nvContentPartPr>
            <p14:xfrm>
              <a:off x="6961433" y="4426935"/>
              <a:ext cx="135720" cy="169920"/>
            </p14:xfrm>
          </p:contentPart>
        </mc:Choice>
        <mc:Fallback xmlns="">
          <p:pic>
            <p:nvPicPr>
              <p:cNvPr id="4118" name="Ink 4117">
                <a:extLst>
                  <a:ext uri="{FF2B5EF4-FFF2-40B4-BE49-F238E27FC236}">
                    <a16:creationId xmlns:a16="http://schemas.microsoft.com/office/drawing/2014/main" id="{254956A8-62F7-4096-B944-52C91A2CEC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52793" y="4418295"/>
                <a:ext cx="153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19" name="Ink 4118">
                <a:extLst>
                  <a:ext uri="{FF2B5EF4-FFF2-40B4-BE49-F238E27FC236}">
                    <a16:creationId xmlns:a16="http://schemas.microsoft.com/office/drawing/2014/main" id="{014CF2E7-644F-4E17-AB5F-821CDE06A7C9}"/>
                  </a:ext>
                </a:extLst>
              </p14:cNvPr>
              <p14:cNvContentPartPr/>
              <p14:nvPr/>
            </p14:nvContentPartPr>
            <p14:xfrm>
              <a:off x="6924713" y="3073335"/>
              <a:ext cx="13320" cy="12600"/>
            </p14:xfrm>
          </p:contentPart>
        </mc:Choice>
        <mc:Fallback xmlns="">
          <p:pic>
            <p:nvPicPr>
              <p:cNvPr id="4119" name="Ink 4118">
                <a:extLst>
                  <a:ext uri="{FF2B5EF4-FFF2-40B4-BE49-F238E27FC236}">
                    <a16:creationId xmlns:a16="http://schemas.microsoft.com/office/drawing/2014/main" id="{014CF2E7-644F-4E17-AB5F-821CDE06A7C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16073" y="3064695"/>
                <a:ext cx="30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20" name="Ink 4119">
                <a:extLst>
                  <a:ext uri="{FF2B5EF4-FFF2-40B4-BE49-F238E27FC236}">
                    <a16:creationId xmlns:a16="http://schemas.microsoft.com/office/drawing/2014/main" id="{1B3158A0-888D-4C8D-B264-9BB3CB79F8D0}"/>
                  </a:ext>
                </a:extLst>
              </p14:cNvPr>
              <p14:cNvContentPartPr/>
              <p14:nvPr/>
            </p14:nvContentPartPr>
            <p14:xfrm>
              <a:off x="6879713" y="3083775"/>
              <a:ext cx="34200" cy="66960"/>
            </p14:xfrm>
          </p:contentPart>
        </mc:Choice>
        <mc:Fallback xmlns="">
          <p:pic>
            <p:nvPicPr>
              <p:cNvPr id="4120" name="Ink 4119">
                <a:extLst>
                  <a:ext uri="{FF2B5EF4-FFF2-40B4-BE49-F238E27FC236}">
                    <a16:creationId xmlns:a16="http://schemas.microsoft.com/office/drawing/2014/main" id="{1B3158A0-888D-4C8D-B264-9BB3CB79F8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71073" y="3075135"/>
                <a:ext cx="518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23" name="Ink 4122">
                <a:extLst>
                  <a:ext uri="{FF2B5EF4-FFF2-40B4-BE49-F238E27FC236}">
                    <a16:creationId xmlns:a16="http://schemas.microsoft.com/office/drawing/2014/main" id="{606F5BCD-DA6B-470D-A3F1-EFBECBC9C947}"/>
                  </a:ext>
                </a:extLst>
              </p14:cNvPr>
              <p14:cNvContentPartPr/>
              <p14:nvPr/>
            </p14:nvContentPartPr>
            <p14:xfrm>
              <a:off x="6679193" y="5166375"/>
              <a:ext cx="79920" cy="23760"/>
            </p14:xfrm>
          </p:contentPart>
        </mc:Choice>
        <mc:Fallback xmlns="">
          <p:pic>
            <p:nvPicPr>
              <p:cNvPr id="4123" name="Ink 4122">
                <a:extLst>
                  <a:ext uri="{FF2B5EF4-FFF2-40B4-BE49-F238E27FC236}">
                    <a16:creationId xmlns:a16="http://schemas.microsoft.com/office/drawing/2014/main" id="{606F5BCD-DA6B-470D-A3F1-EFBECBC9C9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70553" y="5157735"/>
                <a:ext cx="97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24" name="Ink 4123">
                <a:extLst>
                  <a:ext uri="{FF2B5EF4-FFF2-40B4-BE49-F238E27FC236}">
                    <a16:creationId xmlns:a16="http://schemas.microsoft.com/office/drawing/2014/main" id="{19593A52-ADDF-49AE-9315-4B5679086774}"/>
                  </a:ext>
                </a:extLst>
              </p14:cNvPr>
              <p14:cNvContentPartPr/>
              <p14:nvPr/>
            </p14:nvContentPartPr>
            <p14:xfrm>
              <a:off x="6629873" y="5176095"/>
              <a:ext cx="143640" cy="69480"/>
            </p14:xfrm>
          </p:contentPart>
        </mc:Choice>
        <mc:Fallback xmlns="">
          <p:pic>
            <p:nvPicPr>
              <p:cNvPr id="4124" name="Ink 4123">
                <a:extLst>
                  <a:ext uri="{FF2B5EF4-FFF2-40B4-BE49-F238E27FC236}">
                    <a16:creationId xmlns:a16="http://schemas.microsoft.com/office/drawing/2014/main" id="{19593A52-ADDF-49AE-9315-4B56790867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21233" y="5167095"/>
                <a:ext cx="1612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34" name="Ink 4133">
                <a:extLst>
                  <a:ext uri="{FF2B5EF4-FFF2-40B4-BE49-F238E27FC236}">
                    <a16:creationId xmlns:a16="http://schemas.microsoft.com/office/drawing/2014/main" id="{7A6DB919-67DB-4E51-85A3-8AB2C434FD3E}"/>
                  </a:ext>
                </a:extLst>
              </p14:cNvPr>
              <p14:cNvContentPartPr/>
              <p14:nvPr/>
            </p14:nvContentPartPr>
            <p14:xfrm>
              <a:off x="7619125" y="6360525"/>
              <a:ext cx="168480" cy="33480"/>
            </p14:xfrm>
          </p:contentPart>
        </mc:Choice>
        <mc:Fallback xmlns="">
          <p:pic>
            <p:nvPicPr>
              <p:cNvPr id="4134" name="Ink 4133">
                <a:extLst>
                  <a:ext uri="{FF2B5EF4-FFF2-40B4-BE49-F238E27FC236}">
                    <a16:creationId xmlns:a16="http://schemas.microsoft.com/office/drawing/2014/main" id="{7A6DB919-67DB-4E51-85A3-8AB2C434FD3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10485" y="6351525"/>
                <a:ext cx="186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35" name="Ink 4134">
                <a:extLst>
                  <a:ext uri="{FF2B5EF4-FFF2-40B4-BE49-F238E27FC236}">
                    <a16:creationId xmlns:a16="http://schemas.microsoft.com/office/drawing/2014/main" id="{B394FF29-2234-4A1B-85CC-59DE89D17AFF}"/>
                  </a:ext>
                </a:extLst>
              </p14:cNvPr>
              <p14:cNvContentPartPr/>
              <p14:nvPr/>
            </p14:nvContentPartPr>
            <p14:xfrm>
              <a:off x="6816430" y="2981520"/>
              <a:ext cx="12240" cy="5400"/>
            </p14:xfrm>
          </p:contentPart>
        </mc:Choice>
        <mc:Fallback xmlns="">
          <p:pic>
            <p:nvPicPr>
              <p:cNvPr id="4135" name="Ink 4134">
                <a:extLst>
                  <a:ext uri="{FF2B5EF4-FFF2-40B4-BE49-F238E27FC236}">
                    <a16:creationId xmlns:a16="http://schemas.microsoft.com/office/drawing/2014/main" id="{B394FF29-2234-4A1B-85CC-59DE89D17A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07790" y="2972520"/>
                <a:ext cx="298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36" name="Ink 4135">
                <a:extLst>
                  <a:ext uri="{FF2B5EF4-FFF2-40B4-BE49-F238E27FC236}">
                    <a16:creationId xmlns:a16="http://schemas.microsoft.com/office/drawing/2014/main" id="{45DFCF07-F862-4A92-850B-7450FA175B82}"/>
                  </a:ext>
                </a:extLst>
              </p14:cNvPr>
              <p14:cNvContentPartPr/>
              <p14:nvPr/>
            </p14:nvContentPartPr>
            <p14:xfrm>
              <a:off x="6795190" y="3043080"/>
              <a:ext cx="93600" cy="213480"/>
            </p14:xfrm>
          </p:contentPart>
        </mc:Choice>
        <mc:Fallback xmlns="">
          <p:pic>
            <p:nvPicPr>
              <p:cNvPr id="4136" name="Ink 4135">
                <a:extLst>
                  <a:ext uri="{FF2B5EF4-FFF2-40B4-BE49-F238E27FC236}">
                    <a16:creationId xmlns:a16="http://schemas.microsoft.com/office/drawing/2014/main" id="{45DFCF07-F862-4A92-850B-7450FA175B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86190" y="3034080"/>
                <a:ext cx="1112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38" name="Ink 4137">
                <a:extLst>
                  <a:ext uri="{FF2B5EF4-FFF2-40B4-BE49-F238E27FC236}">
                    <a16:creationId xmlns:a16="http://schemas.microsoft.com/office/drawing/2014/main" id="{B0C16BEB-1B03-466C-8614-F24C1D8CF59E}"/>
                  </a:ext>
                </a:extLst>
              </p14:cNvPr>
              <p14:cNvContentPartPr/>
              <p14:nvPr/>
            </p14:nvContentPartPr>
            <p14:xfrm>
              <a:off x="2982580" y="4399470"/>
              <a:ext cx="49320" cy="13320"/>
            </p14:xfrm>
          </p:contentPart>
        </mc:Choice>
        <mc:Fallback xmlns="">
          <p:pic>
            <p:nvPicPr>
              <p:cNvPr id="4138" name="Ink 4137">
                <a:extLst>
                  <a:ext uri="{FF2B5EF4-FFF2-40B4-BE49-F238E27FC236}">
                    <a16:creationId xmlns:a16="http://schemas.microsoft.com/office/drawing/2014/main" id="{B0C16BEB-1B03-466C-8614-F24C1D8CF5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73940" y="4390830"/>
                <a:ext cx="66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39" name="Ink 4138">
                <a:extLst>
                  <a:ext uri="{FF2B5EF4-FFF2-40B4-BE49-F238E27FC236}">
                    <a16:creationId xmlns:a16="http://schemas.microsoft.com/office/drawing/2014/main" id="{D0B10095-F0B4-4C38-9093-6750BBE45598}"/>
                  </a:ext>
                </a:extLst>
              </p14:cNvPr>
              <p14:cNvContentPartPr/>
              <p14:nvPr/>
            </p14:nvContentPartPr>
            <p14:xfrm>
              <a:off x="2930020" y="4386870"/>
              <a:ext cx="318600" cy="34920"/>
            </p14:xfrm>
          </p:contentPart>
        </mc:Choice>
        <mc:Fallback xmlns="">
          <p:pic>
            <p:nvPicPr>
              <p:cNvPr id="4139" name="Ink 4138">
                <a:extLst>
                  <a:ext uri="{FF2B5EF4-FFF2-40B4-BE49-F238E27FC236}">
                    <a16:creationId xmlns:a16="http://schemas.microsoft.com/office/drawing/2014/main" id="{D0B10095-F0B4-4C38-9093-6750BBE455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21380" y="4377870"/>
                <a:ext cx="336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40" name="Ink 4139">
                <a:extLst>
                  <a:ext uri="{FF2B5EF4-FFF2-40B4-BE49-F238E27FC236}">
                    <a16:creationId xmlns:a16="http://schemas.microsoft.com/office/drawing/2014/main" id="{2B1091EC-24C0-43CC-96AE-4609E0D84DAE}"/>
                  </a:ext>
                </a:extLst>
              </p14:cNvPr>
              <p14:cNvContentPartPr/>
              <p14:nvPr/>
            </p14:nvContentPartPr>
            <p14:xfrm>
              <a:off x="1594665" y="4391160"/>
              <a:ext cx="198360" cy="23400"/>
            </p14:xfrm>
          </p:contentPart>
        </mc:Choice>
        <mc:Fallback xmlns="">
          <p:pic>
            <p:nvPicPr>
              <p:cNvPr id="4140" name="Ink 4139">
                <a:extLst>
                  <a:ext uri="{FF2B5EF4-FFF2-40B4-BE49-F238E27FC236}">
                    <a16:creationId xmlns:a16="http://schemas.microsoft.com/office/drawing/2014/main" id="{2B1091EC-24C0-43CC-96AE-4609E0D84DA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85665" y="4382520"/>
                <a:ext cx="216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41" name="Ink 4140">
                <a:extLst>
                  <a:ext uri="{FF2B5EF4-FFF2-40B4-BE49-F238E27FC236}">
                    <a16:creationId xmlns:a16="http://schemas.microsoft.com/office/drawing/2014/main" id="{0A9DB54E-BAEC-4615-8265-377791086A07}"/>
                  </a:ext>
                </a:extLst>
              </p14:cNvPr>
              <p14:cNvContentPartPr/>
              <p14:nvPr/>
            </p14:nvContentPartPr>
            <p14:xfrm>
              <a:off x="1607625" y="4368480"/>
              <a:ext cx="87120" cy="58680"/>
            </p14:xfrm>
          </p:contentPart>
        </mc:Choice>
        <mc:Fallback xmlns="">
          <p:pic>
            <p:nvPicPr>
              <p:cNvPr id="4141" name="Ink 4140">
                <a:extLst>
                  <a:ext uri="{FF2B5EF4-FFF2-40B4-BE49-F238E27FC236}">
                    <a16:creationId xmlns:a16="http://schemas.microsoft.com/office/drawing/2014/main" id="{0A9DB54E-BAEC-4615-8265-377791086A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98985" y="4359840"/>
                <a:ext cx="1047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42" name="Ink 4141">
                <a:extLst>
                  <a:ext uri="{FF2B5EF4-FFF2-40B4-BE49-F238E27FC236}">
                    <a16:creationId xmlns:a16="http://schemas.microsoft.com/office/drawing/2014/main" id="{F733FF3B-A253-44D3-B6DA-6882A3F2866D}"/>
                  </a:ext>
                </a:extLst>
              </p14:cNvPr>
              <p14:cNvContentPartPr/>
              <p14:nvPr/>
            </p14:nvContentPartPr>
            <p14:xfrm>
              <a:off x="1652625" y="4367760"/>
              <a:ext cx="43200" cy="30240"/>
            </p14:xfrm>
          </p:contentPart>
        </mc:Choice>
        <mc:Fallback xmlns="">
          <p:pic>
            <p:nvPicPr>
              <p:cNvPr id="4142" name="Ink 4141">
                <a:extLst>
                  <a:ext uri="{FF2B5EF4-FFF2-40B4-BE49-F238E27FC236}">
                    <a16:creationId xmlns:a16="http://schemas.microsoft.com/office/drawing/2014/main" id="{F733FF3B-A253-44D3-B6DA-6882A3F286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43625" y="4358760"/>
                <a:ext cx="60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27B91E43-8F8F-48E9-A8D7-AB944892A2B3}"/>
                  </a:ext>
                </a:extLst>
              </p14:cNvPr>
              <p14:cNvContentPartPr/>
              <p14:nvPr/>
            </p14:nvContentPartPr>
            <p14:xfrm>
              <a:off x="-495" y="4406280"/>
              <a:ext cx="313560" cy="30600"/>
            </p14:xfrm>
          </p:contentPart>
        </mc:Choice>
        <mc:Fallback xmlns=""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27B91E43-8F8F-48E9-A8D7-AB944892A2B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-9135" y="4397640"/>
                <a:ext cx="3312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58AEFA5-3D29-428A-B7E4-E003AA74A239}"/>
              </a:ext>
            </a:extLst>
          </p:cNvPr>
          <p:cNvGrpSpPr/>
          <p:nvPr/>
        </p:nvGrpSpPr>
        <p:grpSpPr>
          <a:xfrm>
            <a:off x="-495" y="4431120"/>
            <a:ext cx="465480" cy="6480"/>
            <a:chOff x="-495" y="4431120"/>
            <a:chExt cx="465480" cy="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D054C880-16A9-4EE5-90D7-032D952A41B0}"/>
                    </a:ext>
                  </a:extLst>
                </p14:cNvPr>
                <p14:cNvContentPartPr/>
                <p14:nvPr/>
              </p14:nvContentPartPr>
              <p14:xfrm>
                <a:off x="45945" y="4434360"/>
                <a:ext cx="93960" cy="180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D054C880-16A9-4EE5-90D7-032D952A41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305" y="4425360"/>
                  <a:ext cx="11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A63D4A14-B733-4532-AC42-1DEE245DCC5C}"/>
                    </a:ext>
                  </a:extLst>
                </p14:cNvPr>
                <p14:cNvContentPartPr/>
                <p14:nvPr/>
              </p14:nvContentPartPr>
              <p14:xfrm>
                <a:off x="-495" y="4431120"/>
                <a:ext cx="465480" cy="648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A63D4A14-B733-4532-AC42-1DEE245DCC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-9135" y="4422120"/>
                  <a:ext cx="48312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09203874-11EF-4D94-BA96-DA9EA553182E}"/>
                  </a:ext>
                </a:extLst>
              </p14:cNvPr>
              <p14:cNvContentPartPr/>
              <p14:nvPr/>
            </p14:nvContentPartPr>
            <p14:xfrm>
              <a:off x="-495" y="4412335"/>
              <a:ext cx="23400" cy="12960"/>
            </p14:xfrm>
          </p:contentPart>
        </mc:Choice>
        <mc:Fallback xmlns=""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09203874-11EF-4D94-BA96-DA9EA553182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-9135" y="4403695"/>
                <a:ext cx="4104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6CA02F34-2628-4165-8435-1A84765B80F7}"/>
              </a:ext>
            </a:extLst>
          </p:cNvPr>
          <p:cNvGrpSpPr/>
          <p:nvPr/>
        </p:nvGrpSpPr>
        <p:grpSpPr>
          <a:xfrm>
            <a:off x="1665" y="4409095"/>
            <a:ext cx="91800" cy="8640"/>
            <a:chOff x="1665" y="4409095"/>
            <a:chExt cx="9180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9140B26F-DB91-4B71-9467-1BDA5719C3C3}"/>
                    </a:ext>
                  </a:extLst>
                </p14:cNvPr>
                <p14:cNvContentPartPr/>
                <p14:nvPr/>
              </p14:nvContentPartPr>
              <p14:xfrm>
                <a:off x="1665" y="4409095"/>
                <a:ext cx="47160" cy="288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9140B26F-DB91-4B71-9467-1BDA5719C3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-6975" y="4400455"/>
                  <a:ext cx="64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02D07EA8-64D3-48CE-A318-3FB265EF78FF}"/>
                    </a:ext>
                  </a:extLst>
                </p14:cNvPr>
                <p14:cNvContentPartPr/>
                <p14:nvPr/>
              </p14:nvContentPartPr>
              <p14:xfrm>
                <a:off x="56385" y="4413415"/>
                <a:ext cx="37080" cy="432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02D07EA8-64D3-48CE-A318-3FB265EF78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745" y="4404775"/>
                  <a:ext cx="5472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109C6576-A531-408A-9CFE-8DF6577DC2A4}"/>
                  </a:ext>
                </a:extLst>
              </p14:cNvPr>
              <p14:cNvContentPartPr/>
              <p14:nvPr/>
            </p14:nvContentPartPr>
            <p14:xfrm>
              <a:off x="-495" y="4388575"/>
              <a:ext cx="502920" cy="30240"/>
            </p14:xfrm>
          </p:contentPart>
        </mc:Choice>
        <mc:Fallback xmlns=""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109C6576-A531-408A-9CFE-8DF6577DC2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-9135" y="4379575"/>
                <a:ext cx="520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E887AAB8-0C82-45F0-AF8D-BE0F302E1339}"/>
                  </a:ext>
                </a:extLst>
              </p14:cNvPr>
              <p14:cNvContentPartPr/>
              <p14:nvPr/>
            </p14:nvContentPartPr>
            <p14:xfrm>
              <a:off x="-495" y="4397575"/>
              <a:ext cx="393480" cy="4608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E887AAB8-0C82-45F0-AF8D-BE0F302E13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-9135" y="4388935"/>
                <a:ext cx="411120" cy="637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An Easy Way to Set Up Stage Tables for Snowpipe">
            <a:extLst>
              <a:ext uri="{FF2B5EF4-FFF2-40B4-BE49-F238E27FC236}">
                <a16:creationId xmlns:a16="http://schemas.microsoft.com/office/drawing/2014/main" id="{00C99015-6F3D-4251-85F9-49D244D8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44" y="2582687"/>
            <a:ext cx="722040" cy="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5">
            <a:extLst>
              <a:ext uri="{FF2B5EF4-FFF2-40B4-BE49-F238E27FC236}">
                <a16:creationId xmlns:a16="http://schemas.microsoft.com/office/drawing/2014/main" id="{16DCAD26-C9CC-4EF5-BD78-5DA8C79C9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44243" y="2338604"/>
            <a:ext cx="391779" cy="10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0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335A-8A1B-4144-9ECF-38995B8B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Staging in Snowflake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B3F390-5021-4A3E-99C8-A03B57D47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4562"/>
            <a:ext cx="988280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Creation: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Staging , Dimensions, Fact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Format: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CSV-specific attributes.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Stage: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Point to S3 bucket.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Staging Table: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 CSV data for further processing.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 and Pipe: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change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data ingestion.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OR REPLACE PIPE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AGRICULTURE.STAGING.agri_pipe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AUTO_INGEST =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73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00C8-CA19-4CDE-9F50-D4FEF940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Transformation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1E73D0-379A-4CF0-82DD-24CCEFBEB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8209"/>
            <a:ext cx="810882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 Tables: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 state, district, crop, season, and year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 Table: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 all dimensions with area, production, and yield metrics.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 for Automation: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populate_tables_task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Load dimension tables.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populate_fact_table_task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Populate fact table using joins.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INTO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AGRICULTURE.DIMENSIONS.state_dim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DISTINCT State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...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3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3632-BF78-400A-9DCF-9D0A1259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439"/>
            <a:ext cx="10515600" cy="1325563"/>
          </a:xfrm>
        </p:spPr>
        <p:txBody>
          <a:bodyPr/>
          <a:lstStyle/>
          <a:p>
            <a:r>
              <a:rPr lang="en-IN" dirty="0"/>
              <a:t>Scheduling and Automation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A9CBB9-AE4A-4EDA-9D30-9B6F028E6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5070"/>
            <a:ext cx="596836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with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Scheduling: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SCHEDULE = 'USING CRON * * * * * Asia/Kolkata'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 data loading and transformation.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 Time: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tasks run in sequence.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Ensure that all Dimension table gets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   populated before another task of 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   populating Fact table runs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C1EFB-4CB4-4D46-A55C-50A11033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40" y="4360284"/>
            <a:ext cx="6476546" cy="975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57B8AC-0C84-4800-8F35-C18F806D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744" y="5455247"/>
            <a:ext cx="6476546" cy="6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1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DF67-34E9-4505-B753-A75D6092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9"/>
            <a:ext cx="10515600" cy="592821"/>
          </a:xfrm>
        </p:spPr>
        <p:txBody>
          <a:bodyPr>
            <a:normAutofit fontScale="90000"/>
          </a:bodyPr>
          <a:lstStyle/>
          <a:p>
            <a:r>
              <a:rPr lang="en-IN" dirty="0"/>
              <a:t>Execution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83009-08A2-440F-92B5-7868134C2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506554"/>
            <a:ext cx="475745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rows processed and tasks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Outputs: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 fetched from staging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Populated dimension and fact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 Message: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Fetched n rows from staging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completed successfully.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A8810-7500-452C-97AF-327BEFEB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16190"/>
            <a:ext cx="11834497" cy="2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9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45D7-7437-439E-ABDE-964D496F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CE77B-43AE-473A-B476-7A116B4F1019}"/>
              </a:ext>
            </a:extLst>
          </p:cNvPr>
          <p:cNvSpPr txBox="1"/>
          <p:nvPr/>
        </p:nvSpPr>
        <p:spPr>
          <a:xfrm>
            <a:off x="838200" y="1435200"/>
            <a:ext cx="108767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 of KPI’s</a:t>
            </a:r>
          </a:p>
          <a:p>
            <a:r>
              <a:rPr lang="en-IN" dirty="0"/>
              <a:t>ICAR Annual Report 2023-2024</a:t>
            </a:r>
            <a:br>
              <a:rPr lang="en-IN" dirty="0"/>
            </a:br>
            <a:endParaRPr lang="en-IN" dirty="0"/>
          </a:p>
          <a:p>
            <a:r>
              <a:rPr lang="en-IN" dirty="0"/>
              <a:t>KPI’s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Yield Efficiency by District: Crop Improvement (Pages 1-3).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Seasonal Production Trends: Crop Management (Page 66).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Area Utilization Efficiency: Soil and Water Productivity (Page 99).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Arecanut</a:t>
            </a:r>
            <a:r>
              <a:rPr lang="en-GB" dirty="0"/>
              <a:t>-Specific Productivity Index: Crop Improvement (Pages 1-3).</a:t>
            </a:r>
            <a:endParaRPr lang="en-IN" dirty="0"/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DD37E1-FA53-4498-A501-BA88E193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04" y="0"/>
            <a:ext cx="2183296" cy="21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7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AD4-9080-45AE-BC4C-D0FC5712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</p:spPr>
        <p:txBody>
          <a:bodyPr/>
          <a:lstStyle/>
          <a:p>
            <a:r>
              <a:rPr lang="en-GB" sz="4400" dirty="0"/>
              <a:t>Top 5  districts with the highest yield efficiency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F603-4124-485D-9657-B50B765F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2" y="15025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FBAF6-6B13-4536-8432-FEE815EEA7A6}"/>
              </a:ext>
            </a:extLst>
          </p:cNvPr>
          <p:cNvSpPr txBox="1"/>
          <p:nvPr/>
        </p:nvSpPr>
        <p:spPr>
          <a:xfrm>
            <a:off x="852712" y="1502515"/>
            <a:ext cx="53117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SELECT     </a:t>
            </a:r>
            <a:r>
              <a:rPr lang="en-IN" sz="1600" dirty="0" err="1"/>
              <a:t>d.district_name</a:t>
            </a:r>
            <a:r>
              <a:rPr lang="en-IN" sz="1600" dirty="0"/>
              <a:t>,   </a:t>
            </a:r>
          </a:p>
          <a:p>
            <a:r>
              <a:rPr lang="en-IN" sz="1600" dirty="0"/>
              <a:t>                  </a:t>
            </a:r>
            <a:r>
              <a:rPr lang="en-IN" sz="1600" dirty="0" err="1"/>
              <a:t>s.state_name</a:t>
            </a:r>
            <a:r>
              <a:rPr lang="en-IN" sz="1600" dirty="0"/>
              <a:t>,   </a:t>
            </a:r>
          </a:p>
          <a:p>
            <a:r>
              <a:rPr lang="en-IN" sz="1600" dirty="0"/>
              <a:t>                (SUM(</a:t>
            </a:r>
            <a:r>
              <a:rPr lang="en-IN" sz="1600" dirty="0" err="1"/>
              <a:t>f.production</a:t>
            </a:r>
            <a:r>
              <a:rPr lang="en-IN" sz="1600" dirty="0"/>
              <a:t>) / SUM(</a:t>
            </a:r>
            <a:r>
              <a:rPr lang="en-IN" sz="1600" dirty="0" err="1"/>
              <a:t>f.area</a:t>
            </a:r>
            <a:r>
              <a:rPr lang="en-IN" sz="1600" dirty="0"/>
              <a:t>)) AS </a:t>
            </a:r>
            <a:r>
              <a:rPr lang="en-IN" sz="1600" dirty="0" err="1"/>
              <a:t>yield_efficiency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FROM     </a:t>
            </a:r>
            <a:r>
              <a:rPr lang="en-IN" sz="1600" dirty="0" err="1"/>
              <a:t>AGRICULTURE.DIMENSIONS.agri_fact</a:t>
            </a:r>
            <a:r>
              <a:rPr lang="en-IN" sz="1600" dirty="0"/>
              <a:t> f</a:t>
            </a:r>
          </a:p>
          <a:p>
            <a:endParaRPr lang="en-IN" sz="1600" dirty="0"/>
          </a:p>
          <a:p>
            <a:r>
              <a:rPr lang="en-IN" sz="1600" dirty="0"/>
              <a:t>JOIN     </a:t>
            </a:r>
            <a:r>
              <a:rPr lang="en-IN" sz="1600" dirty="0" err="1"/>
              <a:t>AGRICULTURE.DIMENSIONS.district_dim</a:t>
            </a:r>
            <a:r>
              <a:rPr lang="en-IN" sz="1600" dirty="0"/>
              <a:t> d </a:t>
            </a:r>
          </a:p>
          <a:p>
            <a:r>
              <a:rPr lang="en-IN" sz="1600" dirty="0"/>
              <a:t>ON </a:t>
            </a:r>
            <a:r>
              <a:rPr lang="en-IN" sz="1600" dirty="0" err="1"/>
              <a:t>f.district_id</a:t>
            </a:r>
            <a:r>
              <a:rPr lang="en-IN" sz="1600" dirty="0"/>
              <a:t> = </a:t>
            </a:r>
            <a:r>
              <a:rPr lang="en-IN" sz="1600" dirty="0" err="1"/>
              <a:t>d.district_id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JOIN     </a:t>
            </a:r>
            <a:r>
              <a:rPr lang="en-IN" sz="1600" dirty="0" err="1"/>
              <a:t>AGRICULTURE.DIMENSIONS.state_dim</a:t>
            </a:r>
            <a:r>
              <a:rPr lang="en-IN" sz="1600" dirty="0"/>
              <a:t> s </a:t>
            </a:r>
          </a:p>
          <a:p>
            <a:r>
              <a:rPr lang="en-IN" sz="1600" dirty="0"/>
              <a:t>ON </a:t>
            </a:r>
            <a:r>
              <a:rPr lang="en-IN" sz="1600" dirty="0" err="1"/>
              <a:t>d.state_id</a:t>
            </a:r>
            <a:r>
              <a:rPr lang="en-IN" sz="1600" dirty="0"/>
              <a:t> = </a:t>
            </a:r>
            <a:r>
              <a:rPr lang="en-IN" sz="1600" dirty="0" err="1"/>
              <a:t>s.state_id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GROUP BY     </a:t>
            </a:r>
            <a:r>
              <a:rPr lang="en-IN" sz="1600" dirty="0" err="1"/>
              <a:t>d.district_name</a:t>
            </a:r>
            <a:r>
              <a:rPr lang="en-IN" sz="1600" dirty="0"/>
              <a:t>, </a:t>
            </a:r>
            <a:r>
              <a:rPr lang="en-IN" sz="1600" dirty="0" err="1"/>
              <a:t>s.state_name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ORDER BY     </a:t>
            </a:r>
            <a:r>
              <a:rPr lang="en-IN" sz="1600" dirty="0" err="1"/>
              <a:t>yield_efficiency</a:t>
            </a:r>
            <a:r>
              <a:rPr lang="en-IN" sz="1600" dirty="0"/>
              <a:t> DESC</a:t>
            </a:r>
          </a:p>
          <a:p>
            <a:endParaRPr lang="en-IN" sz="1600" dirty="0"/>
          </a:p>
          <a:p>
            <a:r>
              <a:rPr lang="en-IN" sz="1600" dirty="0"/>
              <a:t>LIMIT 5;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2AA04-644E-4B78-A248-5BD79F1B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539" y="2622958"/>
            <a:ext cx="6559679" cy="24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7A75-0D85-4704-82F8-B86D9518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124692"/>
            <a:ext cx="10515600" cy="1325563"/>
          </a:xfrm>
        </p:spPr>
        <p:txBody>
          <a:bodyPr/>
          <a:lstStyle/>
          <a:p>
            <a:r>
              <a:rPr lang="en-IN" dirty="0"/>
              <a:t>Seasonal Production  in Tonnes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AC57-66FB-4873-8639-FE0C6596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1294419"/>
            <a:ext cx="6622774" cy="3872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SELECT     </a:t>
            </a:r>
            <a:r>
              <a:rPr lang="en-IN" sz="1600" dirty="0" err="1"/>
              <a:t>s.season_name</a:t>
            </a:r>
            <a:r>
              <a:rPr lang="en-IN" sz="1600" dirty="0"/>
              <a:t>, </a:t>
            </a:r>
            <a:br>
              <a:rPr lang="en-IN" sz="1600" dirty="0"/>
            </a:br>
            <a:r>
              <a:rPr lang="en-IN" sz="1600" dirty="0"/>
              <a:t>                 SUM(</a:t>
            </a:r>
            <a:r>
              <a:rPr lang="en-IN" sz="1600" dirty="0" err="1"/>
              <a:t>f.production</a:t>
            </a:r>
            <a:r>
              <a:rPr lang="en-IN" sz="1600" dirty="0"/>
              <a:t>) AS </a:t>
            </a:r>
            <a:r>
              <a:rPr lang="en-IN" sz="1600" dirty="0" err="1"/>
              <a:t>total_production</a:t>
            </a:r>
            <a:endParaRPr lang="en-IN" sz="1600" dirty="0"/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FROM     </a:t>
            </a:r>
            <a:r>
              <a:rPr lang="en-IN" sz="1600" dirty="0" err="1"/>
              <a:t>AGRICULTURE.FACTS.agri_fact</a:t>
            </a:r>
            <a:r>
              <a:rPr lang="en-IN" sz="1600" dirty="0"/>
              <a:t> f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JOIN     </a:t>
            </a:r>
            <a:r>
              <a:rPr lang="en-IN" sz="1600" dirty="0" err="1"/>
              <a:t>AGRICULTURE.DIMENSIONS.season_dim</a:t>
            </a:r>
            <a:r>
              <a:rPr lang="en-IN" sz="1600" dirty="0"/>
              <a:t> s </a:t>
            </a:r>
            <a:br>
              <a:rPr lang="en-IN" sz="1600" dirty="0"/>
            </a:br>
            <a:r>
              <a:rPr lang="en-IN" sz="1600" dirty="0"/>
              <a:t>ON </a:t>
            </a:r>
            <a:r>
              <a:rPr lang="en-IN" sz="1600" dirty="0" err="1"/>
              <a:t>f.season_id</a:t>
            </a:r>
            <a:r>
              <a:rPr lang="en-IN" sz="1600" dirty="0"/>
              <a:t> = </a:t>
            </a:r>
            <a:r>
              <a:rPr lang="en-IN" sz="1600" dirty="0" err="1"/>
              <a:t>s.season_id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GROUP BY     </a:t>
            </a:r>
            <a:r>
              <a:rPr lang="en-IN" sz="1600" dirty="0" err="1"/>
              <a:t>s.season_name</a:t>
            </a:r>
            <a:br>
              <a:rPr lang="en-IN" sz="1600" dirty="0"/>
            </a:br>
            <a:r>
              <a:rPr lang="en-IN" sz="1600" dirty="0"/>
              <a:t>ORDER BY     </a:t>
            </a:r>
            <a:r>
              <a:rPr lang="en-IN" sz="1600" dirty="0" err="1"/>
              <a:t>total_production</a:t>
            </a:r>
            <a:r>
              <a:rPr lang="en-IN" sz="1600" dirty="0"/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2CEE5-FCEB-43CE-ACAF-7F887DFF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98" y="3230824"/>
            <a:ext cx="7802737" cy="30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BBDD-A75E-4E92-8F25-E5FCD3EC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4" y="2268"/>
            <a:ext cx="10515600" cy="1325563"/>
          </a:xfrm>
        </p:spPr>
        <p:txBody>
          <a:bodyPr/>
          <a:lstStyle/>
          <a:p>
            <a:r>
              <a:rPr lang="en-GB" dirty="0"/>
              <a:t>State wise Area Utilization Efficiency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5E70D-725A-47EE-8D89-DCA6002343CF}"/>
              </a:ext>
            </a:extLst>
          </p:cNvPr>
          <p:cNvSpPr txBox="1"/>
          <p:nvPr/>
        </p:nvSpPr>
        <p:spPr>
          <a:xfrm>
            <a:off x="945954" y="1125788"/>
            <a:ext cx="1075508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    </a:t>
            </a:r>
            <a:r>
              <a:rPr lang="en-IN" dirty="0" err="1"/>
              <a:t>s.state_name</a:t>
            </a:r>
            <a:r>
              <a:rPr lang="en-IN" dirty="0"/>
              <a:t>,    </a:t>
            </a:r>
          </a:p>
          <a:p>
            <a:r>
              <a:rPr lang="en-IN" dirty="0"/>
              <a:t>                 </a:t>
            </a:r>
            <a:r>
              <a:rPr lang="en-IN" dirty="0" err="1"/>
              <a:t>d.district_name</a:t>
            </a:r>
            <a:r>
              <a:rPr lang="en-IN" dirty="0"/>
              <a:t>,    </a:t>
            </a:r>
          </a:p>
          <a:p>
            <a:r>
              <a:rPr lang="en-IN" dirty="0"/>
              <a:t>                 (SUM(</a:t>
            </a:r>
            <a:r>
              <a:rPr lang="en-IN" dirty="0" err="1"/>
              <a:t>f.area</a:t>
            </a:r>
            <a:r>
              <a:rPr lang="en-IN" dirty="0"/>
              <a:t>) / SUM(</a:t>
            </a:r>
            <a:r>
              <a:rPr lang="en-IN" dirty="0" err="1"/>
              <a:t>total_area.total_area</a:t>
            </a:r>
            <a:r>
              <a:rPr lang="en-IN" dirty="0"/>
              <a:t>)) * 100 AS </a:t>
            </a:r>
            <a:r>
              <a:rPr lang="en-IN" dirty="0" err="1"/>
              <a:t>area_utilization_efficiency</a:t>
            </a:r>
            <a:endParaRPr lang="en-IN" dirty="0"/>
          </a:p>
          <a:p>
            <a:endParaRPr lang="en-IN" dirty="0"/>
          </a:p>
          <a:p>
            <a:r>
              <a:rPr lang="en-IN" dirty="0"/>
              <a:t>FROM     </a:t>
            </a:r>
            <a:r>
              <a:rPr lang="en-IN" dirty="0" err="1"/>
              <a:t>AGRICULTURE.DIMENSIONS.agri_fact</a:t>
            </a:r>
            <a:r>
              <a:rPr lang="en-IN" dirty="0"/>
              <a:t> f</a:t>
            </a:r>
          </a:p>
          <a:p>
            <a:endParaRPr lang="en-IN" dirty="0"/>
          </a:p>
          <a:p>
            <a:r>
              <a:rPr lang="en-IN" dirty="0"/>
              <a:t>JOIN     </a:t>
            </a:r>
            <a:r>
              <a:rPr lang="en-IN" dirty="0" err="1"/>
              <a:t>AGRICULTURE.DIMENSIONS.district_dim</a:t>
            </a:r>
            <a:r>
              <a:rPr lang="en-IN" dirty="0"/>
              <a:t> d </a:t>
            </a:r>
          </a:p>
          <a:p>
            <a:r>
              <a:rPr lang="en-IN" dirty="0"/>
              <a:t>ON </a:t>
            </a:r>
            <a:r>
              <a:rPr lang="en-IN" dirty="0" err="1"/>
              <a:t>f.district_id</a:t>
            </a:r>
            <a:r>
              <a:rPr lang="en-IN" dirty="0"/>
              <a:t> = </a:t>
            </a:r>
            <a:r>
              <a:rPr lang="en-IN" dirty="0" err="1"/>
              <a:t>d.district_id</a:t>
            </a:r>
            <a:endParaRPr lang="en-IN" dirty="0"/>
          </a:p>
          <a:p>
            <a:r>
              <a:rPr lang="en-IN" dirty="0"/>
              <a:t>JOIN     </a:t>
            </a:r>
            <a:r>
              <a:rPr lang="en-IN" dirty="0" err="1"/>
              <a:t>AGRICULTURE.DIMENSIONS.state_dim</a:t>
            </a:r>
            <a:r>
              <a:rPr lang="en-IN" dirty="0"/>
              <a:t> s </a:t>
            </a:r>
          </a:p>
          <a:p>
            <a:r>
              <a:rPr lang="en-IN" dirty="0"/>
              <a:t>ON </a:t>
            </a:r>
            <a:r>
              <a:rPr lang="en-IN" dirty="0" err="1"/>
              <a:t>d.state_id</a:t>
            </a:r>
            <a:r>
              <a:rPr lang="en-IN" dirty="0"/>
              <a:t> = </a:t>
            </a:r>
            <a:r>
              <a:rPr lang="en-IN" dirty="0" err="1"/>
              <a:t>s.state_id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JOIN     (SELECT SUM(area) AS </a:t>
            </a:r>
            <a:r>
              <a:rPr lang="en-IN" dirty="0" err="1"/>
              <a:t>total_area</a:t>
            </a:r>
            <a:r>
              <a:rPr lang="en-IN" dirty="0"/>
              <a:t>     </a:t>
            </a:r>
          </a:p>
          <a:p>
            <a:r>
              <a:rPr lang="en-IN" dirty="0"/>
              <a:t>                FROM </a:t>
            </a:r>
            <a:r>
              <a:rPr lang="en-IN" dirty="0" err="1"/>
              <a:t>AGRICULTURE.DIMENSIONS.agri_fact</a:t>
            </a:r>
            <a:r>
              <a:rPr lang="en-IN" dirty="0"/>
              <a:t>)   </a:t>
            </a:r>
            <a:r>
              <a:rPr lang="en-IN" dirty="0" err="1"/>
              <a:t>total_area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GROUP BY     </a:t>
            </a:r>
            <a:r>
              <a:rPr lang="en-IN" dirty="0" err="1"/>
              <a:t>s.state_name</a:t>
            </a:r>
            <a:r>
              <a:rPr lang="en-IN" dirty="0"/>
              <a:t>, </a:t>
            </a:r>
            <a:r>
              <a:rPr lang="en-IN" dirty="0" err="1"/>
              <a:t>d.district_name</a:t>
            </a:r>
            <a:endParaRPr lang="en-IN" dirty="0"/>
          </a:p>
          <a:p>
            <a:r>
              <a:rPr lang="en-IN" dirty="0"/>
              <a:t>ORDER BY     </a:t>
            </a:r>
            <a:r>
              <a:rPr lang="en-IN" dirty="0" err="1"/>
              <a:t>area_utilization_efficiency</a:t>
            </a:r>
            <a:r>
              <a:rPr lang="en-IN" dirty="0"/>
              <a:t>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D3C2E-A952-4F1E-AEA4-E9A0BF3D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97" y="2398343"/>
            <a:ext cx="6399603" cy="25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3AF9-1B94-465E-9034-66F1E562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0"/>
            <a:ext cx="10515600" cy="656555"/>
          </a:xfrm>
        </p:spPr>
        <p:txBody>
          <a:bodyPr>
            <a:normAutofit fontScale="90000"/>
          </a:bodyPr>
          <a:lstStyle/>
          <a:p>
            <a:r>
              <a:rPr lang="en-IN" dirty="0"/>
              <a:t>District wise </a:t>
            </a:r>
            <a:r>
              <a:rPr lang="en-IN" dirty="0" err="1"/>
              <a:t>arecanut_productivity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15820-0CD6-4882-A52C-8D5618964A1E}"/>
              </a:ext>
            </a:extLst>
          </p:cNvPr>
          <p:cNvSpPr txBox="1"/>
          <p:nvPr/>
        </p:nvSpPr>
        <p:spPr>
          <a:xfrm>
            <a:off x="838200" y="702365"/>
            <a:ext cx="994591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SELECT     </a:t>
            </a:r>
            <a:r>
              <a:rPr lang="en-IN" dirty="0" err="1"/>
              <a:t>d.district_name</a:t>
            </a:r>
            <a:r>
              <a:rPr lang="en-IN" dirty="0"/>
              <a:t>,    </a:t>
            </a:r>
            <a:r>
              <a:rPr lang="en-IN" dirty="0" err="1"/>
              <a:t>s.state_name</a:t>
            </a:r>
            <a:r>
              <a:rPr lang="en-IN" dirty="0"/>
              <a:t>,  </a:t>
            </a:r>
          </a:p>
          <a:p>
            <a:r>
              <a:rPr lang="en-IN" dirty="0"/>
              <a:t>                 (SUM(</a:t>
            </a:r>
            <a:r>
              <a:rPr lang="en-IN" dirty="0" err="1"/>
              <a:t>f.production</a:t>
            </a:r>
            <a:r>
              <a:rPr lang="en-IN" dirty="0"/>
              <a:t>) / SUM(</a:t>
            </a:r>
            <a:r>
              <a:rPr lang="en-IN" dirty="0" err="1"/>
              <a:t>f.area</a:t>
            </a:r>
            <a:r>
              <a:rPr lang="en-IN" dirty="0"/>
              <a:t>)) AS </a:t>
            </a:r>
            <a:r>
              <a:rPr lang="en-IN" dirty="0" err="1"/>
              <a:t>arecanut_productivity</a:t>
            </a:r>
            <a:endParaRPr lang="en-IN" dirty="0"/>
          </a:p>
          <a:p>
            <a:endParaRPr lang="en-IN" dirty="0"/>
          </a:p>
          <a:p>
            <a:r>
              <a:rPr lang="en-IN" dirty="0"/>
              <a:t>FROM      </a:t>
            </a:r>
            <a:r>
              <a:rPr lang="en-IN" dirty="0" err="1"/>
              <a:t>AGRICULTURE.DIMENSIONS.agri_fact</a:t>
            </a:r>
            <a:r>
              <a:rPr lang="en-IN" dirty="0"/>
              <a:t> f</a:t>
            </a:r>
          </a:p>
          <a:p>
            <a:endParaRPr lang="en-IN" dirty="0"/>
          </a:p>
          <a:p>
            <a:r>
              <a:rPr lang="en-IN" dirty="0"/>
              <a:t>JOIN     </a:t>
            </a:r>
            <a:r>
              <a:rPr lang="en-IN" dirty="0" err="1"/>
              <a:t>AGRICULTURE.DIMENSIONS.crop_dim</a:t>
            </a:r>
            <a:r>
              <a:rPr lang="en-IN" dirty="0"/>
              <a:t> c </a:t>
            </a:r>
          </a:p>
          <a:p>
            <a:endParaRPr lang="en-IN" dirty="0"/>
          </a:p>
          <a:p>
            <a:r>
              <a:rPr lang="en-IN" dirty="0"/>
              <a:t>ON </a:t>
            </a:r>
            <a:r>
              <a:rPr lang="en-IN" dirty="0" err="1"/>
              <a:t>f.crop_id</a:t>
            </a:r>
            <a:r>
              <a:rPr lang="en-IN" dirty="0"/>
              <a:t> = </a:t>
            </a:r>
            <a:r>
              <a:rPr lang="en-IN" dirty="0" err="1"/>
              <a:t>c.crop_id</a:t>
            </a:r>
            <a:endParaRPr lang="en-IN" dirty="0"/>
          </a:p>
          <a:p>
            <a:r>
              <a:rPr lang="en-IN" dirty="0"/>
              <a:t>JOIN     </a:t>
            </a:r>
            <a:r>
              <a:rPr lang="en-IN" dirty="0" err="1"/>
              <a:t>AGRICULTURE.DIMENSIONS.district_dim</a:t>
            </a:r>
            <a:r>
              <a:rPr lang="en-IN" dirty="0"/>
              <a:t> d </a:t>
            </a:r>
          </a:p>
          <a:p>
            <a:endParaRPr lang="en-IN" dirty="0"/>
          </a:p>
          <a:p>
            <a:r>
              <a:rPr lang="en-IN" dirty="0"/>
              <a:t>ON </a:t>
            </a:r>
            <a:r>
              <a:rPr lang="en-IN" dirty="0" err="1"/>
              <a:t>f.district_id</a:t>
            </a:r>
            <a:r>
              <a:rPr lang="en-IN" dirty="0"/>
              <a:t> = </a:t>
            </a:r>
            <a:r>
              <a:rPr lang="en-IN" dirty="0" err="1"/>
              <a:t>d.district_id</a:t>
            </a:r>
            <a:endParaRPr lang="en-IN" dirty="0"/>
          </a:p>
          <a:p>
            <a:endParaRPr lang="en-IN" dirty="0"/>
          </a:p>
          <a:p>
            <a:r>
              <a:rPr lang="en-IN" dirty="0"/>
              <a:t>JOIN     </a:t>
            </a:r>
            <a:r>
              <a:rPr lang="en-IN" dirty="0" err="1"/>
              <a:t>AGRICULTURE.DIMENSIONS.state_dim</a:t>
            </a:r>
            <a:r>
              <a:rPr lang="en-IN" dirty="0"/>
              <a:t> s </a:t>
            </a:r>
          </a:p>
          <a:p>
            <a:endParaRPr lang="en-IN" dirty="0"/>
          </a:p>
          <a:p>
            <a:r>
              <a:rPr lang="en-IN" dirty="0"/>
              <a:t>ON </a:t>
            </a:r>
            <a:r>
              <a:rPr lang="en-IN" dirty="0" err="1"/>
              <a:t>d.state_id</a:t>
            </a:r>
            <a:r>
              <a:rPr lang="en-IN" dirty="0"/>
              <a:t> = </a:t>
            </a:r>
            <a:r>
              <a:rPr lang="en-IN" dirty="0" err="1"/>
              <a:t>s.state_id</a:t>
            </a:r>
            <a:endParaRPr lang="en-IN" dirty="0"/>
          </a:p>
          <a:p>
            <a:endParaRPr lang="en-IN" dirty="0"/>
          </a:p>
          <a:p>
            <a:r>
              <a:rPr lang="en-IN" dirty="0"/>
              <a:t>WHERE     </a:t>
            </a:r>
            <a:r>
              <a:rPr lang="en-IN" dirty="0" err="1"/>
              <a:t>c.crop_name</a:t>
            </a:r>
            <a:r>
              <a:rPr lang="en-IN" dirty="0"/>
              <a:t> = '</a:t>
            </a:r>
            <a:r>
              <a:rPr lang="en-IN" dirty="0" err="1"/>
              <a:t>Arecanut</a:t>
            </a:r>
            <a:r>
              <a:rPr lang="en-IN" dirty="0"/>
              <a:t>’</a:t>
            </a:r>
          </a:p>
          <a:p>
            <a:r>
              <a:rPr lang="en-IN" dirty="0"/>
              <a:t>GROUP BY     </a:t>
            </a:r>
            <a:r>
              <a:rPr lang="en-IN" dirty="0" err="1"/>
              <a:t>d.district_name</a:t>
            </a:r>
            <a:r>
              <a:rPr lang="en-IN" dirty="0"/>
              <a:t>, </a:t>
            </a:r>
            <a:r>
              <a:rPr lang="en-IN" dirty="0" err="1"/>
              <a:t>s.state_name</a:t>
            </a:r>
            <a:endParaRPr lang="en-IN" dirty="0"/>
          </a:p>
          <a:p>
            <a:endParaRPr lang="en-IN" dirty="0"/>
          </a:p>
          <a:p>
            <a:r>
              <a:rPr lang="en-IN" dirty="0"/>
              <a:t>ORDER BY     </a:t>
            </a:r>
            <a:r>
              <a:rPr lang="en-IN" dirty="0" err="1"/>
              <a:t>arecanut_productivity</a:t>
            </a:r>
            <a:r>
              <a:rPr lang="en-IN" dirty="0"/>
              <a:t>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9900E-BA4F-46B0-B3C4-1E328A09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69" y="1796243"/>
            <a:ext cx="6579835" cy="2245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10674-2AF3-4D78-A687-16CB2945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16" y="4226351"/>
            <a:ext cx="6904383" cy="24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1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F0DE-A4A3-48C0-8CEC-67B455D61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Pipeline for Agriculture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9C711-3464-4732-ABC7-C361AC28E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Leveraging AWS S3 and Snowflake for Efficient Data Management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971A98-8AB1-4F1D-AB98-0F310E9BD145}"/>
              </a:ext>
            </a:extLst>
          </p:cNvPr>
          <p:cNvSpPr/>
          <p:nvPr/>
        </p:nvSpPr>
        <p:spPr>
          <a:xfrm>
            <a:off x="8984973" y="5214730"/>
            <a:ext cx="2928731" cy="120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3887-BA28-4CB9-BE55-CA17B6DBCFFD}"/>
              </a:ext>
            </a:extLst>
          </p:cNvPr>
          <p:cNvSpPr txBox="1"/>
          <p:nvPr/>
        </p:nvSpPr>
        <p:spPr>
          <a:xfrm>
            <a:off x="10310191" y="5949650"/>
            <a:ext cx="188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  <a:br>
              <a:rPr lang="en-IN" dirty="0"/>
            </a:br>
            <a:r>
              <a:rPr lang="en-IN" dirty="0"/>
              <a:t>Varun </a:t>
            </a:r>
            <a:r>
              <a:rPr lang="en-IN" dirty="0" err="1"/>
              <a:t>Rathour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14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B906-7B72-4ABB-918A-5EF81261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Approach?"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E632F7-F415-45EE-9337-D4473FAB2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54016"/>
            <a:ext cx="607943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cloud-based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ingestion using Snowflake's stream and pipe.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 tracking via staging and stream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dimensional modeling for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56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61F6-3C3F-4BF8-83E0-4C28D737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IN" dirty="0"/>
              <a:t>Insights from KPIs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D1247-C45D-463E-BD6B-472B1F2772CF}"/>
              </a:ext>
            </a:extLst>
          </p:cNvPr>
          <p:cNvSpPr txBox="1"/>
          <p:nvPr/>
        </p:nvSpPr>
        <p:spPr>
          <a:xfrm>
            <a:off x="838199" y="710154"/>
            <a:ext cx="1112851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/>
          </a:p>
          <a:p>
            <a:r>
              <a:rPr lang="en-GB" b="1" dirty="0"/>
              <a:t>Focus on optimizing low-efficiency districts: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KPI for </a:t>
            </a:r>
            <a:r>
              <a:rPr lang="en-GB" i="1" dirty="0"/>
              <a:t>"yield efficiency"</a:t>
            </a:r>
            <a:r>
              <a:rPr lang="en-GB" dirty="0"/>
              <a:t> identified districts with lower agricultural productivity (e.g., low production per unit area).</a:t>
            </a:r>
          </a:p>
          <a:p>
            <a:r>
              <a:rPr lang="en-GB" dirty="0"/>
              <a:t>Recommendation: Concentrate efforts like providing better irrigation, fertilizers, or training to improve farming practices in these districts.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Expand crop-specific interventions in high-productivity regions:</a:t>
            </a:r>
          </a:p>
          <a:p>
            <a:r>
              <a:rPr lang="en-GB" dirty="0"/>
              <a:t>The KPI for </a:t>
            </a:r>
            <a:r>
              <a:rPr lang="en-GB" i="1" dirty="0"/>
              <a:t>crop productivity (e.g., </a:t>
            </a:r>
            <a:r>
              <a:rPr lang="en-GB" i="1" dirty="0" err="1"/>
              <a:t>Arecanut</a:t>
            </a:r>
            <a:r>
              <a:rPr lang="en-GB" i="1" dirty="0"/>
              <a:t> Productivity)</a:t>
            </a:r>
            <a:r>
              <a:rPr lang="en-GB" dirty="0"/>
              <a:t> highlights regions where certain crops are performing exceptionally well.</a:t>
            </a:r>
          </a:p>
          <a:p>
            <a:endParaRPr lang="en-GB" dirty="0"/>
          </a:p>
          <a:p>
            <a:r>
              <a:rPr lang="en-GB" dirty="0"/>
              <a:t>Recommendation: Scale up investments (e.g., funding, subsidies, R&amp;D) in these high-performing areas to further boost output and replicate best practices in similar areas.</a:t>
            </a:r>
          </a:p>
          <a:p>
            <a:br>
              <a:rPr lang="en-GB" b="1" dirty="0"/>
            </a:br>
            <a:r>
              <a:rPr lang="en-GB" b="1" dirty="0"/>
              <a:t>Use seasonal insights for resource allocation:</a:t>
            </a:r>
          </a:p>
          <a:p>
            <a:r>
              <a:rPr lang="en-GB" dirty="0"/>
              <a:t>The KPI for </a:t>
            </a:r>
            <a:r>
              <a:rPr lang="en-GB" i="1" dirty="0"/>
              <a:t>total production by season</a:t>
            </a:r>
            <a:r>
              <a:rPr lang="en-GB" dirty="0"/>
              <a:t> showed which seasons produce more.</a:t>
            </a:r>
          </a:p>
          <a:p>
            <a:r>
              <a:rPr lang="en-GB" dirty="0"/>
              <a:t>Recommendation: Allocate resources (e.g., </a:t>
            </a:r>
            <a:r>
              <a:rPr lang="en-GB" dirty="0" err="1"/>
              <a:t>labor</a:t>
            </a:r>
            <a:r>
              <a:rPr lang="en-GB" dirty="0"/>
              <a:t>, water, fertilizers) more strategically based on the seasonal peaks to maximize overall productivity.</a:t>
            </a:r>
          </a:p>
          <a:p>
            <a:br>
              <a:rPr lang="en-GB" dirty="0"/>
            </a:br>
            <a:r>
              <a:rPr lang="en-GB" dirty="0"/>
              <a:t>These insights aim to guide strategic decisions for agricultural improvements.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84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E906-E63A-4B25-A937-922D10E5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IN" dirty="0"/>
              <a:t>Concluding Remarks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4E4107-09A0-4AAA-81D7-A84807B8C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0661" y="1020568"/>
            <a:ext cx="711310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did it:🙂👍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established a pipeline for processing agricultural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meaningful insights for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KPIs with additional dimensions (e.g., climate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anomaly detection for production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predictive modeling for crop yield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C2D-4896-4D09-BC49-3FE36837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7"/>
            <a:ext cx="10515600" cy="1325563"/>
          </a:xfrm>
        </p:spPr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513F-036F-45FF-9AFA-A9247BD2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55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Automate the processing of agriculture crop production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 AWS S3 for storage and Snowflake for data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Create a dimensional data model for analysis and reporting.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Enable real-time data ingestion and historical tracking.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05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9EC9-42F3-40F9-AF4F-7615F70A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22B2-E41F-4E66-B8A9-E16E49ED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Kaggle</a:t>
            </a:r>
          </a:p>
          <a:p>
            <a:endParaRPr lang="en-IN" dirty="0"/>
          </a:p>
          <a:p>
            <a:r>
              <a:rPr lang="en-IN" dirty="0"/>
              <a:t>Uploaded By </a:t>
            </a:r>
            <a:r>
              <a:rPr lang="en-IN" dirty="0" err="1"/>
              <a:t>Mr.Ajaypal</a:t>
            </a:r>
            <a:r>
              <a:rPr lang="en-IN" dirty="0"/>
              <a:t> Singh(Punjab University)</a:t>
            </a:r>
            <a:br>
              <a:rPr lang="en-GB" b="1" i="0" cap="all" dirty="0">
                <a:solidFill>
                  <a:srgbClr val="5F6368"/>
                </a:solidFill>
                <a:effectLst/>
                <a:latin typeface="Inte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7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82A9-BE08-4D48-A1EF-60A62808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7" y="92766"/>
            <a:ext cx="10515600" cy="424070"/>
          </a:xfrm>
        </p:spPr>
        <p:txBody>
          <a:bodyPr>
            <a:normAutofit fontScale="90000"/>
          </a:bodyPr>
          <a:lstStyle/>
          <a:p>
            <a:r>
              <a:rPr lang="en-IN" dirty="0"/>
              <a:t>CSV file view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F56E5-9AFF-4300-BD87-385E5E63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645"/>
            <a:ext cx="12192000" cy="61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7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C102F18-DB7D-4B5C-92C1-04BA9AB8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1" y="4324305"/>
            <a:ext cx="6860507" cy="1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7A23F-817D-4665-B4B8-F506CB05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35" y="82733"/>
            <a:ext cx="4465123" cy="658306"/>
          </a:xfrm>
        </p:spPr>
        <p:txBody>
          <a:bodyPr>
            <a:normAutofit fontScale="90000"/>
          </a:bodyPr>
          <a:lstStyle/>
          <a:p>
            <a:r>
              <a:rPr lang="en-IN" dirty="0"/>
              <a:t>System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4151D-44B9-415F-B3A4-2FC481E4E84D}"/>
              </a:ext>
            </a:extLst>
          </p:cNvPr>
          <p:cNvSpPr txBox="1"/>
          <p:nvPr/>
        </p:nvSpPr>
        <p:spPr>
          <a:xfrm>
            <a:off x="106408" y="2525542"/>
            <a:ext cx="1510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effectLst/>
                <a:latin typeface="Times New Roman" panose="02020603050405020304" pitchFamily="18" charset="0"/>
              </a:rPr>
              <a:t>S3 BUCKET</a:t>
            </a:r>
            <a:endParaRPr lang="en-IN" sz="10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58BA6BD-A2EA-45E0-B369-A77CDEFB4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4" y="2733752"/>
            <a:ext cx="6191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71FA40D1-3A13-4B52-9ED2-42A3C90F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1" y="3541815"/>
            <a:ext cx="1510748" cy="69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0459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s3://agriculturebucket/upload_csv/Agri_dataset.csv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173CF8C-E65E-4E72-BE6E-9557303E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7642" y="1202904"/>
            <a:ext cx="139484" cy="32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0">
            <a:extLst>
              <a:ext uri="{FF2B5EF4-FFF2-40B4-BE49-F238E27FC236}">
                <a16:creationId xmlns:a16="http://schemas.microsoft.com/office/drawing/2014/main" id="{5BAB0770-3777-4C02-9F98-D4D7F36A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974" y="1861420"/>
            <a:ext cx="112145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Stage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ext_csv_stage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5" name="Picture 21">
            <a:extLst>
              <a:ext uri="{FF2B5EF4-FFF2-40B4-BE49-F238E27FC236}">
                <a16:creationId xmlns:a16="http://schemas.microsoft.com/office/drawing/2014/main" id="{FC912A18-7321-465D-85FE-5D8577EB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77" y="2352388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DEDE894-01D8-4C61-8E82-C7FB0FEC0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13" y="2542692"/>
            <a:ext cx="11239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D8F53D-48CD-49BC-A49D-2D877DE0A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274" y="2542692"/>
            <a:ext cx="2860007" cy="89574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52632C9-4918-41B6-865F-536E8A72C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58374"/>
              </p:ext>
            </p:extLst>
          </p:nvPr>
        </p:nvGraphicFramePr>
        <p:xfrm>
          <a:off x="3808687" y="2478382"/>
          <a:ext cx="1387517" cy="621144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2323245113"/>
                    </a:ext>
                  </a:extLst>
                </a:gridCol>
                <a:gridCol w="259972">
                  <a:extLst>
                    <a:ext uri="{9D8B030D-6E8A-4147-A177-3AD203B41FA5}">
                      <a16:colId xmlns:a16="http://schemas.microsoft.com/office/drawing/2014/main" val="2608594601"/>
                    </a:ext>
                  </a:extLst>
                </a:gridCol>
                <a:gridCol w="272592">
                  <a:extLst>
                    <a:ext uri="{9D8B030D-6E8A-4147-A177-3AD203B41FA5}">
                      <a16:colId xmlns:a16="http://schemas.microsoft.com/office/drawing/2014/main" val="748940797"/>
                    </a:ext>
                  </a:extLst>
                </a:gridCol>
                <a:gridCol w="829553">
                  <a:extLst>
                    <a:ext uri="{9D8B030D-6E8A-4147-A177-3AD203B41FA5}">
                      <a16:colId xmlns:a16="http://schemas.microsoft.com/office/drawing/2014/main" val="649675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06271"/>
                  </a:ext>
                </a:extLst>
              </a:tr>
              <a:tr h="8138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039181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" dirty="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</a:rPr>
                        <a:t>Stream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01619"/>
                  </a:ext>
                </a:extLst>
              </a:tr>
              <a:tr h="204482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</a:rPr>
                        <a:t>Stream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902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50860"/>
                  </a:ext>
                </a:extLst>
              </a:tr>
              <a:tr h="1342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" dirty="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85515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0B1FD01-D35C-4600-A1AF-132A8AAF9B45}"/>
              </a:ext>
            </a:extLst>
          </p:cNvPr>
          <p:cNvSpPr txBox="1"/>
          <p:nvPr/>
        </p:nvSpPr>
        <p:spPr>
          <a:xfrm>
            <a:off x="3117444" y="1415255"/>
            <a:ext cx="250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</a:rPr>
              <a:t>SCHEMA= STAGING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C7913-169C-49A3-AEBB-800A4202A71A}"/>
              </a:ext>
            </a:extLst>
          </p:cNvPr>
          <p:cNvSpPr txBox="1"/>
          <p:nvPr/>
        </p:nvSpPr>
        <p:spPr>
          <a:xfrm>
            <a:off x="3074235" y="3305890"/>
            <a:ext cx="9119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effectLst/>
                <a:latin typeface="Times New Roman" panose="02020603050405020304" pitchFamily="18" charset="0"/>
              </a:rPr>
              <a:t>agri_stage_tbl</a:t>
            </a:r>
            <a:endParaRPr lang="en-IN" sz="1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DE15B6-E455-4AB1-B2AB-1E96670E5518}"/>
              </a:ext>
            </a:extLst>
          </p:cNvPr>
          <p:cNvSpPr txBox="1"/>
          <p:nvPr/>
        </p:nvSpPr>
        <p:spPr>
          <a:xfrm>
            <a:off x="4895458" y="3303828"/>
            <a:ext cx="16832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effectLst/>
                <a:latin typeface="Times New Roman" panose="02020603050405020304" pitchFamily="18" charset="0"/>
              </a:rPr>
              <a:t>temp_agri_stage_stream_tbl</a:t>
            </a:r>
            <a:endParaRPr lang="en-IN" sz="10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704E308D-F44C-4B4C-82AB-23FE5F4BA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25" y="1555990"/>
            <a:ext cx="3669089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>
            <a:extLst>
              <a:ext uri="{FF2B5EF4-FFF2-40B4-BE49-F238E27FC236}">
                <a16:creationId xmlns:a16="http://schemas.microsoft.com/office/drawing/2014/main" id="{D3E82156-19F6-4051-81E8-81F1DAD4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75" y="3784142"/>
            <a:ext cx="1980206" cy="12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3F2214C-A0DE-4483-9D50-239C35E8B4B9}"/>
              </a:ext>
            </a:extLst>
          </p:cNvPr>
          <p:cNvSpPr txBox="1"/>
          <p:nvPr/>
        </p:nvSpPr>
        <p:spPr>
          <a:xfrm>
            <a:off x="10345736" y="1727078"/>
            <a:ext cx="1886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</a:rPr>
              <a:t>state_dim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D41042-9067-4F1F-AE22-35B74B2C9247}"/>
              </a:ext>
            </a:extLst>
          </p:cNvPr>
          <p:cNvSpPr txBox="1"/>
          <p:nvPr/>
        </p:nvSpPr>
        <p:spPr>
          <a:xfrm>
            <a:off x="10345736" y="2374656"/>
            <a:ext cx="1343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</a:rPr>
              <a:t>district_dim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64B99D-6ED9-4B4F-BDD6-76DE42F86853}"/>
              </a:ext>
            </a:extLst>
          </p:cNvPr>
          <p:cNvSpPr txBox="1"/>
          <p:nvPr/>
        </p:nvSpPr>
        <p:spPr>
          <a:xfrm>
            <a:off x="10385904" y="3196976"/>
            <a:ext cx="1121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</a:rPr>
              <a:t>crop_dim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B6DDA4-5DFD-4A31-9713-7BF60D20CFDC}"/>
              </a:ext>
            </a:extLst>
          </p:cNvPr>
          <p:cNvSpPr txBox="1"/>
          <p:nvPr/>
        </p:nvSpPr>
        <p:spPr>
          <a:xfrm>
            <a:off x="10377886" y="3905649"/>
            <a:ext cx="8853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</a:rPr>
              <a:t>season_dim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019BB1-A0EC-417A-9046-182E23F08E18}"/>
              </a:ext>
            </a:extLst>
          </p:cNvPr>
          <p:cNvSpPr txBox="1"/>
          <p:nvPr/>
        </p:nvSpPr>
        <p:spPr>
          <a:xfrm>
            <a:off x="10346532" y="4468505"/>
            <a:ext cx="322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</a:rPr>
              <a:t>year_dim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AB6C58D-14A7-401C-A464-B2D45CCC92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6356" y="5826170"/>
            <a:ext cx="923802" cy="93812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91BE51A-7E81-49C3-9488-83C8DF28608D}"/>
              </a:ext>
            </a:extLst>
          </p:cNvPr>
          <p:cNvSpPr txBox="1"/>
          <p:nvPr/>
        </p:nvSpPr>
        <p:spPr>
          <a:xfrm>
            <a:off x="6865876" y="1302396"/>
            <a:ext cx="2996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</a:rPr>
              <a:t>SCHEMA= DIMENSIONS</a:t>
            </a:r>
            <a:endParaRPr lang="en-IN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9B8A3A-B359-496F-A974-2858F64C749F}"/>
              </a:ext>
            </a:extLst>
          </p:cNvPr>
          <p:cNvSpPr txBox="1"/>
          <p:nvPr/>
        </p:nvSpPr>
        <p:spPr>
          <a:xfrm>
            <a:off x="7068773" y="5726788"/>
            <a:ext cx="3878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</a:rPr>
              <a:t>Creating and populating Fact </a:t>
            </a:r>
            <a:r>
              <a:rPr lang="en-IN" sz="1200" dirty="0" err="1">
                <a:effectLst/>
                <a:latin typeface="Times New Roman" panose="02020603050405020304" pitchFamily="18" charset="0"/>
              </a:rPr>
              <a:t>table_tables_tables_task</a:t>
            </a:r>
            <a:r>
              <a:rPr lang="en-IN" sz="1200" dirty="0">
                <a:effectLst/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79" name="Picture 23">
            <a:extLst>
              <a:ext uri="{FF2B5EF4-FFF2-40B4-BE49-F238E27FC236}">
                <a16:creationId xmlns:a16="http://schemas.microsoft.com/office/drawing/2014/main" id="{3F49A217-DDD3-4E11-92CF-87442291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01" y="1160242"/>
            <a:ext cx="132276" cy="325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C881ABE5-BBD9-4F20-894E-92D4A02C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11" y="5073413"/>
            <a:ext cx="5849089" cy="23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3">
            <a:extLst>
              <a:ext uri="{FF2B5EF4-FFF2-40B4-BE49-F238E27FC236}">
                <a16:creationId xmlns:a16="http://schemas.microsoft.com/office/drawing/2014/main" id="{4AD29F30-87A0-4801-A069-B9BADE0FD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91" y="1202904"/>
            <a:ext cx="204814" cy="565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0A841B6-9023-40FC-9D24-7575C732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40" y="6036389"/>
            <a:ext cx="146433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5C4F2-0605-42F1-960E-7077076200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0204" y="5501573"/>
            <a:ext cx="1202885" cy="1202885"/>
          </a:xfrm>
          <a:prstGeom prst="rect">
            <a:avLst/>
          </a:prstGeom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8DE44A14-431D-4516-BF25-A108E3600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1" y="1903583"/>
            <a:ext cx="254805" cy="55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803AD6-FDCF-4AE9-AF6F-6131C1D705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2772" y="1295935"/>
            <a:ext cx="608890" cy="608890"/>
          </a:xfrm>
          <a:prstGeom prst="rect">
            <a:avLst/>
          </a:prstGeom>
        </p:spPr>
      </p:pic>
      <p:pic>
        <p:nvPicPr>
          <p:cNvPr id="4097" name="Picture 1">
            <a:extLst>
              <a:ext uri="{FF2B5EF4-FFF2-40B4-BE49-F238E27FC236}">
                <a16:creationId xmlns:a16="http://schemas.microsoft.com/office/drawing/2014/main" id="{B63411DC-CD20-4BD7-ABB1-BA721AC7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30" y="6124733"/>
            <a:ext cx="1752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ACA4D3A-14AE-4A0B-9BE6-2F7A678CD0AD}"/>
              </a:ext>
            </a:extLst>
          </p:cNvPr>
          <p:cNvSpPr txBox="1"/>
          <p:nvPr/>
        </p:nvSpPr>
        <p:spPr>
          <a:xfrm>
            <a:off x="9503255" y="6192683"/>
            <a:ext cx="3834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effectLst/>
                <a:latin typeface="Times New Roman" panose="02020603050405020304" pitchFamily="18" charset="0"/>
              </a:rPr>
              <a:t>Agri_fact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B1319B-CF98-495B-984A-AAC9A9E8B4AD}"/>
              </a:ext>
            </a:extLst>
          </p:cNvPr>
          <p:cNvSpPr txBox="1"/>
          <p:nvPr/>
        </p:nvSpPr>
        <p:spPr>
          <a:xfrm>
            <a:off x="106408" y="4710399"/>
            <a:ext cx="5798211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/>
              <a:t>1) Top 5 Districts Highest Yield Efficiency</a:t>
            </a:r>
            <a:br>
              <a:rPr lang="en-IN" sz="1500" dirty="0"/>
            </a:br>
            <a:br>
              <a:rPr lang="en-IN" sz="1500" dirty="0"/>
            </a:br>
            <a:r>
              <a:rPr lang="en-IN" sz="1500" dirty="0"/>
              <a:t>2) </a:t>
            </a:r>
            <a:r>
              <a:rPr lang="en-IN" sz="1600" dirty="0"/>
              <a:t>Seasonal Production  in Tonnes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3)</a:t>
            </a:r>
            <a:r>
              <a:rPr lang="en-GB" sz="1600" dirty="0"/>
              <a:t> State wise Area Utilization Efficiency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4) District wise </a:t>
            </a:r>
            <a:r>
              <a:rPr lang="en-GB" sz="1600" dirty="0" err="1"/>
              <a:t>arecanut_productivity</a:t>
            </a:r>
            <a:endParaRPr lang="en-IN" sz="1600" dirty="0"/>
          </a:p>
          <a:p>
            <a:endParaRPr lang="en-IN" sz="15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2AA803-5965-431A-9524-88013218E4E7}"/>
              </a:ext>
            </a:extLst>
          </p:cNvPr>
          <p:cNvCxnSpPr/>
          <p:nvPr/>
        </p:nvCxnSpPr>
        <p:spPr>
          <a:xfrm rot="10800000">
            <a:off x="3338287" y="4909709"/>
            <a:ext cx="1088571" cy="591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3517F68-3E97-4067-83D7-CEF5036C9EEB}"/>
              </a:ext>
            </a:extLst>
          </p:cNvPr>
          <p:cNvCxnSpPr/>
          <p:nvPr/>
        </p:nvCxnSpPr>
        <p:spPr>
          <a:xfrm rot="10800000">
            <a:off x="2959074" y="5355422"/>
            <a:ext cx="1169775" cy="383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625EB98-7655-4662-9686-187D06740A63}"/>
              </a:ext>
            </a:extLst>
          </p:cNvPr>
          <p:cNvCxnSpPr>
            <a:cxnSpLocks/>
          </p:cNvCxnSpPr>
          <p:nvPr/>
        </p:nvCxnSpPr>
        <p:spPr>
          <a:xfrm rot="10800000">
            <a:off x="3373174" y="5872657"/>
            <a:ext cx="797031" cy="98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8BB5FB-E7B7-41AB-84B6-8CAC87A27912}"/>
              </a:ext>
            </a:extLst>
          </p:cNvPr>
          <p:cNvCxnSpPr/>
          <p:nvPr/>
        </p:nvCxnSpPr>
        <p:spPr>
          <a:xfrm rot="10800000" flipV="1">
            <a:off x="3338286" y="6405721"/>
            <a:ext cx="831918" cy="156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3" name="Picture 7">
            <a:extLst>
              <a:ext uri="{FF2B5EF4-FFF2-40B4-BE49-F238E27FC236}">
                <a16:creationId xmlns:a16="http://schemas.microsoft.com/office/drawing/2014/main" id="{FB6D1429-25D4-4A72-B092-89854AC3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58738" y="3713330"/>
            <a:ext cx="1591946" cy="1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AE7E1EF-BDCB-4464-A005-0004F652F57E}"/>
                  </a:ext>
                </a:extLst>
              </p14:cNvPr>
              <p14:cNvContentPartPr/>
              <p14:nvPr/>
            </p14:nvContentPartPr>
            <p14:xfrm>
              <a:off x="5447940" y="1282220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AE7E1EF-BDCB-4464-A005-0004F652F5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38940" y="1273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FA14002-C5F0-462E-903F-8D4D3339E829}"/>
                  </a:ext>
                </a:extLst>
              </p14:cNvPr>
              <p14:cNvContentPartPr/>
              <p14:nvPr/>
            </p14:nvContentPartPr>
            <p14:xfrm>
              <a:off x="4673580" y="1478420"/>
              <a:ext cx="24480" cy="10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FA14002-C5F0-462E-903F-8D4D3339E8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4940" y="1469420"/>
                <a:ext cx="421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BCC6F1D-033C-4164-AF4D-E4BC564BA104}"/>
                  </a:ext>
                </a:extLst>
              </p14:cNvPr>
              <p14:cNvContentPartPr/>
              <p14:nvPr/>
            </p14:nvContentPartPr>
            <p14:xfrm>
              <a:off x="6837540" y="3287060"/>
              <a:ext cx="23040" cy="71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BCC6F1D-033C-4164-AF4D-E4BC564BA1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28540" y="3278420"/>
                <a:ext cx="406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4766C2A4-2F5E-4764-B669-FD538218DEC3}"/>
              </a:ext>
            </a:extLst>
          </p:cNvPr>
          <p:cNvGrpSpPr/>
          <p:nvPr/>
        </p:nvGrpSpPr>
        <p:grpSpPr>
          <a:xfrm>
            <a:off x="5577540" y="3106340"/>
            <a:ext cx="1305720" cy="128880"/>
            <a:chOff x="5577540" y="3106340"/>
            <a:chExt cx="130572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05BEE92-B31D-4D4E-8147-CE02E0E0B605}"/>
                    </a:ext>
                  </a:extLst>
                </p14:cNvPr>
                <p14:cNvContentPartPr/>
                <p14:nvPr/>
              </p14:nvContentPartPr>
              <p14:xfrm>
                <a:off x="6861660" y="3231620"/>
                <a:ext cx="5040" cy="3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05BEE92-B31D-4D4E-8147-CE02E0E0B6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52660" y="3222980"/>
                  <a:ext cx="22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6891043-9961-4E18-AEE9-1937DB7BA933}"/>
                    </a:ext>
                  </a:extLst>
                </p14:cNvPr>
                <p14:cNvContentPartPr/>
                <p14:nvPr/>
              </p14:nvContentPartPr>
              <p14:xfrm>
                <a:off x="5577540" y="3106340"/>
                <a:ext cx="1305720" cy="118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6891043-9961-4E18-AEE9-1937DB7BA9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8900" y="3097700"/>
                  <a:ext cx="132336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7223BBD-25AC-43DA-85F6-C0DC497DAAB5}"/>
                  </a:ext>
                </a:extLst>
              </p14:cNvPr>
              <p14:cNvContentPartPr/>
              <p14:nvPr/>
            </p14:nvContentPartPr>
            <p14:xfrm>
              <a:off x="11912820" y="5158700"/>
              <a:ext cx="330480" cy="65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7223BBD-25AC-43DA-85F6-C0DC497DAA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03820" y="5149700"/>
                <a:ext cx="348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C3D8DBD-A075-4C77-9F62-C5CAC05B6A38}"/>
                  </a:ext>
                </a:extLst>
              </p14:cNvPr>
              <p14:cNvContentPartPr/>
              <p14:nvPr/>
            </p14:nvContentPartPr>
            <p14:xfrm>
              <a:off x="6634543" y="6810503"/>
              <a:ext cx="26640" cy="146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3D8DBD-A075-4C77-9F62-C5CAC05B6A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25543" y="6801503"/>
                <a:ext cx="442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9F16155-3B41-4467-A202-0AB0D656FB74}"/>
                  </a:ext>
                </a:extLst>
              </p14:cNvPr>
              <p14:cNvContentPartPr/>
              <p14:nvPr/>
            </p14:nvContentPartPr>
            <p14:xfrm>
              <a:off x="14705383" y="4914383"/>
              <a:ext cx="99360" cy="12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9F16155-3B41-4467-A202-0AB0D656FB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696743" y="4905743"/>
                <a:ext cx="117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D938F5BF-9CA9-419B-A1D9-21CE00E7947B}"/>
                  </a:ext>
                </a:extLst>
              </p14:cNvPr>
              <p14:cNvContentPartPr/>
              <p14:nvPr/>
            </p14:nvContentPartPr>
            <p14:xfrm>
              <a:off x="5469583" y="2197103"/>
              <a:ext cx="12240" cy="20160"/>
            </p14:xfrm>
          </p:contentPart>
        </mc:Choice>
        <mc:Fallback xmlns=""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D938F5BF-9CA9-419B-A1D9-21CE00E794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60943" y="2188463"/>
                <a:ext cx="29880" cy="37800"/>
              </a:xfrm>
              <a:prstGeom prst="rect">
                <a:avLst/>
              </a:prstGeom>
            </p:spPr>
          </p:pic>
        </mc:Fallback>
      </mc:AlternateContent>
      <p:sp>
        <p:nvSpPr>
          <p:cNvPr id="4110" name="Rectangle 4109">
            <a:extLst>
              <a:ext uri="{FF2B5EF4-FFF2-40B4-BE49-F238E27FC236}">
                <a16:creationId xmlns:a16="http://schemas.microsoft.com/office/drawing/2014/main" id="{5F2CD8F6-5266-4D70-8271-E01B4AB06A81}"/>
              </a:ext>
            </a:extLst>
          </p:cNvPr>
          <p:cNvSpPr/>
          <p:nvPr/>
        </p:nvSpPr>
        <p:spPr>
          <a:xfrm>
            <a:off x="3199140" y="1287540"/>
            <a:ext cx="2340000" cy="540000"/>
          </a:xfrm>
          <a:prstGeom prst="rect">
            <a:avLst/>
          </a:prstGeom>
          <a:solidFill>
            <a:srgbClr val="33CCFF">
              <a:alpha val="5000"/>
            </a:srgbClr>
          </a:solidFill>
          <a:ln w="18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3CCFF"/>
              </a:solidFill>
            </a:endParaRP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F99A089E-2D23-476A-993D-13D980010886}"/>
              </a:ext>
            </a:extLst>
          </p:cNvPr>
          <p:cNvSpPr/>
          <p:nvPr/>
        </p:nvSpPr>
        <p:spPr>
          <a:xfrm>
            <a:off x="6896220" y="1322508"/>
            <a:ext cx="2880000" cy="469626"/>
          </a:xfrm>
          <a:prstGeom prst="rect">
            <a:avLst/>
          </a:prstGeom>
          <a:solidFill>
            <a:srgbClr val="33CCFF">
              <a:alpha val="5000"/>
            </a:srgbClr>
          </a:solidFill>
          <a:ln w="18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3CC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13" name="Ink 4112">
                <a:extLst>
                  <a:ext uri="{FF2B5EF4-FFF2-40B4-BE49-F238E27FC236}">
                    <a16:creationId xmlns:a16="http://schemas.microsoft.com/office/drawing/2014/main" id="{624AB76D-4C93-4F8A-8C6B-8E67AC505E65}"/>
                  </a:ext>
                </a:extLst>
              </p14:cNvPr>
              <p14:cNvContentPartPr/>
              <p14:nvPr/>
            </p14:nvContentPartPr>
            <p14:xfrm>
              <a:off x="12764623" y="2305103"/>
              <a:ext cx="26280" cy="115200"/>
            </p14:xfrm>
          </p:contentPart>
        </mc:Choice>
        <mc:Fallback xmlns="">
          <p:pic>
            <p:nvPicPr>
              <p:cNvPr id="4113" name="Ink 4112">
                <a:extLst>
                  <a:ext uri="{FF2B5EF4-FFF2-40B4-BE49-F238E27FC236}">
                    <a16:creationId xmlns:a16="http://schemas.microsoft.com/office/drawing/2014/main" id="{624AB76D-4C93-4F8A-8C6B-8E67AC505E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755983" y="2296463"/>
                <a:ext cx="43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15" name="Ink 4114">
                <a:extLst>
                  <a:ext uri="{FF2B5EF4-FFF2-40B4-BE49-F238E27FC236}">
                    <a16:creationId xmlns:a16="http://schemas.microsoft.com/office/drawing/2014/main" id="{5E1C8EEA-86AE-444E-9249-6EC542A024FE}"/>
                  </a:ext>
                </a:extLst>
              </p14:cNvPr>
              <p14:cNvContentPartPr/>
              <p14:nvPr/>
            </p14:nvContentPartPr>
            <p14:xfrm>
              <a:off x="6529073" y="4397415"/>
              <a:ext cx="99360" cy="29880"/>
            </p14:xfrm>
          </p:contentPart>
        </mc:Choice>
        <mc:Fallback xmlns="">
          <p:pic>
            <p:nvPicPr>
              <p:cNvPr id="4115" name="Ink 4114">
                <a:extLst>
                  <a:ext uri="{FF2B5EF4-FFF2-40B4-BE49-F238E27FC236}">
                    <a16:creationId xmlns:a16="http://schemas.microsoft.com/office/drawing/2014/main" id="{5E1C8EEA-86AE-444E-9249-6EC542A024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20433" y="4388415"/>
                <a:ext cx="117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16" name="Ink 4115">
                <a:extLst>
                  <a:ext uri="{FF2B5EF4-FFF2-40B4-BE49-F238E27FC236}">
                    <a16:creationId xmlns:a16="http://schemas.microsoft.com/office/drawing/2014/main" id="{B465FAB2-B3EB-4A8C-9FD1-C8075FA5ACDA}"/>
                  </a:ext>
                </a:extLst>
              </p14:cNvPr>
              <p14:cNvContentPartPr/>
              <p14:nvPr/>
            </p14:nvContentPartPr>
            <p14:xfrm>
              <a:off x="6524033" y="4399935"/>
              <a:ext cx="152280" cy="44280"/>
            </p14:xfrm>
          </p:contentPart>
        </mc:Choice>
        <mc:Fallback xmlns="">
          <p:pic>
            <p:nvPicPr>
              <p:cNvPr id="4116" name="Ink 4115">
                <a:extLst>
                  <a:ext uri="{FF2B5EF4-FFF2-40B4-BE49-F238E27FC236}">
                    <a16:creationId xmlns:a16="http://schemas.microsoft.com/office/drawing/2014/main" id="{B465FAB2-B3EB-4A8C-9FD1-C8075FA5AC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5033" y="4390935"/>
                <a:ext cx="1699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17" name="Ink 4116">
                <a:extLst>
                  <a:ext uri="{FF2B5EF4-FFF2-40B4-BE49-F238E27FC236}">
                    <a16:creationId xmlns:a16="http://schemas.microsoft.com/office/drawing/2014/main" id="{9F70272A-72C1-4120-A08E-631564A7D776}"/>
                  </a:ext>
                </a:extLst>
              </p14:cNvPr>
              <p14:cNvContentPartPr/>
              <p14:nvPr/>
            </p14:nvContentPartPr>
            <p14:xfrm>
              <a:off x="6821393" y="4450335"/>
              <a:ext cx="301680" cy="141480"/>
            </p14:xfrm>
          </p:contentPart>
        </mc:Choice>
        <mc:Fallback xmlns="">
          <p:pic>
            <p:nvPicPr>
              <p:cNvPr id="4117" name="Ink 4116">
                <a:extLst>
                  <a:ext uri="{FF2B5EF4-FFF2-40B4-BE49-F238E27FC236}">
                    <a16:creationId xmlns:a16="http://schemas.microsoft.com/office/drawing/2014/main" id="{9F70272A-72C1-4120-A08E-631564A7D7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12393" y="4441335"/>
                <a:ext cx="319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18" name="Ink 4117">
                <a:extLst>
                  <a:ext uri="{FF2B5EF4-FFF2-40B4-BE49-F238E27FC236}">
                    <a16:creationId xmlns:a16="http://schemas.microsoft.com/office/drawing/2014/main" id="{254956A8-62F7-4096-B944-52C91A2CEC6E}"/>
                  </a:ext>
                </a:extLst>
              </p14:cNvPr>
              <p14:cNvContentPartPr/>
              <p14:nvPr/>
            </p14:nvContentPartPr>
            <p14:xfrm>
              <a:off x="6961433" y="4426935"/>
              <a:ext cx="135720" cy="169920"/>
            </p14:xfrm>
          </p:contentPart>
        </mc:Choice>
        <mc:Fallback xmlns="">
          <p:pic>
            <p:nvPicPr>
              <p:cNvPr id="4118" name="Ink 4117">
                <a:extLst>
                  <a:ext uri="{FF2B5EF4-FFF2-40B4-BE49-F238E27FC236}">
                    <a16:creationId xmlns:a16="http://schemas.microsoft.com/office/drawing/2014/main" id="{254956A8-62F7-4096-B944-52C91A2CEC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52793" y="4418295"/>
                <a:ext cx="153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19" name="Ink 4118">
                <a:extLst>
                  <a:ext uri="{FF2B5EF4-FFF2-40B4-BE49-F238E27FC236}">
                    <a16:creationId xmlns:a16="http://schemas.microsoft.com/office/drawing/2014/main" id="{014CF2E7-644F-4E17-AB5F-821CDE06A7C9}"/>
                  </a:ext>
                </a:extLst>
              </p14:cNvPr>
              <p14:cNvContentPartPr/>
              <p14:nvPr/>
            </p14:nvContentPartPr>
            <p14:xfrm>
              <a:off x="6924713" y="3073335"/>
              <a:ext cx="13320" cy="12600"/>
            </p14:xfrm>
          </p:contentPart>
        </mc:Choice>
        <mc:Fallback xmlns="">
          <p:pic>
            <p:nvPicPr>
              <p:cNvPr id="4119" name="Ink 4118">
                <a:extLst>
                  <a:ext uri="{FF2B5EF4-FFF2-40B4-BE49-F238E27FC236}">
                    <a16:creationId xmlns:a16="http://schemas.microsoft.com/office/drawing/2014/main" id="{014CF2E7-644F-4E17-AB5F-821CDE06A7C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16073" y="3064695"/>
                <a:ext cx="30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20" name="Ink 4119">
                <a:extLst>
                  <a:ext uri="{FF2B5EF4-FFF2-40B4-BE49-F238E27FC236}">
                    <a16:creationId xmlns:a16="http://schemas.microsoft.com/office/drawing/2014/main" id="{1B3158A0-888D-4C8D-B264-9BB3CB79F8D0}"/>
                  </a:ext>
                </a:extLst>
              </p14:cNvPr>
              <p14:cNvContentPartPr/>
              <p14:nvPr/>
            </p14:nvContentPartPr>
            <p14:xfrm>
              <a:off x="6879713" y="3083775"/>
              <a:ext cx="34200" cy="66960"/>
            </p14:xfrm>
          </p:contentPart>
        </mc:Choice>
        <mc:Fallback xmlns="">
          <p:pic>
            <p:nvPicPr>
              <p:cNvPr id="4120" name="Ink 4119">
                <a:extLst>
                  <a:ext uri="{FF2B5EF4-FFF2-40B4-BE49-F238E27FC236}">
                    <a16:creationId xmlns:a16="http://schemas.microsoft.com/office/drawing/2014/main" id="{1B3158A0-888D-4C8D-B264-9BB3CB79F8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71073" y="3075135"/>
                <a:ext cx="518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23" name="Ink 4122">
                <a:extLst>
                  <a:ext uri="{FF2B5EF4-FFF2-40B4-BE49-F238E27FC236}">
                    <a16:creationId xmlns:a16="http://schemas.microsoft.com/office/drawing/2014/main" id="{606F5BCD-DA6B-470D-A3F1-EFBECBC9C947}"/>
                  </a:ext>
                </a:extLst>
              </p14:cNvPr>
              <p14:cNvContentPartPr/>
              <p14:nvPr/>
            </p14:nvContentPartPr>
            <p14:xfrm>
              <a:off x="6679193" y="5166375"/>
              <a:ext cx="79920" cy="23760"/>
            </p14:xfrm>
          </p:contentPart>
        </mc:Choice>
        <mc:Fallback xmlns="">
          <p:pic>
            <p:nvPicPr>
              <p:cNvPr id="4123" name="Ink 4122">
                <a:extLst>
                  <a:ext uri="{FF2B5EF4-FFF2-40B4-BE49-F238E27FC236}">
                    <a16:creationId xmlns:a16="http://schemas.microsoft.com/office/drawing/2014/main" id="{606F5BCD-DA6B-470D-A3F1-EFBECBC9C9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70553" y="5157735"/>
                <a:ext cx="97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24" name="Ink 4123">
                <a:extLst>
                  <a:ext uri="{FF2B5EF4-FFF2-40B4-BE49-F238E27FC236}">
                    <a16:creationId xmlns:a16="http://schemas.microsoft.com/office/drawing/2014/main" id="{19593A52-ADDF-49AE-9315-4B5679086774}"/>
                  </a:ext>
                </a:extLst>
              </p14:cNvPr>
              <p14:cNvContentPartPr/>
              <p14:nvPr/>
            </p14:nvContentPartPr>
            <p14:xfrm>
              <a:off x="6629873" y="5176095"/>
              <a:ext cx="143640" cy="69480"/>
            </p14:xfrm>
          </p:contentPart>
        </mc:Choice>
        <mc:Fallback xmlns="">
          <p:pic>
            <p:nvPicPr>
              <p:cNvPr id="4124" name="Ink 4123">
                <a:extLst>
                  <a:ext uri="{FF2B5EF4-FFF2-40B4-BE49-F238E27FC236}">
                    <a16:creationId xmlns:a16="http://schemas.microsoft.com/office/drawing/2014/main" id="{19593A52-ADDF-49AE-9315-4B56790867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21233" y="5167095"/>
                <a:ext cx="1612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34" name="Ink 4133">
                <a:extLst>
                  <a:ext uri="{FF2B5EF4-FFF2-40B4-BE49-F238E27FC236}">
                    <a16:creationId xmlns:a16="http://schemas.microsoft.com/office/drawing/2014/main" id="{7A6DB919-67DB-4E51-85A3-8AB2C434FD3E}"/>
                  </a:ext>
                </a:extLst>
              </p14:cNvPr>
              <p14:cNvContentPartPr/>
              <p14:nvPr/>
            </p14:nvContentPartPr>
            <p14:xfrm>
              <a:off x="7619125" y="6360525"/>
              <a:ext cx="168480" cy="33480"/>
            </p14:xfrm>
          </p:contentPart>
        </mc:Choice>
        <mc:Fallback xmlns="">
          <p:pic>
            <p:nvPicPr>
              <p:cNvPr id="4134" name="Ink 4133">
                <a:extLst>
                  <a:ext uri="{FF2B5EF4-FFF2-40B4-BE49-F238E27FC236}">
                    <a16:creationId xmlns:a16="http://schemas.microsoft.com/office/drawing/2014/main" id="{7A6DB919-67DB-4E51-85A3-8AB2C434FD3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10485" y="6351525"/>
                <a:ext cx="186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35" name="Ink 4134">
                <a:extLst>
                  <a:ext uri="{FF2B5EF4-FFF2-40B4-BE49-F238E27FC236}">
                    <a16:creationId xmlns:a16="http://schemas.microsoft.com/office/drawing/2014/main" id="{B394FF29-2234-4A1B-85CC-59DE89D17AFF}"/>
                  </a:ext>
                </a:extLst>
              </p14:cNvPr>
              <p14:cNvContentPartPr/>
              <p14:nvPr/>
            </p14:nvContentPartPr>
            <p14:xfrm>
              <a:off x="6816430" y="2981520"/>
              <a:ext cx="12240" cy="5400"/>
            </p14:xfrm>
          </p:contentPart>
        </mc:Choice>
        <mc:Fallback xmlns="">
          <p:pic>
            <p:nvPicPr>
              <p:cNvPr id="4135" name="Ink 4134">
                <a:extLst>
                  <a:ext uri="{FF2B5EF4-FFF2-40B4-BE49-F238E27FC236}">
                    <a16:creationId xmlns:a16="http://schemas.microsoft.com/office/drawing/2014/main" id="{B394FF29-2234-4A1B-85CC-59DE89D17A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07790" y="2972520"/>
                <a:ext cx="298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36" name="Ink 4135">
                <a:extLst>
                  <a:ext uri="{FF2B5EF4-FFF2-40B4-BE49-F238E27FC236}">
                    <a16:creationId xmlns:a16="http://schemas.microsoft.com/office/drawing/2014/main" id="{45DFCF07-F862-4A92-850B-7450FA175B82}"/>
                  </a:ext>
                </a:extLst>
              </p14:cNvPr>
              <p14:cNvContentPartPr/>
              <p14:nvPr/>
            </p14:nvContentPartPr>
            <p14:xfrm>
              <a:off x="6795190" y="3043080"/>
              <a:ext cx="93600" cy="213480"/>
            </p14:xfrm>
          </p:contentPart>
        </mc:Choice>
        <mc:Fallback xmlns="">
          <p:pic>
            <p:nvPicPr>
              <p:cNvPr id="4136" name="Ink 4135">
                <a:extLst>
                  <a:ext uri="{FF2B5EF4-FFF2-40B4-BE49-F238E27FC236}">
                    <a16:creationId xmlns:a16="http://schemas.microsoft.com/office/drawing/2014/main" id="{45DFCF07-F862-4A92-850B-7450FA175B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86190" y="3034080"/>
                <a:ext cx="1112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38" name="Ink 4137">
                <a:extLst>
                  <a:ext uri="{FF2B5EF4-FFF2-40B4-BE49-F238E27FC236}">
                    <a16:creationId xmlns:a16="http://schemas.microsoft.com/office/drawing/2014/main" id="{B0C16BEB-1B03-466C-8614-F24C1D8CF59E}"/>
                  </a:ext>
                </a:extLst>
              </p14:cNvPr>
              <p14:cNvContentPartPr/>
              <p14:nvPr/>
            </p14:nvContentPartPr>
            <p14:xfrm>
              <a:off x="2982580" y="4399470"/>
              <a:ext cx="49320" cy="13320"/>
            </p14:xfrm>
          </p:contentPart>
        </mc:Choice>
        <mc:Fallback xmlns="">
          <p:pic>
            <p:nvPicPr>
              <p:cNvPr id="4138" name="Ink 4137">
                <a:extLst>
                  <a:ext uri="{FF2B5EF4-FFF2-40B4-BE49-F238E27FC236}">
                    <a16:creationId xmlns:a16="http://schemas.microsoft.com/office/drawing/2014/main" id="{B0C16BEB-1B03-466C-8614-F24C1D8CF5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73940" y="4390830"/>
                <a:ext cx="66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39" name="Ink 4138">
                <a:extLst>
                  <a:ext uri="{FF2B5EF4-FFF2-40B4-BE49-F238E27FC236}">
                    <a16:creationId xmlns:a16="http://schemas.microsoft.com/office/drawing/2014/main" id="{D0B10095-F0B4-4C38-9093-6750BBE45598}"/>
                  </a:ext>
                </a:extLst>
              </p14:cNvPr>
              <p14:cNvContentPartPr/>
              <p14:nvPr/>
            </p14:nvContentPartPr>
            <p14:xfrm>
              <a:off x="2930020" y="4386870"/>
              <a:ext cx="318600" cy="34920"/>
            </p14:xfrm>
          </p:contentPart>
        </mc:Choice>
        <mc:Fallback xmlns="">
          <p:pic>
            <p:nvPicPr>
              <p:cNvPr id="4139" name="Ink 4138">
                <a:extLst>
                  <a:ext uri="{FF2B5EF4-FFF2-40B4-BE49-F238E27FC236}">
                    <a16:creationId xmlns:a16="http://schemas.microsoft.com/office/drawing/2014/main" id="{D0B10095-F0B4-4C38-9093-6750BBE455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21380" y="4377870"/>
                <a:ext cx="336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40" name="Ink 4139">
                <a:extLst>
                  <a:ext uri="{FF2B5EF4-FFF2-40B4-BE49-F238E27FC236}">
                    <a16:creationId xmlns:a16="http://schemas.microsoft.com/office/drawing/2014/main" id="{2B1091EC-24C0-43CC-96AE-4609E0D84DAE}"/>
                  </a:ext>
                </a:extLst>
              </p14:cNvPr>
              <p14:cNvContentPartPr/>
              <p14:nvPr/>
            </p14:nvContentPartPr>
            <p14:xfrm>
              <a:off x="1594665" y="4391160"/>
              <a:ext cx="198360" cy="23400"/>
            </p14:xfrm>
          </p:contentPart>
        </mc:Choice>
        <mc:Fallback xmlns="">
          <p:pic>
            <p:nvPicPr>
              <p:cNvPr id="4140" name="Ink 4139">
                <a:extLst>
                  <a:ext uri="{FF2B5EF4-FFF2-40B4-BE49-F238E27FC236}">
                    <a16:creationId xmlns:a16="http://schemas.microsoft.com/office/drawing/2014/main" id="{2B1091EC-24C0-43CC-96AE-4609E0D84DA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85665" y="4382520"/>
                <a:ext cx="216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41" name="Ink 4140">
                <a:extLst>
                  <a:ext uri="{FF2B5EF4-FFF2-40B4-BE49-F238E27FC236}">
                    <a16:creationId xmlns:a16="http://schemas.microsoft.com/office/drawing/2014/main" id="{0A9DB54E-BAEC-4615-8265-377791086A07}"/>
                  </a:ext>
                </a:extLst>
              </p14:cNvPr>
              <p14:cNvContentPartPr/>
              <p14:nvPr/>
            </p14:nvContentPartPr>
            <p14:xfrm>
              <a:off x="1607625" y="4368480"/>
              <a:ext cx="87120" cy="58680"/>
            </p14:xfrm>
          </p:contentPart>
        </mc:Choice>
        <mc:Fallback xmlns="">
          <p:pic>
            <p:nvPicPr>
              <p:cNvPr id="4141" name="Ink 4140">
                <a:extLst>
                  <a:ext uri="{FF2B5EF4-FFF2-40B4-BE49-F238E27FC236}">
                    <a16:creationId xmlns:a16="http://schemas.microsoft.com/office/drawing/2014/main" id="{0A9DB54E-BAEC-4615-8265-377791086A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98985" y="4359840"/>
                <a:ext cx="1047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42" name="Ink 4141">
                <a:extLst>
                  <a:ext uri="{FF2B5EF4-FFF2-40B4-BE49-F238E27FC236}">
                    <a16:creationId xmlns:a16="http://schemas.microsoft.com/office/drawing/2014/main" id="{F733FF3B-A253-44D3-B6DA-6882A3F2866D}"/>
                  </a:ext>
                </a:extLst>
              </p14:cNvPr>
              <p14:cNvContentPartPr/>
              <p14:nvPr/>
            </p14:nvContentPartPr>
            <p14:xfrm>
              <a:off x="1652625" y="4367760"/>
              <a:ext cx="43200" cy="30240"/>
            </p14:xfrm>
          </p:contentPart>
        </mc:Choice>
        <mc:Fallback xmlns="">
          <p:pic>
            <p:nvPicPr>
              <p:cNvPr id="4142" name="Ink 4141">
                <a:extLst>
                  <a:ext uri="{FF2B5EF4-FFF2-40B4-BE49-F238E27FC236}">
                    <a16:creationId xmlns:a16="http://schemas.microsoft.com/office/drawing/2014/main" id="{F733FF3B-A253-44D3-B6DA-6882A3F286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43625" y="4358760"/>
                <a:ext cx="60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27B91E43-8F8F-48E9-A8D7-AB944892A2B3}"/>
                  </a:ext>
                </a:extLst>
              </p14:cNvPr>
              <p14:cNvContentPartPr/>
              <p14:nvPr/>
            </p14:nvContentPartPr>
            <p14:xfrm>
              <a:off x="-495" y="4406280"/>
              <a:ext cx="313560" cy="30600"/>
            </p14:xfrm>
          </p:contentPart>
        </mc:Choice>
        <mc:Fallback xmlns=""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27B91E43-8F8F-48E9-A8D7-AB944892A2B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-9135" y="4397640"/>
                <a:ext cx="3312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58AEFA5-3D29-428A-B7E4-E003AA74A239}"/>
              </a:ext>
            </a:extLst>
          </p:cNvPr>
          <p:cNvGrpSpPr/>
          <p:nvPr/>
        </p:nvGrpSpPr>
        <p:grpSpPr>
          <a:xfrm>
            <a:off x="-495" y="4431120"/>
            <a:ext cx="465480" cy="6480"/>
            <a:chOff x="-495" y="4431120"/>
            <a:chExt cx="465480" cy="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D054C880-16A9-4EE5-90D7-032D952A41B0}"/>
                    </a:ext>
                  </a:extLst>
                </p14:cNvPr>
                <p14:cNvContentPartPr/>
                <p14:nvPr/>
              </p14:nvContentPartPr>
              <p14:xfrm>
                <a:off x="45945" y="4434360"/>
                <a:ext cx="93960" cy="180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D054C880-16A9-4EE5-90D7-032D952A41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305" y="4425360"/>
                  <a:ext cx="11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A63D4A14-B733-4532-AC42-1DEE245DCC5C}"/>
                    </a:ext>
                  </a:extLst>
                </p14:cNvPr>
                <p14:cNvContentPartPr/>
                <p14:nvPr/>
              </p14:nvContentPartPr>
              <p14:xfrm>
                <a:off x="-495" y="4431120"/>
                <a:ext cx="465480" cy="648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A63D4A14-B733-4532-AC42-1DEE245DCC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-9135" y="4422120"/>
                  <a:ext cx="48312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09203874-11EF-4D94-BA96-DA9EA553182E}"/>
                  </a:ext>
                </a:extLst>
              </p14:cNvPr>
              <p14:cNvContentPartPr/>
              <p14:nvPr/>
            </p14:nvContentPartPr>
            <p14:xfrm>
              <a:off x="-495" y="4412335"/>
              <a:ext cx="23400" cy="12960"/>
            </p14:xfrm>
          </p:contentPart>
        </mc:Choice>
        <mc:Fallback xmlns=""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09203874-11EF-4D94-BA96-DA9EA553182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-9135" y="4403695"/>
                <a:ext cx="4104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6CA02F34-2628-4165-8435-1A84765B80F7}"/>
              </a:ext>
            </a:extLst>
          </p:cNvPr>
          <p:cNvGrpSpPr/>
          <p:nvPr/>
        </p:nvGrpSpPr>
        <p:grpSpPr>
          <a:xfrm>
            <a:off x="1665" y="4409095"/>
            <a:ext cx="91800" cy="8640"/>
            <a:chOff x="1665" y="4409095"/>
            <a:chExt cx="9180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9140B26F-DB91-4B71-9467-1BDA5719C3C3}"/>
                    </a:ext>
                  </a:extLst>
                </p14:cNvPr>
                <p14:cNvContentPartPr/>
                <p14:nvPr/>
              </p14:nvContentPartPr>
              <p14:xfrm>
                <a:off x="1665" y="4409095"/>
                <a:ext cx="47160" cy="288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9140B26F-DB91-4B71-9467-1BDA5719C3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-6975" y="4400455"/>
                  <a:ext cx="64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02D07EA8-64D3-48CE-A318-3FB265EF78FF}"/>
                    </a:ext>
                  </a:extLst>
                </p14:cNvPr>
                <p14:cNvContentPartPr/>
                <p14:nvPr/>
              </p14:nvContentPartPr>
              <p14:xfrm>
                <a:off x="56385" y="4413415"/>
                <a:ext cx="37080" cy="432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02D07EA8-64D3-48CE-A318-3FB265EF78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745" y="4404775"/>
                  <a:ext cx="5472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109C6576-A531-408A-9CFE-8DF6577DC2A4}"/>
                  </a:ext>
                </a:extLst>
              </p14:cNvPr>
              <p14:cNvContentPartPr/>
              <p14:nvPr/>
            </p14:nvContentPartPr>
            <p14:xfrm>
              <a:off x="-495" y="4388575"/>
              <a:ext cx="502920" cy="30240"/>
            </p14:xfrm>
          </p:contentPart>
        </mc:Choice>
        <mc:Fallback xmlns=""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109C6576-A531-408A-9CFE-8DF6577DC2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-9135" y="4379575"/>
                <a:ext cx="520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E887AAB8-0C82-45F0-AF8D-BE0F302E1339}"/>
                  </a:ext>
                </a:extLst>
              </p14:cNvPr>
              <p14:cNvContentPartPr/>
              <p14:nvPr/>
            </p14:nvContentPartPr>
            <p14:xfrm>
              <a:off x="-495" y="4397575"/>
              <a:ext cx="393480" cy="4608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E887AAB8-0C82-45F0-AF8D-BE0F302E13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-9135" y="4388935"/>
                <a:ext cx="411120" cy="637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An Easy Way to Set Up Stage Tables for Snowpipe">
            <a:extLst>
              <a:ext uri="{FF2B5EF4-FFF2-40B4-BE49-F238E27FC236}">
                <a16:creationId xmlns:a16="http://schemas.microsoft.com/office/drawing/2014/main" id="{00C99015-6F3D-4251-85F9-49D244D8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44" y="2582687"/>
            <a:ext cx="722040" cy="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5">
            <a:extLst>
              <a:ext uri="{FF2B5EF4-FFF2-40B4-BE49-F238E27FC236}">
                <a16:creationId xmlns:a16="http://schemas.microsoft.com/office/drawing/2014/main" id="{16DCAD26-C9CC-4EF5-BD78-5DA8C79C9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44243" y="2338604"/>
            <a:ext cx="391779" cy="10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3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F004-8841-434F-AA50-1C43762D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08857"/>
            <a:ext cx="9673771" cy="498476"/>
          </a:xfrm>
        </p:spPr>
        <p:txBody>
          <a:bodyPr>
            <a:normAutofit fontScale="90000"/>
          </a:bodyPr>
          <a:lstStyle/>
          <a:p>
            <a:r>
              <a:rPr lang="en-IN" dirty="0"/>
              <a:t>Star Schema Representation</a:t>
            </a:r>
          </a:p>
        </p:txBody>
      </p:sp>
      <p:pic>
        <p:nvPicPr>
          <p:cNvPr id="4" name="Picture 2" descr="Ink Drawings&#10;Ink Drawings&#10;Ink Drawings&#10;Ink Drawings&#10;State_dim&#10;State_id&#10;Ink Drawings&#10;&#10;State_name&#10;Ink Drawings&#10;Ink Drawings&#10;District_dim&#10;District_id&#10;District_name&#10;State_id&#10;Ink Drawings&#10;Ink Drawings&#10;Ink Drawings&#10;Ink Drawings&#10;Ink Drawings&#10;Ink Drawings&#10;Ink Drawings&#10;Ink Drawings&#10;Ink Drawings&#10;PK&#10;Ink Drawings&#10;Ink Drawings&#10;Ink Drawings&#10;Ink Drawings&#10;Ink Drawings&#10;Ink Drawings&#10;Ink Drawings&#10;Ink Drawings&#10;PK&#10;FK&#10;Ink Drawings&#10;Ink Drawings&#10;         Crop_dim&#10;Ink Drawings&#10;Ink Drawings&#10;         Crop_id&#10;        Crop_name&#10;Ink Drawings&#10;Ink Drawings&#10;PK &#10;Ink Drawings&#10;Ink Drawings&#10;Ink Drawings&#10;Season_id&#10;Ink Drawings&#10;Season_name&#10;Ink Drawings&#10;Ink Drawings&#10;PK&#10;Ink Drawings&#10;Ink Drawings&#10;        Year_dim&#10;Ink Drawings&#10;Ink Drawings&#10;         Year_id&#10;          Fin_year&#10;Ink Drawings&#10;Ink Drawings&#10;Ink Drawings&#10;Year&#10;PK&#10;Season_dim&#10;Ink Drawings&#10;Ink Drawings&#10;Ink Drawings&#10;Agri_fact&#10;Fact_id&#10;Ink Drawings&#10;Ink Drawings&#10;Ink Drawings&#10;Ink Drawings&#10;Ink Drawings&#10;State_id&#10; District_id&#10;Crop_id&#10;Season_id&#10;Ink Drawings&#10;Ink Drawings&#10;Year_id&#10;Ink Drawings&#10;Area&#10;Ink Drawings&#10;Area_units&#10;Production&#10;Ink Drawings&#10;Ink Drawings&#10;Production_units&#10;Ink Drawings&#10;Yield&#10;PK&#10;PK&#10;FK &#10;FK&#10;FK&#10;FK&#10;FK&#10;FK&#10;FK&#10;FK&#10;FK&#10;FK&#10;">
            <a:extLst>
              <a:ext uri="{FF2B5EF4-FFF2-40B4-BE49-F238E27FC236}">
                <a16:creationId xmlns:a16="http://schemas.microsoft.com/office/drawing/2014/main" id="{F8392900-1984-4BB6-9A8B-94922D510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74" y="607332"/>
            <a:ext cx="7896225" cy="614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70579-BEAF-46C8-86C1-0643E20F779F}"/>
              </a:ext>
            </a:extLst>
          </p:cNvPr>
          <p:cNvCxnSpPr/>
          <p:nvPr/>
        </p:nvCxnSpPr>
        <p:spPr>
          <a:xfrm flipH="1">
            <a:off x="812800" y="1030514"/>
            <a:ext cx="3976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E97D5F-AEC9-40BA-B524-22485ACE0FD8}"/>
              </a:ext>
            </a:extLst>
          </p:cNvPr>
          <p:cNvCxnSpPr/>
          <p:nvPr/>
        </p:nvCxnSpPr>
        <p:spPr>
          <a:xfrm>
            <a:off x="812800" y="1001486"/>
            <a:ext cx="0" cy="184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5663D0-C665-44B1-9FAA-6FD481ADEB18}"/>
              </a:ext>
            </a:extLst>
          </p:cNvPr>
          <p:cNvCxnSpPr/>
          <p:nvPr/>
        </p:nvCxnSpPr>
        <p:spPr>
          <a:xfrm>
            <a:off x="812800" y="284480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64B8B9-087B-4AE2-B9B2-602F7EFF3003}"/>
              </a:ext>
            </a:extLst>
          </p:cNvPr>
          <p:cNvCxnSpPr/>
          <p:nvPr/>
        </p:nvCxnSpPr>
        <p:spPr>
          <a:xfrm>
            <a:off x="5733143" y="1030514"/>
            <a:ext cx="1175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63E2D6-6DD5-434A-A6DB-0FD41277B2E3}"/>
              </a:ext>
            </a:extLst>
          </p:cNvPr>
          <p:cNvCxnSpPr/>
          <p:nvPr/>
        </p:nvCxnSpPr>
        <p:spPr>
          <a:xfrm flipH="1">
            <a:off x="6096000" y="284480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8FF878-D0A3-43DC-B3A8-343260DDD61F}"/>
              </a:ext>
            </a:extLst>
          </p:cNvPr>
          <p:cNvCxnSpPr/>
          <p:nvPr/>
        </p:nvCxnSpPr>
        <p:spPr>
          <a:xfrm>
            <a:off x="6908800" y="10160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DFADAAA-544C-4FAC-8821-C1B3744DFBE6}"/>
              </a:ext>
            </a:extLst>
          </p:cNvPr>
          <p:cNvCxnSpPr/>
          <p:nvPr/>
        </p:nvCxnSpPr>
        <p:spPr>
          <a:xfrm>
            <a:off x="6096000" y="4470400"/>
            <a:ext cx="1944914" cy="885371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F5892B6-5630-4DDA-AC42-7E69780FF6E2}"/>
              </a:ext>
            </a:extLst>
          </p:cNvPr>
          <p:cNvCxnSpPr/>
          <p:nvPr/>
        </p:nvCxnSpPr>
        <p:spPr>
          <a:xfrm flipV="1">
            <a:off x="6096000" y="2583543"/>
            <a:ext cx="1828800" cy="1132114"/>
          </a:xfrm>
          <a:prstGeom prst="bentConnector3">
            <a:avLst>
              <a:gd name="adj1" fmla="val 6984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1D6B9A-4272-4BEA-A239-6CEE98682568}"/>
              </a:ext>
            </a:extLst>
          </p:cNvPr>
          <p:cNvCxnSpPr/>
          <p:nvPr/>
        </p:nvCxnSpPr>
        <p:spPr>
          <a:xfrm rot="10800000" flipV="1">
            <a:off x="2612571" y="4034971"/>
            <a:ext cx="1712686" cy="1422400"/>
          </a:xfrm>
          <a:prstGeom prst="bentConnector3">
            <a:avLst/>
          </a:prstGeom>
          <a:ln>
            <a:solidFill>
              <a:srgbClr val="EE1A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B801897-1CFA-45A3-91FF-BEF855AE68C3}"/>
              </a:ext>
            </a:extLst>
          </p:cNvPr>
          <p:cNvCxnSpPr/>
          <p:nvPr/>
        </p:nvCxnSpPr>
        <p:spPr>
          <a:xfrm rot="10800000">
            <a:off x="2612571" y="2438401"/>
            <a:ext cx="1712687" cy="870857"/>
          </a:xfrm>
          <a:prstGeom prst="bentConnector3">
            <a:avLst/>
          </a:prstGeom>
          <a:ln>
            <a:solidFill>
              <a:srgbClr val="BD07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7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D67-C1F2-41F6-B290-170D553B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Data to S3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C7C579-5FCB-4027-BB90-F66C3FC45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7286" y="1166843"/>
            <a:ext cx="1110200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working: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CSV using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= 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pd.read_csv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file_path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b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updated CSV locally.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data.to_csv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file_name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index=False)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file to S3 using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Boto3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s3.upload_file(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file_name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bucket_name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f'{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output_folder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}{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file_name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}')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Functions used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boto3.client('s3')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S3 connection.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s3.upload_file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uploading the file.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uploaded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s3://agriculturebucket/upload_csv/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8287-8ACB-4F75-9146-E419F07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"/>
            <a:ext cx="10515600" cy="132556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Snowflake Configuration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39A35D-864B-41A7-9051-922E8492E9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3686" y="993111"/>
            <a:ext cx="556149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Highlights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session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Session.builder.configs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session_config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).create()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F5F82-C832-49C9-B111-D6D1A283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36" y="2285772"/>
            <a:ext cx="7457520" cy="46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2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1501</Words>
  <Application>Microsoft Office PowerPoint</Application>
  <PresentationFormat>Widescreen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Inter</vt:lpstr>
      <vt:lpstr>Times New Roman</vt:lpstr>
      <vt:lpstr>Office Theme</vt:lpstr>
      <vt:lpstr>PowerPoint Presentation</vt:lpstr>
      <vt:lpstr>Data Pipeline for Agriculture Data Processing</vt:lpstr>
      <vt:lpstr>Project Objective</vt:lpstr>
      <vt:lpstr>Data Source</vt:lpstr>
      <vt:lpstr>CSV file view overview</vt:lpstr>
      <vt:lpstr>System Architecture</vt:lpstr>
      <vt:lpstr>Star Schema Representation</vt:lpstr>
      <vt:lpstr>Upload Data to S3</vt:lpstr>
      <vt:lpstr>Snowflake Configuration</vt:lpstr>
      <vt:lpstr>System Architecture</vt:lpstr>
      <vt:lpstr>Data Staging in Snowflake</vt:lpstr>
      <vt:lpstr>Data Transformation</vt:lpstr>
      <vt:lpstr>Scheduling and Automation</vt:lpstr>
      <vt:lpstr>Execution Results</vt:lpstr>
      <vt:lpstr>KPI Overview</vt:lpstr>
      <vt:lpstr>Top 5  districts with the highest yield efficiency</vt:lpstr>
      <vt:lpstr>Seasonal Production  in Tonnes</vt:lpstr>
      <vt:lpstr>State wise Area Utilization Efficiency</vt:lpstr>
      <vt:lpstr>District wise arecanut_productivity</vt:lpstr>
      <vt:lpstr>Why This Approach?"</vt:lpstr>
      <vt:lpstr>Insights from KPIs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for Agriculture Data Processing</dc:title>
  <dc:creator>VARUN RATHOUR</dc:creator>
  <cp:lastModifiedBy>VARUN RATHOUR</cp:lastModifiedBy>
  <cp:revision>32</cp:revision>
  <dcterms:created xsi:type="dcterms:W3CDTF">2024-12-02T01:14:16Z</dcterms:created>
  <dcterms:modified xsi:type="dcterms:W3CDTF">2024-12-07T11:59:04Z</dcterms:modified>
</cp:coreProperties>
</file>