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CUSTOM-AGENT-CHATBOT-FASTAPI</a:t>
            </a:r>
          </a:p>
          <a:p>
            <a:r>
              <a:t>Make you own custom agent  fro topic relevent reasoning based chat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 Overview</a:t>
            </a:r>
          </a:p>
        </p:txBody>
      </p:sp>
      <p:pic>
        <p:nvPicPr>
          <p:cNvPr id="3" name="Picture 2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Modules/Workflow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Design Details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Python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ai_agent.py: Defines agent behavior</a:t>
            </a:r>
          </a:p>
          <a:p>
            <a:r>
              <a:t>- backend.py: Handles backend logic</a:t>
            </a:r>
          </a:p>
          <a:p>
            <a:r>
              <a:t>- frontend.py: Manages UI components</a:t>
            </a:r>
          </a:p>
          <a:p>
            <a:r>
              <a:t>- requirements.txt: Lists dependencies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Modular agent-based design</a:t>
            </a:r>
          </a:p>
          <a:p>
            <a:r>
              <a:t>- Interactive frontend and backend</a:t>
            </a:r>
          </a:p>
          <a:p>
            <a:r>
              <a:t>- Scalable architecture</a:t>
            </a:r>
          </a:p>
          <a:p>
            <a:r>
              <a:t>- Easy to extend and maintain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Innovative AI agent integration</a:t>
            </a:r>
          </a:p>
          <a:p>
            <a:r>
              <a:t>- Can be extended for various real-world applications</a:t>
            </a:r>
          </a:p>
          <a:p>
            <a:r>
              <a:t>- Future upgrades: better UI, real-time data, cloud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