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2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810A1B-32DB-4DBD-82CB-2240FC4E9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3951"/>
            <a:ext cx="9144000" cy="49747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716"/>
            <a:ext cx="8229600" cy="653830"/>
          </a:xfrm>
        </p:spPr>
        <p:txBody>
          <a:bodyPr>
            <a:normAutofit fontScale="90000"/>
          </a:bodyPr>
          <a:lstStyle/>
          <a:p>
            <a:r>
              <a:rPr dirty="0">
                <a:solidFill>
                  <a:schemeClr val="bg1"/>
                </a:solidFill>
              </a:rPr>
              <a:t>News Hunter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9995"/>
            <a:ext cx="8229600" cy="1195753"/>
          </a:xfrm>
        </p:spPr>
        <p:txBody>
          <a:bodyPr/>
          <a:lstStyle/>
          <a:p>
            <a:r>
              <a:rPr dirty="0">
                <a:solidFill>
                  <a:schemeClr val="bg1"/>
                </a:solidFill>
              </a:rPr>
              <a:t>An AI-powered news summarizer and scraper using Python agents.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CB2207-A17E-4696-8F37-9363C7281F4E}"/>
              </a:ext>
            </a:extLst>
          </p:cNvPr>
          <p:cNvSpPr txBox="1"/>
          <p:nvPr/>
        </p:nvSpPr>
        <p:spPr>
          <a:xfrm>
            <a:off x="5556739" y="6368741"/>
            <a:ext cx="3868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By :- Varun </a:t>
            </a:r>
            <a:r>
              <a:rPr lang="en-GB" sz="3200" b="1" dirty="0" err="1">
                <a:solidFill>
                  <a:schemeClr val="bg1"/>
                </a:solidFill>
              </a:rPr>
              <a:t>Rathour</a:t>
            </a:r>
            <a:endParaRPr lang="en-IN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Architecture: </a:t>
            </a:r>
            <a:r>
              <a:rPr lang="en-GB" dirty="0"/>
              <a:t>LLM</a:t>
            </a:r>
            <a:endParaRPr dirty="0"/>
          </a:p>
        </p:txBody>
      </p:sp>
      <p:pic>
        <p:nvPicPr>
          <p:cNvPr id="3" name="Picture 2" descr="ai ag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1798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Architecture: </a:t>
            </a:r>
            <a:r>
              <a:rPr lang="en-GB" dirty="0"/>
              <a:t>Agent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44316C-6314-460E-8167-8E38F3ED4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18" y="1899137"/>
            <a:ext cx="9147517" cy="304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Architecture: </a:t>
            </a:r>
            <a:r>
              <a:rPr lang="en-GB" dirty="0"/>
              <a:t>MCP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4DB27-81E9-4FAE-9DB7-4BC3C0322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89" y="2093875"/>
            <a:ext cx="8238111" cy="318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2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52"/>
            <a:ext cx="8229600" cy="1143000"/>
          </a:xfrm>
        </p:spPr>
        <p:txBody>
          <a:bodyPr/>
          <a:lstStyle/>
          <a:p>
            <a:r>
              <a:rPr dirty="0"/>
              <a:t>Project Workflow</a:t>
            </a:r>
          </a:p>
        </p:txBody>
      </p:sp>
      <p:pic>
        <p:nvPicPr>
          <p:cNvPr id="3" name="Picture 2" descr="Project_Workflo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2874"/>
            <a:ext cx="9144000" cy="58451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Modules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backend.py: Handles backend processing</a:t>
            </a:r>
            <a:r>
              <a:rPr lang="en-GB" dirty="0"/>
              <a:t> using fast API</a:t>
            </a:r>
            <a:endParaRPr dirty="0"/>
          </a:p>
          <a:p>
            <a:r>
              <a:rPr dirty="0"/>
              <a:t>- frontend.py: GUI/Frontend logic</a:t>
            </a:r>
            <a:r>
              <a:rPr lang="en-GB" dirty="0"/>
              <a:t> using </a:t>
            </a:r>
            <a:r>
              <a:rPr lang="en-GB" dirty="0" err="1"/>
              <a:t>streamlit</a:t>
            </a:r>
            <a:r>
              <a:rPr lang="en-GB" dirty="0"/>
              <a:t> UI</a:t>
            </a:r>
            <a:endParaRPr dirty="0"/>
          </a:p>
          <a:p>
            <a:r>
              <a:rPr dirty="0"/>
              <a:t>- news_scraper.py &amp; reddit_scraper.py: Scrapes news from sources</a:t>
            </a:r>
          </a:p>
          <a:p>
            <a:r>
              <a:rPr dirty="0"/>
              <a:t>- models.py: AI model interactions</a:t>
            </a:r>
          </a:p>
          <a:p>
            <a:r>
              <a:rPr dirty="0"/>
              <a:t>- utils.py: Helper functions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Modular Python structure</a:t>
            </a:r>
            <a:endParaRPr lang="en-GB" dirty="0"/>
          </a:p>
          <a:p>
            <a:r>
              <a:rPr lang="en-GB" dirty="0"/>
              <a:t> Reddit and general news scraping</a:t>
            </a:r>
          </a:p>
          <a:p>
            <a:r>
              <a:rPr lang="en-IN" dirty="0"/>
              <a:t> AI agent-based news summarization</a:t>
            </a:r>
            <a:endParaRPr dirty="0"/>
          </a:p>
          <a:p>
            <a:r>
              <a:rPr dirty="0"/>
              <a:t> Audio output support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Audio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News summaries are converted to speech using text-to-speech (TTS).</a:t>
            </a:r>
          </a:p>
          <a:p>
            <a:endParaRPr dirty="0"/>
          </a:p>
          <a:p>
            <a:r>
              <a:rPr dirty="0"/>
              <a:t>Example file: tts_20250</a:t>
            </a:r>
            <a:r>
              <a:rPr lang="en-GB" dirty="0"/>
              <a:t>61</a:t>
            </a:r>
            <a:r>
              <a:rPr dirty="0"/>
              <a:t>6_013524.mp3</a:t>
            </a:r>
            <a:endParaRPr lang="en-GB" dirty="0"/>
          </a:p>
          <a:p>
            <a:endParaRPr lang="en-IN" dirty="0"/>
          </a:p>
          <a:p>
            <a:r>
              <a:rPr lang="en-IN" dirty="0"/>
              <a:t>Using eleven labs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Robust AI-based news system</a:t>
            </a:r>
          </a:p>
          <a:p>
            <a:r>
              <a:rPr dirty="0"/>
              <a:t>- Can be extended with live feed integration</a:t>
            </a:r>
          </a:p>
          <a:p>
            <a:r>
              <a:rPr dirty="0"/>
              <a:t>- UI improvements and voice assistant support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155</Words>
  <Application>Microsoft Office PowerPoint</Application>
  <PresentationFormat>On-screen Show (4:3)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News Hunter</vt:lpstr>
      <vt:lpstr>Architecture: LLM</vt:lpstr>
      <vt:lpstr>Architecture: Agent</vt:lpstr>
      <vt:lpstr>Architecture: MCP</vt:lpstr>
      <vt:lpstr>Project Workflow</vt:lpstr>
      <vt:lpstr>Modules Description</vt:lpstr>
      <vt:lpstr>Key Features</vt:lpstr>
      <vt:lpstr>Audio Feature</vt:lpstr>
      <vt:lpstr>Conclusion &amp; 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Hunter</dc:title>
  <dc:subject/>
  <dc:creator/>
  <cp:keywords/>
  <dc:description>generated using python-pptx</dc:description>
  <cp:lastModifiedBy>VARUN RATHOUR</cp:lastModifiedBy>
  <cp:revision>6</cp:revision>
  <dcterms:created xsi:type="dcterms:W3CDTF">2013-01-27T09:14:16Z</dcterms:created>
  <dcterms:modified xsi:type="dcterms:W3CDTF">2025-06-16T04:22:03Z</dcterms:modified>
  <cp:category/>
</cp:coreProperties>
</file>