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Redfin Real Estate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Varun Rathour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Architecture</a:t>
            </a:r>
          </a:p>
        </p:txBody>
      </p:sp>
      <p:pic>
        <p:nvPicPr>
          <p:cNvPr id="3" name="Picture 2" descr="project 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8319863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Ingestion - Shell &amp; Airflow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Shell Script (`ingest.sh`) is used to trigger data pull from Redfin dataset sources.</a:t>
            </a:r>
          </a:p>
          <a:p>
            <a:r>
              <a:rPr dirty="0"/>
              <a:t>• Airflow DAG automates the schedule to run ingestion and transformation tasks on EMR clusters.</a:t>
            </a:r>
          </a:p>
          <a:p>
            <a:r>
              <a:rPr dirty="0"/>
              <a:t>• Files: `ingest.sh`,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 Transformation - Python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Python script `transform_redfin_data.py` used to clean, transform and enrich Redfin real estate data</a:t>
            </a:r>
            <a:r>
              <a:rPr lang="en-GB" dirty="0"/>
              <a:t> using </a:t>
            </a:r>
            <a:r>
              <a:rPr lang="en-GB" dirty="0" err="1"/>
              <a:t>py</a:t>
            </a:r>
            <a:r>
              <a:rPr lang="en-GB" dirty="0"/>
              <a:t> spark </a:t>
            </a:r>
            <a:r>
              <a:rPr dirty="0"/>
              <a:t>.</a:t>
            </a:r>
          </a:p>
          <a:p>
            <a:r>
              <a:rPr dirty="0"/>
              <a:t>• Loaded processed data into a structured format ready for Snowflake upload.</a:t>
            </a:r>
          </a:p>
          <a:p>
            <a:r>
              <a:rPr dirty="0"/>
              <a:t>• Used pandas, </a:t>
            </a:r>
            <a:r>
              <a:rPr dirty="0" err="1"/>
              <a:t>numpy</a:t>
            </a:r>
            <a:r>
              <a:rPr dirty="0"/>
              <a:t> libraries for data wrangling.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Storage - Snowflake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Snowflake used as a Data Warehouse to store transformed data.</a:t>
            </a:r>
          </a:p>
          <a:p>
            <a:r>
              <a:rPr dirty="0"/>
              <a:t>• Used SQL scripts to create databases, schemas, and tables.</a:t>
            </a:r>
          </a:p>
          <a:p>
            <a:r>
              <a:rPr dirty="0"/>
              <a:t>• Refer: `snowflake script.txt`, `SCD_Project.pdf`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Analytics Layer -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Power BI dashboard created to visualize real estate trends from Snowflake data.</a:t>
            </a:r>
          </a:p>
          <a:p>
            <a:r>
              <a:rPr dirty="0"/>
              <a:t>• Key visualizations: Price trends, Region-wise listings, Sales over time.</a:t>
            </a:r>
          </a:p>
          <a:p>
            <a:r>
              <a:rPr dirty="0"/>
              <a:t>•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End-to-end pipeline implemented using Shell, Airflow, EMR, Python, and Snowflake.</a:t>
            </a:r>
          </a:p>
          <a:p>
            <a:r>
              <a:t>• Automated, scalable and cloud-based.</a:t>
            </a:r>
          </a:p>
          <a:p>
            <a:r>
              <a:t>• Visualized insights using Power BI.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223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Redfin Real Estate Project</vt:lpstr>
      <vt:lpstr>Project Architecture</vt:lpstr>
      <vt:lpstr>Data Ingestion - Shell &amp; Airflow</vt:lpstr>
      <vt:lpstr>Data Transformation - Python Scripts</vt:lpstr>
      <vt:lpstr>Data Storage - Snowflake</vt:lpstr>
      <vt:lpstr>Analytics Layer - Power BI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Redfin Real Estate Project</dc:title>
  <dc:subject/>
  <dc:creator/>
  <cp:keywords/>
  <dc:description>generated using python-pptx</dc:description>
  <cp:lastModifiedBy>VARUN RATHOUR</cp:lastModifiedBy>
  <cp:revision>2</cp:revision>
  <dcterms:created xsi:type="dcterms:W3CDTF">2013-01-27T09:14:16Z</dcterms:created>
  <dcterms:modified xsi:type="dcterms:W3CDTF">2025-06-11T04:22:36Z</dcterms:modified>
  <cp:category/>
</cp:coreProperties>
</file>