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12188825"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00DC1BB-51E5-40C9-9FE0-320A0B20B53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39" name="PlaceHolder 2"/>
          <p:cNvSpPr>
            <a:spLocks noGrp="1"/>
          </p:cNvSpPr>
          <p:nvPr>
            <p:ph/>
          </p:nvPr>
        </p:nvSpPr>
        <p:spPr>
          <a:xfrm>
            <a:off x="1218960" y="170172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0" name="PlaceHolder 3"/>
          <p:cNvSpPr>
            <a:spLocks noGrp="1"/>
          </p:cNvSpPr>
          <p:nvPr>
            <p:ph/>
          </p:nvPr>
        </p:nvSpPr>
        <p:spPr>
          <a:xfrm>
            <a:off x="1218960" y="403236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5DB83AD-0C83-4698-BF9E-2D76D63698B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42"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3"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4" name="PlaceHolder 4"/>
          <p:cNvSpPr>
            <a:spLocks noGrp="1"/>
          </p:cNvSpPr>
          <p:nvPr>
            <p:ph/>
          </p:nvPr>
        </p:nvSpPr>
        <p:spPr>
          <a:xfrm>
            <a:off x="121896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5" name="PlaceHolder 5"/>
          <p:cNvSpPr>
            <a:spLocks noGrp="1"/>
          </p:cNvSpPr>
          <p:nvPr>
            <p:ph/>
          </p:nvPr>
        </p:nvSpPr>
        <p:spPr>
          <a:xfrm>
            <a:off x="652752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D1155CD-6517-4AB5-A125-40F85F2CC421}"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47" name="PlaceHolder 2"/>
          <p:cNvSpPr>
            <a:spLocks noGrp="1"/>
          </p:cNvSpPr>
          <p:nvPr>
            <p:ph/>
          </p:nvPr>
        </p:nvSpPr>
        <p:spPr>
          <a:xfrm>
            <a:off x="121896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8" name="PlaceHolder 3"/>
          <p:cNvSpPr>
            <a:spLocks noGrp="1"/>
          </p:cNvSpPr>
          <p:nvPr>
            <p:ph/>
          </p:nvPr>
        </p:nvSpPr>
        <p:spPr>
          <a:xfrm>
            <a:off x="472176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9" name="PlaceHolder 4"/>
          <p:cNvSpPr>
            <a:spLocks noGrp="1"/>
          </p:cNvSpPr>
          <p:nvPr>
            <p:ph/>
          </p:nvPr>
        </p:nvSpPr>
        <p:spPr>
          <a:xfrm>
            <a:off x="822492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0" name="PlaceHolder 5"/>
          <p:cNvSpPr>
            <a:spLocks noGrp="1"/>
          </p:cNvSpPr>
          <p:nvPr>
            <p:ph/>
          </p:nvPr>
        </p:nvSpPr>
        <p:spPr>
          <a:xfrm>
            <a:off x="121896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1" name="PlaceHolder 6"/>
          <p:cNvSpPr>
            <a:spLocks noGrp="1"/>
          </p:cNvSpPr>
          <p:nvPr>
            <p:ph/>
          </p:nvPr>
        </p:nvSpPr>
        <p:spPr>
          <a:xfrm>
            <a:off x="472176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2" name="PlaceHolder 7"/>
          <p:cNvSpPr>
            <a:spLocks noGrp="1"/>
          </p:cNvSpPr>
          <p:nvPr>
            <p:ph/>
          </p:nvPr>
        </p:nvSpPr>
        <p:spPr>
          <a:xfrm>
            <a:off x="822492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0AC9FED-FAC8-43A0-9D8F-06401D22559D}"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2FB5BF4C-61E0-4B8A-88CE-DE4B81D16CBC}"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63" name="PlaceHolder 2"/>
          <p:cNvSpPr>
            <a:spLocks noGrp="1"/>
          </p:cNvSpPr>
          <p:nvPr>
            <p:ph type="subTitle"/>
          </p:nvPr>
        </p:nvSpPr>
        <p:spPr>
          <a:xfrm>
            <a:off x="1218960" y="1701720"/>
            <a:ext cx="10360080" cy="4461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4EE8112-9755-45EC-8C9C-E82739CE146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65" name="PlaceHolder 2"/>
          <p:cNvSpPr>
            <a:spLocks noGrp="1"/>
          </p:cNvSpPr>
          <p:nvPr>
            <p:ph/>
          </p:nvPr>
        </p:nvSpPr>
        <p:spPr>
          <a:xfrm>
            <a:off x="1218960" y="1701720"/>
            <a:ext cx="103600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AD58B9B-4CE5-49B9-B8E3-5C7C76B53AE3}"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67" name="PlaceHolder 2"/>
          <p:cNvSpPr>
            <a:spLocks noGrp="1"/>
          </p:cNvSpPr>
          <p:nvPr>
            <p:ph/>
          </p:nvPr>
        </p:nvSpPr>
        <p:spPr>
          <a:xfrm>
            <a:off x="121896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8" name="PlaceHolder 3"/>
          <p:cNvSpPr>
            <a:spLocks noGrp="1"/>
          </p:cNvSpPr>
          <p:nvPr>
            <p:ph/>
          </p:nvPr>
        </p:nvSpPr>
        <p:spPr>
          <a:xfrm>
            <a:off x="652752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289A055-E62B-4CCF-AE76-90D99160EEC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AE19B30-B997-456C-B438-E60EF73649E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1218960" y="274680"/>
            <a:ext cx="10360080" cy="5673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AA33956-AEE5-4E86-A9A6-458D6F31E82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72"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3" name="PlaceHolder 3"/>
          <p:cNvSpPr>
            <a:spLocks noGrp="1"/>
          </p:cNvSpPr>
          <p:nvPr>
            <p:ph/>
          </p:nvPr>
        </p:nvSpPr>
        <p:spPr>
          <a:xfrm>
            <a:off x="652752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4" name="PlaceHolder 4"/>
          <p:cNvSpPr>
            <a:spLocks noGrp="1"/>
          </p:cNvSpPr>
          <p:nvPr>
            <p:ph/>
          </p:nvPr>
        </p:nvSpPr>
        <p:spPr>
          <a:xfrm>
            <a:off x="121896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90D985F-2F6A-4989-BDFE-DFF804FC5250}"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18" name="PlaceHolder 2"/>
          <p:cNvSpPr>
            <a:spLocks noGrp="1"/>
          </p:cNvSpPr>
          <p:nvPr>
            <p:ph type="subTitle"/>
          </p:nvPr>
        </p:nvSpPr>
        <p:spPr>
          <a:xfrm>
            <a:off x="1218960" y="1701720"/>
            <a:ext cx="10360080" cy="4461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34EBC71-D11B-4CC8-9435-6C1E2B0701F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76" name="PlaceHolder 2"/>
          <p:cNvSpPr>
            <a:spLocks noGrp="1"/>
          </p:cNvSpPr>
          <p:nvPr>
            <p:ph/>
          </p:nvPr>
        </p:nvSpPr>
        <p:spPr>
          <a:xfrm>
            <a:off x="121896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7"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8" name="PlaceHolder 4"/>
          <p:cNvSpPr>
            <a:spLocks noGrp="1"/>
          </p:cNvSpPr>
          <p:nvPr>
            <p:ph/>
          </p:nvPr>
        </p:nvSpPr>
        <p:spPr>
          <a:xfrm>
            <a:off x="652752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B1C1893-E380-4089-974C-85A8D12F0AF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80"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81"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82" name="PlaceHolder 4"/>
          <p:cNvSpPr>
            <a:spLocks noGrp="1"/>
          </p:cNvSpPr>
          <p:nvPr>
            <p:ph/>
          </p:nvPr>
        </p:nvSpPr>
        <p:spPr>
          <a:xfrm>
            <a:off x="1218960" y="403236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46F0515-87BF-41A7-BD32-B7F6E593327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84" name="PlaceHolder 2"/>
          <p:cNvSpPr>
            <a:spLocks noGrp="1"/>
          </p:cNvSpPr>
          <p:nvPr>
            <p:ph/>
          </p:nvPr>
        </p:nvSpPr>
        <p:spPr>
          <a:xfrm>
            <a:off x="1218960" y="170172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85" name="PlaceHolder 3"/>
          <p:cNvSpPr>
            <a:spLocks noGrp="1"/>
          </p:cNvSpPr>
          <p:nvPr>
            <p:ph/>
          </p:nvPr>
        </p:nvSpPr>
        <p:spPr>
          <a:xfrm>
            <a:off x="1218960" y="403236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C74B5E1-D271-4110-B205-348028F0DBF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87"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88"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89" name="PlaceHolder 4"/>
          <p:cNvSpPr>
            <a:spLocks noGrp="1"/>
          </p:cNvSpPr>
          <p:nvPr>
            <p:ph/>
          </p:nvPr>
        </p:nvSpPr>
        <p:spPr>
          <a:xfrm>
            <a:off x="121896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0" name="PlaceHolder 5"/>
          <p:cNvSpPr>
            <a:spLocks noGrp="1"/>
          </p:cNvSpPr>
          <p:nvPr>
            <p:ph/>
          </p:nvPr>
        </p:nvSpPr>
        <p:spPr>
          <a:xfrm>
            <a:off x="652752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60BED88D-2D2C-477A-848E-8F7026B9EB4A}"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92" name="PlaceHolder 2"/>
          <p:cNvSpPr>
            <a:spLocks noGrp="1"/>
          </p:cNvSpPr>
          <p:nvPr>
            <p:ph/>
          </p:nvPr>
        </p:nvSpPr>
        <p:spPr>
          <a:xfrm>
            <a:off x="121896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3" name="PlaceHolder 3"/>
          <p:cNvSpPr>
            <a:spLocks noGrp="1"/>
          </p:cNvSpPr>
          <p:nvPr>
            <p:ph/>
          </p:nvPr>
        </p:nvSpPr>
        <p:spPr>
          <a:xfrm>
            <a:off x="472176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4" name="PlaceHolder 4"/>
          <p:cNvSpPr>
            <a:spLocks noGrp="1"/>
          </p:cNvSpPr>
          <p:nvPr>
            <p:ph/>
          </p:nvPr>
        </p:nvSpPr>
        <p:spPr>
          <a:xfrm>
            <a:off x="8224920" y="170172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5" name="PlaceHolder 5"/>
          <p:cNvSpPr>
            <a:spLocks noGrp="1"/>
          </p:cNvSpPr>
          <p:nvPr>
            <p:ph/>
          </p:nvPr>
        </p:nvSpPr>
        <p:spPr>
          <a:xfrm>
            <a:off x="121896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6" name="PlaceHolder 6"/>
          <p:cNvSpPr>
            <a:spLocks noGrp="1"/>
          </p:cNvSpPr>
          <p:nvPr>
            <p:ph/>
          </p:nvPr>
        </p:nvSpPr>
        <p:spPr>
          <a:xfrm>
            <a:off x="472176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7" name="PlaceHolder 7"/>
          <p:cNvSpPr>
            <a:spLocks noGrp="1"/>
          </p:cNvSpPr>
          <p:nvPr>
            <p:ph/>
          </p:nvPr>
        </p:nvSpPr>
        <p:spPr>
          <a:xfrm>
            <a:off x="8224920" y="4032360"/>
            <a:ext cx="333576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45DFBB90-CAEE-4551-A4DA-5CC899BBF19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20" name="PlaceHolder 2"/>
          <p:cNvSpPr>
            <a:spLocks noGrp="1"/>
          </p:cNvSpPr>
          <p:nvPr>
            <p:ph/>
          </p:nvPr>
        </p:nvSpPr>
        <p:spPr>
          <a:xfrm>
            <a:off x="1218960" y="1701720"/>
            <a:ext cx="103600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49C2945-4981-41F3-A9AC-705E11D5B0B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22" name="PlaceHolder 2"/>
          <p:cNvSpPr>
            <a:spLocks noGrp="1"/>
          </p:cNvSpPr>
          <p:nvPr>
            <p:ph/>
          </p:nvPr>
        </p:nvSpPr>
        <p:spPr>
          <a:xfrm>
            <a:off x="121896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23" name="PlaceHolder 3"/>
          <p:cNvSpPr>
            <a:spLocks noGrp="1"/>
          </p:cNvSpPr>
          <p:nvPr>
            <p:ph/>
          </p:nvPr>
        </p:nvSpPr>
        <p:spPr>
          <a:xfrm>
            <a:off x="652752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C332C1A-136C-4B8E-B3D1-E5B40E8B228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155E57B-68F2-4B52-8E04-44F08C3A3F0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218960" y="274680"/>
            <a:ext cx="10360080" cy="5673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0FDA2D6-BD15-4AD1-BE02-3468EE0B185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27"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28" name="PlaceHolder 3"/>
          <p:cNvSpPr>
            <a:spLocks noGrp="1"/>
          </p:cNvSpPr>
          <p:nvPr>
            <p:ph/>
          </p:nvPr>
        </p:nvSpPr>
        <p:spPr>
          <a:xfrm>
            <a:off x="652752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29" name="PlaceHolder 4"/>
          <p:cNvSpPr>
            <a:spLocks noGrp="1"/>
          </p:cNvSpPr>
          <p:nvPr>
            <p:ph/>
          </p:nvPr>
        </p:nvSpPr>
        <p:spPr>
          <a:xfrm>
            <a:off x="121896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8769C6A-3B7D-4FA2-B482-6BB99ABEE31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31" name="PlaceHolder 2"/>
          <p:cNvSpPr>
            <a:spLocks noGrp="1"/>
          </p:cNvSpPr>
          <p:nvPr>
            <p:ph/>
          </p:nvPr>
        </p:nvSpPr>
        <p:spPr>
          <a:xfrm>
            <a:off x="1218960" y="1701720"/>
            <a:ext cx="5055480" cy="4461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32"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33" name="PlaceHolder 4"/>
          <p:cNvSpPr>
            <a:spLocks noGrp="1"/>
          </p:cNvSpPr>
          <p:nvPr>
            <p:ph/>
          </p:nvPr>
        </p:nvSpPr>
        <p:spPr>
          <a:xfrm>
            <a:off x="6527520" y="403236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3DDAF66-8FFF-4A55-9297-158B351A17D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18960" y="274680"/>
            <a:ext cx="10360080" cy="1223640"/>
          </a:xfrm>
          <a:prstGeom prst="rect">
            <a:avLst/>
          </a:prstGeom>
          <a:noFill/>
          <a:ln w="0">
            <a:noFill/>
          </a:ln>
        </p:spPr>
        <p:txBody>
          <a:bodyPr lIns="0" tIns="0" rIns="0" bIns="0" anchor="ctr">
            <a:noAutofit/>
          </a:bodyPr>
          <a:lstStyle/>
          <a:p>
            <a:endParaRPr lang="en-US" sz="2400" b="0" strike="noStrike" spc="-1">
              <a:solidFill>
                <a:srgbClr val="FFFFFF"/>
              </a:solidFill>
              <a:latin typeface="Calibri"/>
            </a:endParaRPr>
          </a:p>
        </p:txBody>
      </p:sp>
      <p:sp>
        <p:nvSpPr>
          <p:cNvPr id="35" name="PlaceHolder 2"/>
          <p:cNvSpPr>
            <a:spLocks noGrp="1"/>
          </p:cNvSpPr>
          <p:nvPr>
            <p:ph/>
          </p:nvPr>
        </p:nvSpPr>
        <p:spPr>
          <a:xfrm>
            <a:off x="121896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36" name="PlaceHolder 3"/>
          <p:cNvSpPr>
            <a:spLocks noGrp="1"/>
          </p:cNvSpPr>
          <p:nvPr>
            <p:ph/>
          </p:nvPr>
        </p:nvSpPr>
        <p:spPr>
          <a:xfrm>
            <a:off x="6527520" y="1701720"/>
            <a:ext cx="50554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37" name="PlaceHolder 4"/>
          <p:cNvSpPr>
            <a:spLocks noGrp="1"/>
          </p:cNvSpPr>
          <p:nvPr>
            <p:ph/>
          </p:nvPr>
        </p:nvSpPr>
        <p:spPr>
          <a:xfrm>
            <a:off x="1218960" y="4032360"/>
            <a:ext cx="10360080" cy="2127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FFFFFF"/>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3053E00-F695-4CBE-B053-05356AAF69F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17" name="left lines"/>
          <p:cNvGrpSpPr/>
          <p:nvPr/>
        </p:nvGrpSpPr>
        <p:grpSpPr>
          <a:xfrm>
            <a:off x="-15840" y="-3240"/>
            <a:ext cx="819720" cy="5229000"/>
            <a:chOff x="-15840" y="-3240"/>
            <a:chExt cx="819720" cy="5229000"/>
          </a:xfrm>
        </p:grpSpPr>
        <p:sp>
          <p:nvSpPr>
            <p:cNvPr id="18" name="Freeform 9"/>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00">
              <a:solidFill>
                <a:srgbClr val="007373"/>
              </a:solidFill>
            </a:ln>
          </p:spPr>
          <p:style>
            <a:lnRef idx="2">
              <a:schemeClr val="accent1">
                <a:shade val="50000"/>
              </a:schemeClr>
            </a:lnRef>
            <a:fillRef idx="1">
              <a:schemeClr val="accent1"/>
            </a:fillRef>
            <a:effectRef idx="0">
              <a:schemeClr val="accent1"/>
            </a:effectRef>
            <a:fontRef idx="minor"/>
          </p:style>
        </p:sp>
        <p:sp>
          <p:nvSpPr>
            <p:cNvPr id="2" name="Freeform 10"/>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575">
              <a:solidFill>
                <a:srgbClr val="007373"/>
              </a:solidFill>
            </a:ln>
          </p:spPr>
          <p:style>
            <a:lnRef idx="2">
              <a:schemeClr val="accent1">
                <a:shade val="50000"/>
              </a:schemeClr>
            </a:lnRef>
            <a:fillRef idx="1">
              <a:schemeClr val="accent1"/>
            </a:fillRef>
            <a:effectRef idx="0">
              <a:schemeClr val="accent1"/>
            </a:effectRef>
            <a:fontRef idx="minor"/>
          </p:style>
        </p:sp>
        <p:sp>
          <p:nvSpPr>
            <p:cNvPr id="3" name="Freeform 13"/>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4" name="diagonals"/>
          <p:cNvGrpSpPr/>
          <p:nvPr/>
        </p:nvGrpSpPr>
        <p:grpSpPr>
          <a:xfrm>
            <a:off x="7516440" y="4145040"/>
            <a:ext cx="4686120" cy="2731320"/>
            <a:chOff x="7516440" y="4145040"/>
            <a:chExt cx="4686120" cy="2731320"/>
          </a:xfrm>
        </p:grpSpPr>
        <p:sp>
          <p:nvSpPr>
            <p:cNvPr id="5" name="Straight Connector 13"/>
            <p:cNvSpPr/>
            <p:nvPr/>
          </p:nvSpPr>
          <p:spPr>
            <a:xfrm flipV="1">
              <a:off x="7516440" y="4145040"/>
              <a:ext cx="4686120" cy="2716200"/>
            </a:xfrm>
            <a:prstGeom prst="line">
              <a:avLst/>
            </a:prstGeom>
            <a:ln w="38100">
              <a:solidFill>
                <a:srgbClr val="007373"/>
              </a:solidFill>
            </a:ln>
          </p:spPr>
          <p:style>
            <a:lnRef idx="2">
              <a:schemeClr val="accent1">
                <a:shade val="50000"/>
              </a:schemeClr>
            </a:lnRef>
            <a:fillRef idx="1">
              <a:schemeClr val="accent1"/>
            </a:fillRef>
            <a:effectRef idx="0">
              <a:schemeClr val="accent1"/>
            </a:effectRef>
            <a:fontRef idx="minor"/>
          </p:style>
        </p:sp>
        <p:sp>
          <p:nvSpPr>
            <p:cNvPr id="6" name="Straight Connector 16"/>
            <p:cNvSpPr/>
            <p:nvPr/>
          </p:nvSpPr>
          <p:spPr>
            <a:xfrm flipV="1">
              <a:off x="8003880" y="4444920"/>
              <a:ext cx="4198680" cy="2431440"/>
            </a:xfrm>
            <a:prstGeom prst="line">
              <a:avLst/>
            </a:prstGeom>
            <a:ln w="28575">
              <a:solidFill>
                <a:srgbClr val="007373"/>
              </a:solidFill>
            </a:ln>
          </p:spPr>
          <p:style>
            <a:lnRef idx="2">
              <a:schemeClr val="accent1">
                <a:shade val="50000"/>
              </a:schemeClr>
            </a:lnRef>
            <a:fillRef idx="1">
              <a:schemeClr val="accent1"/>
            </a:fillRef>
            <a:effectRef idx="0">
              <a:schemeClr val="accent1"/>
            </a:effectRef>
            <a:fontRef idx="minor"/>
          </p:style>
        </p:sp>
        <p:sp>
          <p:nvSpPr>
            <p:cNvPr id="7" name="Straight Connector 18"/>
            <p:cNvSpPr/>
            <p:nvPr/>
          </p:nvSpPr>
          <p:spPr>
            <a:xfrm flipV="1">
              <a:off x="8515440" y="4732920"/>
              <a:ext cx="3687120" cy="2133720"/>
            </a:xfrm>
            <a:prstGeom prst="line">
              <a:avLst/>
            </a:prstGeom>
            <a:ln>
              <a:solidFill>
                <a:srgbClr val="004D4D"/>
              </a:solidFill>
            </a:ln>
          </p:spPr>
          <p:style>
            <a:lnRef idx="2">
              <a:schemeClr val="accent1">
                <a:shade val="50000"/>
              </a:schemeClr>
            </a:lnRef>
            <a:fillRef idx="1">
              <a:schemeClr val="accent1"/>
            </a:fillRef>
            <a:effectRef idx="0">
              <a:schemeClr val="accent1"/>
            </a:effectRef>
            <a:fontRef idx="minor"/>
          </p:style>
        </p:sp>
      </p:grpSp>
      <p:grpSp>
        <p:nvGrpSpPr>
          <p:cNvPr id="8" name="bottom lines"/>
          <p:cNvGrpSpPr/>
          <p:nvPr/>
        </p:nvGrpSpPr>
        <p:grpSpPr>
          <a:xfrm>
            <a:off x="-9000" y="6057360"/>
            <a:ext cx="5498640" cy="820080"/>
            <a:chOff x="-9000" y="6057360"/>
            <a:chExt cx="5498640" cy="820080"/>
          </a:xfrm>
        </p:grpSpPr>
        <p:sp>
          <p:nvSpPr>
            <p:cNvPr id="9" name="Freeform 8"/>
            <p:cNvSpPr/>
            <p:nvPr/>
          </p:nvSpPr>
          <p:spPr>
            <a:xfrm rot="16200000">
              <a:off x="2338200" y="3722760"/>
              <a:ext cx="816840" cy="5485680"/>
            </a:xfrm>
            <a:custGeom>
              <a:avLst/>
              <a:gdLst/>
              <a:ahLst/>
              <a:cxnLst/>
              <a:rect l="l" t="t" r="r" b="b"/>
              <a:pathLst>
                <a:path w="612775" h="4115481">
                  <a:moveTo>
                    <a:pt x="0" y="4115481"/>
                  </a:moveTo>
                  <a:lnTo>
                    <a:pt x="612775" y="3180443"/>
                  </a:lnTo>
                  <a:lnTo>
                    <a:pt x="612775" y="0"/>
                  </a:lnTo>
                </a:path>
              </a:pathLst>
            </a:custGeom>
            <a:noFill/>
            <a:ln w="38100">
              <a:solidFill>
                <a:srgbClr val="007373"/>
              </a:solidFill>
            </a:ln>
          </p:spPr>
          <p:style>
            <a:lnRef idx="2">
              <a:schemeClr val="accent1">
                <a:shade val="50000"/>
              </a:schemeClr>
            </a:lnRef>
            <a:fillRef idx="1">
              <a:schemeClr val="accent1"/>
            </a:fillRef>
            <a:effectRef idx="0">
              <a:schemeClr val="accent1"/>
            </a:effectRef>
            <a:fontRef idx="minor"/>
          </p:style>
        </p:sp>
        <p:sp>
          <p:nvSpPr>
            <p:cNvPr id="10" name="Freeform 9"/>
            <p:cNvSpPr/>
            <p:nvPr/>
          </p:nvSpPr>
          <p:spPr>
            <a:xfrm rot="16200000">
              <a:off x="2138760" y="4190400"/>
              <a:ext cx="547200" cy="4826880"/>
            </a:xfrm>
            <a:custGeom>
              <a:avLst/>
              <a:gdLst/>
              <a:ahLst/>
              <a:cxnLst/>
              <a:rect l="l" t="t" r="r" b="b"/>
              <a:pathLst>
                <a:path w="410751" h="3621427">
                  <a:moveTo>
                    <a:pt x="0" y="3621427"/>
                  </a:moveTo>
                  <a:lnTo>
                    <a:pt x="410751" y="2998251"/>
                  </a:lnTo>
                  <a:cubicBezTo>
                    <a:pt x="410359" y="2065358"/>
                    <a:pt x="406339" y="932893"/>
                    <a:pt x="405947" y="0"/>
                  </a:cubicBezTo>
                </a:path>
              </a:pathLst>
            </a:custGeom>
            <a:noFill/>
            <a:ln w="28575">
              <a:solidFill>
                <a:srgbClr val="007373"/>
              </a:solidFill>
            </a:ln>
          </p:spPr>
          <p:style>
            <a:lnRef idx="2">
              <a:schemeClr val="accent1">
                <a:shade val="50000"/>
              </a:schemeClr>
            </a:lnRef>
            <a:fillRef idx="1">
              <a:schemeClr val="accent1"/>
            </a:fillRef>
            <a:effectRef idx="0">
              <a:schemeClr val="accent1"/>
            </a:effectRef>
            <a:fontRef idx="minor"/>
          </p:style>
        </p:sp>
        <p:sp>
          <p:nvSpPr>
            <p:cNvPr id="11" name="Freeform 10"/>
            <p:cNvSpPr/>
            <p:nvPr/>
          </p:nvSpPr>
          <p:spPr>
            <a:xfrm rot="16200000">
              <a:off x="1949040" y="4590720"/>
              <a:ext cx="321840" cy="4238280"/>
            </a:xfrm>
            <a:custGeom>
              <a:avLst/>
              <a:gdLst/>
              <a:ahLst/>
              <a:cxnLst/>
              <a:rect l="l" t="t" r="r" b="b"/>
              <a:pathLst>
                <a:path w="241768" h="3179761">
                  <a:moveTo>
                    <a:pt x="0" y="3179761"/>
                  </a:moveTo>
                  <a:lnTo>
                    <a:pt x="238919" y="2819370"/>
                  </a:lnTo>
                  <a:cubicBezTo>
                    <a:pt x="238654" y="1947313"/>
                    <a:pt x="242019" y="872057"/>
                    <a:pt x="241754"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12" name="PlaceHolder 1"/>
          <p:cNvSpPr>
            <a:spLocks noGrp="1"/>
          </p:cNvSpPr>
          <p:nvPr>
            <p:ph type="title"/>
          </p:nvPr>
        </p:nvSpPr>
        <p:spPr>
          <a:xfrm>
            <a:off x="1625040" y="584280"/>
            <a:ext cx="8735040" cy="1999800"/>
          </a:xfrm>
          <a:prstGeom prst="rect">
            <a:avLst/>
          </a:prstGeom>
          <a:noFill/>
          <a:ln w="0">
            <a:noFill/>
          </a:ln>
        </p:spPr>
        <p:txBody>
          <a:bodyPr lIns="122040" tIns="60840" rIns="122040" bIns="60840" anchor="b">
            <a:normAutofit/>
          </a:bodyPr>
          <a:lstStyle/>
          <a:p>
            <a:pPr>
              <a:lnSpc>
                <a:spcPct val="90000"/>
              </a:lnSpc>
              <a:buNone/>
            </a:pPr>
            <a:r>
              <a:rPr lang="en-US" sz="5400" b="0" strike="noStrike" spc="-1">
                <a:solidFill>
                  <a:srgbClr val="FFFFFF"/>
                </a:solidFill>
                <a:latin typeface="Calibri"/>
              </a:rPr>
              <a:t>Click to edit Master title style</a:t>
            </a:r>
          </a:p>
        </p:txBody>
      </p:sp>
      <p:sp>
        <p:nvSpPr>
          <p:cNvPr id="13" name="PlaceHolder 2"/>
          <p:cNvSpPr>
            <a:spLocks noGrp="1"/>
          </p:cNvSpPr>
          <p:nvPr>
            <p:ph type="dt" idx="1"/>
          </p:nvPr>
        </p:nvSpPr>
        <p:spPr>
          <a:xfrm>
            <a:off x="1218960" y="6356520"/>
            <a:ext cx="2234160" cy="364680"/>
          </a:xfrm>
          <a:prstGeom prst="rect">
            <a:avLst/>
          </a:prstGeom>
          <a:noFill/>
          <a:ln w="0">
            <a:noFill/>
          </a:ln>
        </p:spPr>
        <p:txBody>
          <a:bodyPr lIns="122040" tIns="60840" rIns="122040" bIns="60840" anchor="ctr">
            <a:noAutofit/>
          </a:bodyPr>
          <a:lstStyle>
            <a:lvl1pPr>
              <a:lnSpc>
                <a:spcPct val="100000"/>
              </a:lnSpc>
              <a:buNone/>
              <a:defRPr lang="en-US" sz="1200" b="0" strike="noStrike" spc="-1">
                <a:solidFill>
                  <a:srgbClr val="FFFFFF"/>
                </a:solidFill>
                <a:latin typeface="Calibri"/>
              </a:defRPr>
            </a:lvl1pPr>
          </a:lstStyle>
          <a:p>
            <a:pPr>
              <a:lnSpc>
                <a:spcPct val="100000"/>
              </a:lnSpc>
              <a:buNone/>
            </a:pPr>
            <a:r>
              <a:rPr lang="en-US" sz="1200" b="0" strike="noStrike" spc="-1">
                <a:solidFill>
                  <a:srgbClr val="FFFFFF"/>
                </a:solidFill>
                <a:latin typeface="Calibri"/>
              </a:rPr>
              <a:t>&lt;date/time&gt;</a:t>
            </a:r>
            <a:endParaRPr lang="en-IN" sz="1200" b="0" strike="noStrike" spc="-1">
              <a:latin typeface="Times New Roman"/>
            </a:endParaRPr>
          </a:p>
        </p:txBody>
      </p:sp>
      <p:sp>
        <p:nvSpPr>
          <p:cNvPr id="14" name="PlaceHolder 3"/>
          <p:cNvSpPr>
            <a:spLocks noGrp="1"/>
          </p:cNvSpPr>
          <p:nvPr>
            <p:ph type="ftr" idx="2"/>
          </p:nvPr>
        </p:nvSpPr>
        <p:spPr>
          <a:xfrm>
            <a:off x="3453480" y="6356520"/>
            <a:ext cx="5281560" cy="364680"/>
          </a:xfrm>
          <a:prstGeom prst="rect">
            <a:avLst/>
          </a:prstGeom>
          <a:noFill/>
          <a:ln w="0">
            <a:noFill/>
          </a:ln>
        </p:spPr>
        <p:txBody>
          <a:bodyPr lIns="122040" tIns="60840" rIns="122040" bIns="60840"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15" name="PlaceHolder 4"/>
          <p:cNvSpPr>
            <a:spLocks noGrp="1"/>
          </p:cNvSpPr>
          <p:nvPr>
            <p:ph type="sldNum" idx="3"/>
          </p:nvPr>
        </p:nvSpPr>
        <p:spPr>
          <a:xfrm>
            <a:off x="10563480" y="6356520"/>
            <a:ext cx="1015200" cy="364680"/>
          </a:xfrm>
          <a:prstGeom prst="rect">
            <a:avLst/>
          </a:prstGeom>
          <a:noFill/>
          <a:ln w="0">
            <a:noFill/>
          </a:ln>
        </p:spPr>
        <p:txBody>
          <a:bodyPr lIns="122040" tIns="60840" rIns="122040" bIns="60840" anchor="ctr">
            <a:noAutofit/>
          </a:bodyPr>
          <a:lstStyle>
            <a:lvl1pPr algn="r">
              <a:lnSpc>
                <a:spcPct val="100000"/>
              </a:lnSpc>
              <a:buNone/>
              <a:defRPr lang="en-US" sz="1200" b="0" strike="noStrike" spc="-1">
                <a:solidFill>
                  <a:srgbClr val="FFFFFF"/>
                </a:solidFill>
                <a:latin typeface="Calibri"/>
              </a:defRPr>
            </a:lvl1pPr>
          </a:lstStyle>
          <a:p>
            <a:pPr algn="r">
              <a:lnSpc>
                <a:spcPct val="100000"/>
              </a:lnSpc>
              <a:buNone/>
            </a:pPr>
            <a:fld id="{C857856C-D2B6-43CF-9AC0-1DEB3D199FFC}" type="slidenum">
              <a:rPr lang="en-US" sz="1200" b="0" strike="noStrike" spc="-1">
                <a:solidFill>
                  <a:srgbClr val="FFFFFF"/>
                </a:solidFill>
                <a:latin typeface="Calibri"/>
              </a:rPr>
              <a:t>‹#›</a:t>
            </a:fld>
            <a:endParaRPr lang="en-IN" sz="1200" b="0" strike="noStrike" spc="-1">
              <a:latin typeface="Times New Roman"/>
            </a:endParaRPr>
          </a:p>
        </p:txBody>
      </p:sp>
      <p:sp>
        <p:nvSpPr>
          <p:cNvPr id="16" name="PlaceHolder 5"/>
          <p:cNvSpPr>
            <a:spLocks noGrp="1"/>
          </p:cNvSpPr>
          <p:nvPr>
            <p:ph type="body"/>
          </p:nvPr>
        </p:nvSpPr>
        <p:spPr>
          <a:xfrm>
            <a:off x="609120" y="1604520"/>
            <a:ext cx="1096956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FFFFFF"/>
                </a:solidFill>
                <a:latin typeface="Calibri"/>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FFFFFF"/>
                </a:solidFill>
                <a:latin typeface="Calibri"/>
              </a:rPr>
              <a:t>Second Outline Level</a:t>
            </a:r>
          </a:p>
          <a:p>
            <a:pPr marL="1296000" lvl="2" indent="-288000">
              <a:lnSpc>
                <a:spcPct val="90000"/>
              </a:lnSpc>
              <a:spcBef>
                <a:spcPts val="850"/>
              </a:spcBef>
              <a:buClr>
                <a:srgbClr val="FFFFFF"/>
              </a:buClr>
              <a:buSzPct val="45000"/>
              <a:buFont typeface="Wingdings" charset="2"/>
              <a:buChar char=""/>
            </a:pPr>
            <a:r>
              <a:rPr lang="en-US" sz="2000" b="0" strike="noStrike" spc="-1">
                <a:solidFill>
                  <a:srgbClr val="FFFFFF"/>
                </a:solidFill>
                <a:latin typeface="Calibri"/>
              </a:rPr>
              <a:t>Third Outline Level</a:t>
            </a:r>
          </a:p>
          <a:p>
            <a:pPr marL="1728000" lvl="3" indent="-216000">
              <a:lnSpc>
                <a:spcPct val="90000"/>
              </a:lnSpc>
              <a:spcBef>
                <a:spcPts val="567"/>
              </a:spcBef>
              <a:buClr>
                <a:srgbClr val="FFFFFF"/>
              </a:buClr>
              <a:buSzPct val="75000"/>
              <a:buFont typeface="Symbol" charset="2"/>
              <a:buChar char=""/>
            </a:pPr>
            <a:r>
              <a:rPr lang="en-US" sz="2000" b="0" strike="noStrike" spc="-1">
                <a:solidFill>
                  <a:srgbClr val="FFFFFF"/>
                </a:solidFill>
                <a:latin typeface="Calibri"/>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FFFFFF"/>
                </a:solidFill>
                <a:latin typeface="Calibri"/>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FFFFFF"/>
                </a:solidFill>
                <a:latin typeface="Calibri"/>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100000">
              <a:srgbClr val="0E1830"/>
            </a:gs>
          </a:gsLst>
          <a:lin ang="3600000"/>
        </a:gradFill>
        <a:effectLst/>
      </p:bgPr>
    </p:bg>
    <p:spTree>
      <p:nvGrpSpPr>
        <p:cNvPr id="1" name=""/>
        <p:cNvGrpSpPr/>
        <p:nvPr/>
      </p:nvGrpSpPr>
      <p:grpSpPr>
        <a:xfrm>
          <a:off x="0" y="0"/>
          <a:ext cx="0" cy="0"/>
          <a:chOff x="0" y="0"/>
          <a:chExt cx="0" cy="0"/>
        </a:xfrm>
      </p:grpSpPr>
      <p:grpSp>
        <p:nvGrpSpPr>
          <p:cNvPr id="53" name="left lines"/>
          <p:cNvGrpSpPr/>
          <p:nvPr/>
        </p:nvGrpSpPr>
        <p:grpSpPr>
          <a:xfrm>
            <a:off x="-15840" y="-3240"/>
            <a:ext cx="819720" cy="5229000"/>
            <a:chOff x="-15840" y="-3240"/>
            <a:chExt cx="819720" cy="5229000"/>
          </a:xfrm>
        </p:grpSpPr>
        <p:sp>
          <p:nvSpPr>
            <p:cNvPr id="54" name="Freeform 9"/>
            <p:cNvSpPr/>
            <p:nvPr/>
          </p:nvSpPr>
          <p:spPr>
            <a:xfrm>
              <a:off x="-12600" y="0"/>
              <a:ext cx="816480" cy="5225760"/>
            </a:xfrm>
            <a:custGeom>
              <a:avLst/>
              <a:gdLst/>
              <a:ahLst/>
              <a:cxnLst/>
              <a:rect l="l" t="t" r="r" b="b"/>
              <a:pathLst>
                <a:path w="612775" h="3919538">
                  <a:moveTo>
                    <a:pt x="0" y="3919538"/>
                  </a:moveTo>
                  <a:lnTo>
                    <a:pt x="612775" y="2984500"/>
                  </a:lnTo>
                  <a:lnTo>
                    <a:pt x="612775" y="0"/>
                  </a:lnTo>
                </a:path>
              </a:pathLst>
            </a:custGeom>
            <a:noFill/>
            <a:ln w="38100">
              <a:solidFill>
                <a:srgbClr val="007373"/>
              </a:solidFill>
            </a:ln>
          </p:spPr>
          <p:style>
            <a:lnRef idx="2">
              <a:schemeClr val="accent1">
                <a:shade val="50000"/>
              </a:schemeClr>
            </a:lnRef>
            <a:fillRef idx="1">
              <a:schemeClr val="accent1"/>
            </a:fillRef>
            <a:effectRef idx="0">
              <a:schemeClr val="accent1"/>
            </a:effectRef>
            <a:fontRef idx="minor"/>
          </p:style>
        </p:sp>
        <p:sp>
          <p:nvSpPr>
            <p:cNvPr id="55" name="Freeform 10"/>
            <p:cNvSpPr/>
            <p:nvPr/>
          </p:nvSpPr>
          <p:spPr>
            <a:xfrm>
              <a:off x="-15840" y="0"/>
              <a:ext cx="547200" cy="4562280"/>
            </a:xfrm>
            <a:custGeom>
              <a:avLst/>
              <a:gdLst/>
              <a:ahLst/>
              <a:cxnLst/>
              <a:rect l="l" t="t" r="r" b="b"/>
              <a:pathLst>
                <a:path w="410751" h="3421856">
                  <a:moveTo>
                    <a:pt x="0" y="3421856"/>
                  </a:moveTo>
                  <a:lnTo>
                    <a:pt x="410751" y="2798680"/>
                  </a:lnTo>
                  <a:lnTo>
                    <a:pt x="409575" y="0"/>
                  </a:lnTo>
                </a:path>
              </a:pathLst>
            </a:custGeom>
            <a:noFill/>
            <a:ln w="28575">
              <a:solidFill>
                <a:srgbClr val="007373"/>
              </a:solidFill>
            </a:ln>
          </p:spPr>
          <p:style>
            <a:lnRef idx="2">
              <a:schemeClr val="accent1">
                <a:shade val="50000"/>
              </a:schemeClr>
            </a:lnRef>
            <a:fillRef idx="1">
              <a:schemeClr val="accent1"/>
            </a:fillRef>
            <a:effectRef idx="0">
              <a:schemeClr val="accent1"/>
            </a:effectRef>
            <a:fontRef idx="minor"/>
          </p:style>
        </p:sp>
        <p:sp>
          <p:nvSpPr>
            <p:cNvPr id="56" name="Freeform 13"/>
            <p:cNvSpPr/>
            <p:nvPr/>
          </p:nvSpPr>
          <p:spPr>
            <a:xfrm>
              <a:off x="-9360" y="-3240"/>
              <a:ext cx="318240" cy="3968280"/>
            </a:xfrm>
            <a:custGeom>
              <a:avLst/>
              <a:gdLst/>
              <a:ahLst/>
              <a:cxnLst/>
              <a:rect l="l" t="t" r="r" b="b"/>
              <a:pathLst>
                <a:path w="238919" h="2976561">
                  <a:moveTo>
                    <a:pt x="0" y="2976561"/>
                  </a:moveTo>
                  <a:lnTo>
                    <a:pt x="238919" y="2616170"/>
                  </a:lnTo>
                  <a:cubicBezTo>
                    <a:pt x="238654" y="1744113"/>
                    <a:pt x="238390" y="872057"/>
                    <a:pt x="238125" y="0"/>
                  </a:cubicBezTo>
                </a:path>
              </a:pathLst>
            </a:custGeom>
            <a:noFill/>
            <a:ln>
              <a:solidFill>
                <a:srgbClr val="004D4D"/>
              </a:solidFill>
            </a:ln>
          </p:spPr>
          <p:style>
            <a:lnRef idx="2">
              <a:schemeClr val="accent1">
                <a:shade val="50000"/>
              </a:schemeClr>
            </a:lnRef>
            <a:fillRef idx="1">
              <a:schemeClr val="accent1"/>
            </a:fillRef>
            <a:effectRef idx="0">
              <a:schemeClr val="accent1"/>
            </a:effectRef>
            <a:fontRef idx="minor"/>
          </p:style>
        </p:sp>
      </p:grpSp>
      <p:sp>
        <p:nvSpPr>
          <p:cNvPr id="57" name="PlaceHolder 1"/>
          <p:cNvSpPr>
            <a:spLocks noGrp="1"/>
          </p:cNvSpPr>
          <p:nvPr>
            <p:ph type="title"/>
          </p:nvPr>
        </p:nvSpPr>
        <p:spPr>
          <a:xfrm>
            <a:off x="1218960" y="274680"/>
            <a:ext cx="10360080" cy="1223640"/>
          </a:xfrm>
          <a:prstGeom prst="rect">
            <a:avLst/>
          </a:prstGeom>
          <a:noFill/>
          <a:ln w="0">
            <a:noFill/>
          </a:ln>
        </p:spPr>
        <p:txBody>
          <a:bodyPr lIns="122040" tIns="60840" rIns="122040" bIns="60840" anchor="b">
            <a:noAutofit/>
          </a:bodyPr>
          <a:lstStyle/>
          <a:p>
            <a:pPr>
              <a:lnSpc>
                <a:spcPct val="90000"/>
              </a:lnSpc>
              <a:buNone/>
            </a:pPr>
            <a:r>
              <a:rPr lang="en-US" sz="3600" b="0" strike="noStrike" spc="-1">
                <a:solidFill>
                  <a:srgbClr val="FFFFFF"/>
                </a:solidFill>
                <a:latin typeface="Calibri"/>
              </a:rPr>
              <a:t>Click to edit Master title style</a:t>
            </a:r>
          </a:p>
        </p:txBody>
      </p:sp>
      <p:sp>
        <p:nvSpPr>
          <p:cNvPr id="58" name="PlaceHolder 2"/>
          <p:cNvSpPr>
            <a:spLocks noGrp="1"/>
          </p:cNvSpPr>
          <p:nvPr>
            <p:ph type="body"/>
          </p:nvPr>
        </p:nvSpPr>
        <p:spPr>
          <a:xfrm>
            <a:off x="1218960" y="1701720"/>
            <a:ext cx="10360080" cy="4461840"/>
          </a:xfrm>
          <a:prstGeom prst="rect">
            <a:avLst/>
          </a:prstGeom>
          <a:noFill/>
          <a:ln w="0">
            <a:noFill/>
          </a:ln>
        </p:spPr>
        <p:txBody>
          <a:bodyPr lIns="122040" tIns="60840" rIns="122040" bIns="60840" anchor="t">
            <a:noAutofit/>
          </a:bodyPr>
          <a:lstStyle/>
          <a:p>
            <a:pPr marL="304920" indent="-304920">
              <a:lnSpc>
                <a:spcPct val="90000"/>
              </a:lnSpc>
              <a:spcBef>
                <a:spcPts val="1599"/>
              </a:spcBef>
              <a:buClr>
                <a:srgbClr val="009999"/>
              </a:buClr>
              <a:buFont typeface="Arial"/>
              <a:buChar char="•"/>
            </a:pPr>
            <a:r>
              <a:rPr lang="en-US" sz="2800" b="0" strike="noStrike" spc="-1">
                <a:solidFill>
                  <a:srgbClr val="FFFFFF"/>
                </a:solidFill>
                <a:latin typeface="Calibri"/>
              </a:rPr>
              <a:t>Click to edit Master text styles</a:t>
            </a:r>
          </a:p>
          <a:p>
            <a:pPr marL="609480" lvl="1" indent="-231480">
              <a:lnSpc>
                <a:spcPct val="90000"/>
              </a:lnSpc>
              <a:spcBef>
                <a:spcPts val="799"/>
              </a:spcBef>
              <a:buClr>
                <a:srgbClr val="009999"/>
              </a:buClr>
              <a:buSzPct val="80000"/>
              <a:buFont typeface="Arial"/>
              <a:buChar char="•"/>
            </a:pPr>
            <a:r>
              <a:rPr lang="en-US" sz="2400" b="0" strike="noStrike" spc="-1">
                <a:solidFill>
                  <a:srgbClr val="FFFFFF"/>
                </a:solidFill>
                <a:latin typeface="Calibri"/>
              </a:rPr>
              <a:t>Second level</a:t>
            </a:r>
          </a:p>
          <a:p>
            <a:pPr marL="914400" lvl="2" indent="-231480">
              <a:lnSpc>
                <a:spcPct val="90000"/>
              </a:lnSpc>
              <a:spcBef>
                <a:spcPts val="799"/>
              </a:spcBef>
              <a:buClr>
                <a:srgbClr val="009999"/>
              </a:buClr>
              <a:buSzPct val="80000"/>
              <a:buFont typeface="Arial"/>
              <a:buChar char="•"/>
            </a:pPr>
            <a:r>
              <a:rPr lang="en-US" sz="2000" b="0" strike="noStrike" spc="-1">
                <a:solidFill>
                  <a:srgbClr val="FFFFFF"/>
                </a:solidFill>
                <a:latin typeface="Calibri"/>
              </a:rPr>
              <a:t>Third level</a:t>
            </a:r>
          </a:p>
          <a:p>
            <a:pPr marL="1218960" lvl="3" indent="-231480">
              <a:lnSpc>
                <a:spcPct val="90000"/>
              </a:lnSpc>
              <a:spcBef>
                <a:spcPts val="799"/>
              </a:spcBef>
              <a:buClr>
                <a:srgbClr val="009999"/>
              </a:buClr>
              <a:buSzPct val="80000"/>
              <a:buFont typeface="Arial"/>
              <a:buChar char="•"/>
            </a:pPr>
            <a:r>
              <a:rPr lang="en-US" sz="2000" b="0" strike="noStrike" spc="-1">
                <a:solidFill>
                  <a:srgbClr val="FFFFFF"/>
                </a:solidFill>
                <a:latin typeface="Calibri"/>
              </a:rPr>
              <a:t>Fourth level</a:t>
            </a:r>
          </a:p>
          <a:p>
            <a:pPr marL="1523880" lvl="4" indent="-231480">
              <a:lnSpc>
                <a:spcPct val="90000"/>
              </a:lnSpc>
              <a:spcBef>
                <a:spcPts val="799"/>
              </a:spcBef>
              <a:buClr>
                <a:srgbClr val="009999"/>
              </a:buClr>
              <a:buSzPct val="80000"/>
              <a:buFont typeface="Arial"/>
              <a:buChar char="•"/>
            </a:pPr>
            <a:r>
              <a:rPr lang="en-US" sz="2000" b="0" strike="noStrike" spc="-1">
                <a:solidFill>
                  <a:srgbClr val="FFFFFF"/>
                </a:solidFill>
                <a:latin typeface="Calibri"/>
              </a:rPr>
              <a:t>Fifth level</a:t>
            </a:r>
          </a:p>
        </p:txBody>
      </p:sp>
      <p:sp>
        <p:nvSpPr>
          <p:cNvPr id="59" name="PlaceHolder 3"/>
          <p:cNvSpPr>
            <a:spLocks noGrp="1"/>
          </p:cNvSpPr>
          <p:nvPr>
            <p:ph type="dt" idx="4"/>
          </p:nvPr>
        </p:nvSpPr>
        <p:spPr>
          <a:xfrm>
            <a:off x="1218960" y="6356520"/>
            <a:ext cx="2234160" cy="364680"/>
          </a:xfrm>
          <a:prstGeom prst="rect">
            <a:avLst/>
          </a:prstGeom>
          <a:noFill/>
          <a:ln w="0">
            <a:noFill/>
          </a:ln>
        </p:spPr>
        <p:txBody>
          <a:bodyPr lIns="122040" tIns="60840" rIns="122040" bIns="60840" anchor="ctr">
            <a:noAutofit/>
          </a:bodyPr>
          <a:lstStyle>
            <a:lvl1pPr>
              <a:lnSpc>
                <a:spcPct val="100000"/>
              </a:lnSpc>
              <a:buNone/>
              <a:defRPr lang="en-US" sz="1200" b="0" strike="noStrike" spc="-1">
                <a:solidFill>
                  <a:srgbClr val="FFFFFF"/>
                </a:solidFill>
                <a:latin typeface="Calibri"/>
              </a:defRPr>
            </a:lvl1pPr>
          </a:lstStyle>
          <a:p>
            <a:pPr>
              <a:lnSpc>
                <a:spcPct val="100000"/>
              </a:lnSpc>
              <a:buNone/>
            </a:pPr>
            <a:r>
              <a:rPr lang="en-US" sz="1200" b="0" strike="noStrike" spc="-1">
                <a:solidFill>
                  <a:srgbClr val="FFFFFF"/>
                </a:solidFill>
                <a:latin typeface="Calibri"/>
              </a:rPr>
              <a:t>&lt;date/time&gt;</a:t>
            </a:r>
            <a:endParaRPr lang="en-IN" sz="1200" b="0" strike="noStrike" spc="-1">
              <a:latin typeface="Times New Roman"/>
            </a:endParaRPr>
          </a:p>
        </p:txBody>
      </p:sp>
      <p:sp>
        <p:nvSpPr>
          <p:cNvPr id="60" name="PlaceHolder 4"/>
          <p:cNvSpPr>
            <a:spLocks noGrp="1"/>
          </p:cNvSpPr>
          <p:nvPr>
            <p:ph type="ftr" idx="5"/>
          </p:nvPr>
        </p:nvSpPr>
        <p:spPr>
          <a:xfrm>
            <a:off x="3453480" y="6356520"/>
            <a:ext cx="5281560" cy="364680"/>
          </a:xfrm>
          <a:prstGeom prst="rect">
            <a:avLst/>
          </a:prstGeom>
          <a:noFill/>
          <a:ln w="0">
            <a:noFill/>
          </a:ln>
        </p:spPr>
        <p:txBody>
          <a:bodyPr lIns="122040" tIns="60840" rIns="122040" bIns="60840"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61" name="PlaceHolder 5"/>
          <p:cNvSpPr>
            <a:spLocks noGrp="1"/>
          </p:cNvSpPr>
          <p:nvPr>
            <p:ph type="sldNum" idx="6"/>
          </p:nvPr>
        </p:nvSpPr>
        <p:spPr>
          <a:xfrm>
            <a:off x="10563480" y="6356520"/>
            <a:ext cx="1015200" cy="364680"/>
          </a:xfrm>
          <a:prstGeom prst="rect">
            <a:avLst/>
          </a:prstGeom>
          <a:noFill/>
          <a:ln w="0">
            <a:noFill/>
          </a:ln>
        </p:spPr>
        <p:txBody>
          <a:bodyPr lIns="122040" tIns="60840" rIns="122040" bIns="60840" anchor="ctr">
            <a:noAutofit/>
          </a:bodyPr>
          <a:lstStyle>
            <a:lvl1pPr algn="r">
              <a:lnSpc>
                <a:spcPct val="100000"/>
              </a:lnSpc>
              <a:buNone/>
              <a:defRPr lang="en-US" sz="1200" b="0" strike="noStrike" spc="-1">
                <a:solidFill>
                  <a:srgbClr val="FFFFFF"/>
                </a:solidFill>
                <a:latin typeface="Calibri"/>
              </a:defRPr>
            </a:lvl1pPr>
          </a:lstStyle>
          <a:p>
            <a:pPr algn="r">
              <a:lnSpc>
                <a:spcPct val="100000"/>
              </a:lnSpc>
              <a:buNone/>
            </a:pPr>
            <a:fld id="{32D4EA31-6243-4F84-9611-0DB6A29FFDC7}" type="slidenum">
              <a:rPr lang="en-US" sz="1200" b="0" strike="noStrike" spc="-1">
                <a:solidFill>
                  <a:srgbClr val="FFFFFF"/>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7.jpeg"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p:nvPr>
        </p:nvSpPr>
        <p:spPr>
          <a:xfrm>
            <a:off x="1260000" y="2340000"/>
            <a:ext cx="9720000" cy="3257280"/>
          </a:xfrm>
          <a:prstGeom prst="rect">
            <a:avLst/>
          </a:prstGeom>
          <a:noFill/>
          <a:ln w="0">
            <a:noFill/>
          </a:ln>
        </p:spPr>
        <p:txBody>
          <a:bodyPr lIns="0" tIns="0" rIns="0" bIns="0" anchor="t">
            <a:normAutofit fontScale="89000" lnSpcReduction="10000"/>
          </a:bodyPr>
          <a:lstStyle/>
          <a:p>
            <a:pPr marL="432000" indent="-324000" algn="ctr">
              <a:lnSpc>
                <a:spcPct val="90000"/>
              </a:lnSpc>
              <a:spcBef>
                <a:spcPts val="1417"/>
              </a:spcBef>
            </a:pPr>
            <a:r>
              <a:rPr lang="en-US" sz="4000" b="1" strike="noStrike" spc="-1">
                <a:solidFill>
                  <a:srgbClr val="FFFFFF"/>
                </a:solidFill>
                <a:latin typeface="Times New Roman"/>
              </a:rPr>
              <a:t>Department of Computer Science &amp;Engineering</a:t>
            </a:r>
            <a:endParaRPr lang="en-US" sz="4000" b="1" strike="noStrike" spc="-1">
              <a:solidFill>
                <a:srgbClr val="FFFFFF"/>
              </a:solidFill>
              <a:latin typeface="Calibri"/>
            </a:endParaRPr>
          </a:p>
          <a:p>
            <a:pPr marL="432000" indent="-324000" algn="ctr">
              <a:lnSpc>
                <a:spcPct val="90000"/>
              </a:lnSpc>
              <a:spcBef>
                <a:spcPts val="1417"/>
              </a:spcBef>
            </a:pPr>
            <a:r>
              <a:rPr lang="en-US" sz="4000" b="1" strike="noStrike" spc="-1">
                <a:solidFill>
                  <a:srgbClr val="FFFFFF"/>
                </a:solidFill>
                <a:latin typeface="Times New Roman"/>
              </a:rPr>
              <a:t>Artificial Intelligence &amp; Machine Learning</a:t>
            </a:r>
            <a:endParaRPr lang="en-US" sz="4000" b="1" strike="noStrike" spc="-1">
              <a:solidFill>
                <a:srgbClr val="FFFFFF"/>
              </a:solidFill>
              <a:latin typeface="Calibri"/>
            </a:endParaRPr>
          </a:p>
          <a:p>
            <a:pPr marL="432000" indent="-324000" algn="ctr">
              <a:lnSpc>
                <a:spcPct val="90000"/>
              </a:lnSpc>
              <a:spcBef>
                <a:spcPts val="1417"/>
              </a:spcBef>
            </a:pPr>
            <a:r>
              <a:rPr lang="en-US" sz="3209" b="0" strike="noStrike" spc="-1">
                <a:solidFill>
                  <a:srgbClr val="FFFBF0"/>
                </a:solidFill>
                <a:latin typeface="Times New Roman"/>
              </a:rPr>
              <a:t>A.P. Shah Institute of Technology</a:t>
            </a:r>
            <a:endParaRPr lang="en-US" sz="3209" b="1" strike="noStrike" spc="-1">
              <a:solidFill>
                <a:srgbClr val="FFFFFF"/>
              </a:solidFill>
              <a:latin typeface="Calibri"/>
            </a:endParaRPr>
          </a:p>
          <a:p>
            <a:pPr marL="432000" indent="-324000" algn="ctr">
              <a:lnSpc>
                <a:spcPct val="90000"/>
              </a:lnSpc>
              <a:spcBef>
                <a:spcPts val="1417"/>
              </a:spcBef>
            </a:pPr>
            <a:r>
              <a:rPr lang="en-US" sz="3209" b="0" strike="noStrike" spc="-1">
                <a:solidFill>
                  <a:srgbClr val="FFFBF0"/>
                </a:solidFill>
                <a:latin typeface="Times New Roman"/>
              </a:rPr>
              <a:t>G.B.Road,Kasarvadavli, Thane(W), Mumbai-400615</a:t>
            </a:r>
            <a:endParaRPr lang="en-US" sz="3209" b="1" strike="noStrike" spc="-1">
              <a:solidFill>
                <a:srgbClr val="FFFFFF"/>
              </a:solidFill>
              <a:latin typeface="Calibri"/>
            </a:endParaRPr>
          </a:p>
          <a:p>
            <a:pPr marL="432000" indent="-324000" algn="ctr">
              <a:lnSpc>
                <a:spcPct val="90000"/>
              </a:lnSpc>
              <a:spcBef>
                <a:spcPts val="1417"/>
              </a:spcBef>
            </a:pPr>
            <a:r>
              <a:rPr lang="en-US" sz="3209" b="0" strike="noStrike" spc="-1">
                <a:solidFill>
                  <a:srgbClr val="FFFBF0"/>
                </a:solidFill>
                <a:latin typeface="Times New Roman"/>
              </a:rPr>
              <a:t>UNIVERSITY OF MUMBAI</a:t>
            </a:r>
            <a:endParaRPr lang="en-US" sz="3209" b="1" strike="noStrike" spc="-1">
              <a:solidFill>
                <a:srgbClr val="FFFFFF"/>
              </a:solidFill>
              <a:latin typeface="Calibri"/>
            </a:endParaRPr>
          </a:p>
          <a:p>
            <a:pPr marL="432000" indent="-324000" algn="ctr">
              <a:lnSpc>
                <a:spcPct val="90000"/>
              </a:lnSpc>
              <a:spcBef>
                <a:spcPts val="1417"/>
              </a:spcBef>
            </a:pPr>
            <a:r>
              <a:rPr lang="en-US" sz="3209" b="0" strike="noStrike" spc="-1">
                <a:solidFill>
                  <a:srgbClr val="FFFBF0"/>
                </a:solidFill>
                <a:latin typeface="Times New Roman"/>
              </a:rPr>
              <a:t>Academic Year 2023-2024</a:t>
            </a:r>
            <a:endParaRPr lang="en-US" sz="3209" b="1" strike="noStrike" spc="-1">
              <a:solidFill>
                <a:srgbClr val="FFFFFF"/>
              </a:solidFill>
              <a:latin typeface="Calibri"/>
            </a:endParaRPr>
          </a:p>
        </p:txBody>
      </p:sp>
      <p:pic>
        <p:nvPicPr>
          <p:cNvPr id="99" name="Picture 98"/>
          <p:cNvPicPr/>
          <p:nvPr/>
        </p:nvPicPr>
        <p:blipFill>
          <a:blip r:embed="rId2"/>
          <a:stretch/>
        </p:blipFill>
        <p:spPr>
          <a:xfrm>
            <a:off x="4500000" y="168120"/>
            <a:ext cx="3240000" cy="2153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p:nvPr>
        </p:nvSpPr>
        <p:spPr>
          <a:xfrm>
            <a:off x="1338068" y="1398960"/>
            <a:ext cx="9782777" cy="2968337"/>
          </a:xfrm>
          <a:prstGeom prst="rect">
            <a:avLst/>
          </a:prstGeom>
          <a:noFill/>
          <a:ln w="0">
            <a:noFill/>
          </a:ln>
        </p:spPr>
        <p:txBody>
          <a:bodyPr lIns="122040" tIns="60840" rIns="122040" bIns="60840" anchor="t">
            <a:noAutofit/>
          </a:bodyPr>
          <a:lstStyle/>
          <a:p>
            <a:pPr algn="just">
              <a:lnSpc>
                <a:spcPct val="90000"/>
              </a:lnSpc>
              <a:spcBef>
                <a:spcPts val="1599"/>
              </a:spcBef>
              <a:buNone/>
              <a:tabLst>
                <a:tab pos="0" algn="l"/>
              </a:tabLst>
            </a:pPr>
            <a:r>
              <a:rPr lang="en-US" sz="2400" b="0" strike="noStrike" spc="199" dirty="0">
                <a:solidFill>
                  <a:srgbClr val="FFFFFF"/>
                </a:solidFill>
                <a:highlight>
                  <a:srgbClr val="000000"/>
                </a:highlight>
                <a:latin typeface="Times new roman"/>
              </a:rPr>
              <a:t>  This submodule keeps updating the  X coordinates of  the pipes that have already appeared on  the screen (by decrementing them in every cycle), as  well as the  length of  the upcoming pipe that is  going to  appear from the  right side of the screen. The length of the  pipes should be  random,  as  long  as  the pipes are constant. Once the pipe moves out of  the screen, we  reset  the  coordinate  so  that  it  can  reappear  from  the right side of the screen. </a:t>
            </a:r>
            <a:endParaRPr lang="en-US" sz="2400" b="0" strike="noStrike" spc="-1" dirty="0">
              <a:solidFill>
                <a:srgbClr val="FFFFFF"/>
              </a:solidFill>
              <a:latin typeface="Times new roman"/>
            </a:endParaRPr>
          </a:p>
        </p:txBody>
      </p:sp>
      <p:pic>
        <p:nvPicPr>
          <p:cNvPr id="125" name="Picture 3"/>
          <p:cNvPicPr/>
          <p:nvPr/>
        </p:nvPicPr>
        <p:blipFill>
          <a:blip r:embed="rId2"/>
          <a:srcRect t="24473"/>
          <a:stretch/>
        </p:blipFill>
        <p:spPr>
          <a:xfrm>
            <a:off x="227160" y="3960"/>
            <a:ext cx="609120" cy="2790000"/>
          </a:xfrm>
          <a:prstGeom prst="rect">
            <a:avLst/>
          </a:prstGeom>
          <a:ln w="0">
            <a:noFill/>
          </a:ln>
        </p:spPr>
      </p:pic>
      <p:pic>
        <p:nvPicPr>
          <p:cNvPr id="126" name="Picture 4"/>
          <p:cNvPicPr/>
          <p:nvPr/>
        </p:nvPicPr>
        <p:blipFill>
          <a:blip r:embed="rId3"/>
          <a:srcRect b="22432"/>
          <a:stretch/>
        </p:blipFill>
        <p:spPr>
          <a:xfrm>
            <a:off x="210960" y="4063320"/>
            <a:ext cx="593280" cy="2790000"/>
          </a:xfrm>
          <a:prstGeom prst="rect">
            <a:avLst/>
          </a:prstGeom>
          <a:ln w="0">
            <a:noFill/>
          </a:ln>
        </p:spPr>
      </p:pic>
      <p:sp>
        <p:nvSpPr>
          <p:cNvPr id="127" name="TextBox 5"/>
          <p:cNvSpPr/>
          <p:nvPr/>
        </p:nvSpPr>
        <p:spPr>
          <a:xfrm>
            <a:off x="1716909" y="403680"/>
            <a:ext cx="640044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200" b="0" strike="noStrike" spc="-1" dirty="0">
                <a:solidFill>
                  <a:srgbClr val="00FFFF"/>
                </a:solidFill>
                <a:latin typeface="Times new roman"/>
              </a:rPr>
              <a:t>PIPES :</a:t>
            </a:r>
            <a:endParaRPr lang="en-IN" sz="4200" b="0" strike="noStrike" spc="-1" dirty="0">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218960" y="274680"/>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a:solidFill>
                  <a:srgbClr val="00FFFF"/>
                </a:solidFill>
                <a:latin typeface="Times new roman"/>
              </a:rPr>
              <a:t>BLOCK DIAGRAM :</a:t>
            </a:r>
            <a:endParaRPr lang="en-US" sz="4200" b="0" strike="noStrike" spc="-1">
              <a:solidFill>
                <a:srgbClr val="FFFFFF"/>
              </a:solidFill>
              <a:latin typeface="Times new roman"/>
            </a:endParaRPr>
          </a:p>
        </p:txBody>
      </p:sp>
      <p:pic>
        <p:nvPicPr>
          <p:cNvPr id="129" name="Content Placeholder 8"/>
          <p:cNvPicPr/>
          <p:nvPr/>
        </p:nvPicPr>
        <p:blipFill>
          <a:blip r:embed="rId2"/>
          <a:stretch/>
        </p:blipFill>
        <p:spPr>
          <a:xfrm>
            <a:off x="2659320" y="1219320"/>
            <a:ext cx="7514280" cy="5638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266617" y="0"/>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dirty="0">
                <a:solidFill>
                  <a:srgbClr val="00FFFF"/>
                </a:solidFill>
                <a:latin typeface="Times new roman"/>
              </a:rPr>
              <a:t>IN - GAME PICTURES : </a:t>
            </a:r>
            <a:endParaRPr lang="en-US" sz="4200" b="0" strike="noStrike" spc="-1" dirty="0">
              <a:solidFill>
                <a:srgbClr val="FFFFFF"/>
              </a:solidFill>
              <a:latin typeface="Times new roman"/>
            </a:endParaRPr>
          </a:p>
        </p:txBody>
      </p:sp>
      <p:sp>
        <p:nvSpPr>
          <p:cNvPr id="131" name="PlaceHolder 2"/>
          <p:cNvSpPr>
            <a:spLocks noGrp="1"/>
          </p:cNvSpPr>
          <p:nvPr>
            <p:ph/>
          </p:nvPr>
        </p:nvSpPr>
        <p:spPr>
          <a:xfrm>
            <a:off x="1141560" y="6019920"/>
            <a:ext cx="10360080" cy="4461840"/>
          </a:xfrm>
          <a:prstGeom prst="rect">
            <a:avLst/>
          </a:prstGeom>
          <a:noFill/>
          <a:ln w="0">
            <a:noFill/>
          </a:ln>
        </p:spPr>
        <p:txBody>
          <a:bodyPr lIns="122040" tIns="60840" rIns="122040" bIns="60840" anchor="t">
            <a:normAutofit/>
          </a:bodyPr>
          <a:lstStyle/>
          <a:p>
            <a:pPr>
              <a:lnSpc>
                <a:spcPct val="90000"/>
              </a:lnSpc>
              <a:spcBef>
                <a:spcPts val="1599"/>
              </a:spcBef>
              <a:buNone/>
              <a:tabLst>
                <a:tab pos="0" algn="l"/>
              </a:tabLst>
            </a:pPr>
            <a:r>
              <a:rPr lang="en-US" sz="1400" b="0" strike="noStrike" cap="all" spc="199">
                <a:solidFill>
                  <a:srgbClr val="FFFFFF"/>
                </a:solidFill>
                <a:highlight>
                  <a:srgbClr val="000000"/>
                </a:highlight>
                <a:latin typeface="Bahnschrift Light Condensed"/>
              </a:rPr>
              <a:t>The final result will have minor differences*</a:t>
            </a:r>
            <a:endParaRPr lang="en-US" sz="1400" b="0" strike="noStrike" spc="-1">
              <a:solidFill>
                <a:srgbClr val="FFFFFF"/>
              </a:solidFill>
              <a:latin typeface="Calibri"/>
            </a:endParaRPr>
          </a:p>
        </p:txBody>
      </p:sp>
      <p:pic>
        <p:nvPicPr>
          <p:cNvPr id="3" name="Picture 2">
            <a:extLst>
              <a:ext uri="{FF2B5EF4-FFF2-40B4-BE49-F238E27FC236}">
                <a16:creationId xmlns:a16="http://schemas.microsoft.com/office/drawing/2014/main" id="{A957A9E0-5F59-C3DA-94AF-80C9C7D31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617" y="1223640"/>
            <a:ext cx="9100662" cy="45675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18960" y="36360"/>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a:solidFill>
                  <a:srgbClr val="00FFFF"/>
                </a:solidFill>
                <a:latin typeface="Times new roman"/>
              </a:rPr>
              <a:t>ALGORITHM:</a:t>
            </a:r>
            <a:endParaRPr lang="en-US" sz="4200" b="0" strike="noStrike" spc="-1">
              <a:solidFill>
                <a:srgbClr val="FFFFFF"/>
              </a:solidFill>
              <a:latin typeface="Calibri"/>
            </a:endParaRPr>
          </a:p>
        </p:txBody>
      </p:sp>
      <p:sp>
        <p:nvSpPr>
          <p:cNvPr id="134" name="TextBox 133"/>
          <p:cNvSpPr txBox="1"/>
          <p:nvPr/>
        </p:nvSpPr>
        <p:spPr>
          <a:xfrm>
            <a:off x="1218960" y="1260000"/>
            <a:ext cx="9970948" cy="1999903"/>
          </a:xfrm>
          <a:prstGeom prst="rect">
            <a:avLst/>
          </a:prstGeom>
          <a:noFill/>
          <a:ln w="0">
            <a:noFill/>
          </a:ln>
        </p:spPr>
        <p:txBody>
          <a:bodyPr lIns="90000" tIns="45000" rIns="90000" bIns="45000" anchor="t">
            <a:noAutofit/>
          </a:bodyPr>
          <a:lstStyle/>
          <a:p>
            <a:pPr>
              <a:lnSpc>
                <a:spcPct val="150000"/>
              </a:lnSpc>
            </a:pPr>
            <a:r>
              <a:rPr lang="en-IN" sz="2000" u="sng" spc="-1" dirty="0">
                <a:solidFill>
                  <a:srgbClr val="FFFFFF"/>
                </a:solidFill>
                <a:latin typeface="Times new roman"/>
                <a:ea typeface="+mj-ea"/>
                <a:cs typeface="+mj-cs"/>
              </a:rPr>
              <a:t>Step 1</a:t>
            </a:r>
            <a:r>
              <a:rPr lang="en-IN" sz="2000" spc="-1" dirty="0">
                <a:solidFill>
                  <a:srgbClr val="FFFFFF"/>
                </a:solidFill>
                <a:latin typeface="Times new roman"/>
                <a:ea typeface="+mj-ea"/>
                <a:cs typeface="+mj-cs"/>
              </a:rPr>
              <a:t>: Start.</a:t>
            </a:r>
          </a:p>
          <a:p>
            <a:pPr>
              <a:lnSpc>
                <a:spcPct val="150000"/>
              </a:lnSpc>
            </a:pPr>
            <a:r>
              <a:rPr lang="en-IN" sz="2000" u="sng" spc="-1" dirty="0">
                <a:solidFill>
                  <a:srgbClr val="FFFFFF"/>
                </a:solidFill>
                <a:latin typeface="Times new roman"/>
                <a:ea typeface="+mj-ea"/>
                <a:cs typeface="+mj-cs"/>
              </a:rPr>
              <a:t>Step 2</a:t>
            </a:r>
            <a:r>
              <a:rPr lang="en-IN" sz="2000" spc="-1" dirty="0">
                <a:solidFill>
                  <a:srgbClr val="FFFFFF"/>
                </a:solidFill>
                <a:latin typeface="Times new roman"/>
                <a:ea typeface="+mj-ea"/>
                <a:cs typeface="+mj-cs"/>
              </a:rPr>
              <a:t>: Load bird and pipe images. Set up the </a:t>
            </a:r>
            <a:r>
              <a:rPr lang="en-IN" sz="2000" spc="-1" dirty="0" err="1">
                <a:solidFill>
                  <a:srgbClr val="FFFFFF"/>
                </a:solidFill>
                <a:latin typeface="Times new roman"/>
                <a:ea typeface="+mj-ea"/>
                <a:cs typeface="+mj-cs"/>
              </a:rPr>
              <a:t>window.onload</a:t>
            </a:r>
            <a:r>
              <a:rPr lang="en-IN" sz="2000" spc="-1" dirty="0">
                <a:solidFill>
                  <a:srgbClr val="FFFFFF"/>
                </a:solidFill>
                <a:latin typeface="Times new roman"/>
                <a:ea typeface="+mj-ea"/>
                <a:cs typeface="+mj-cs"/>
              </a:rPr>
              <a:t> function to start the game after the page loads.</a:t>
            </a:r>
          </a:p>
          <a:p>
            <a:pPr>
              <a:lnSpc>
                <a:spcPct val="150000"/>
              </a:lnSpc>
            </a:pPr>
            <a:r>
              <a:rPr lang="en-IN" sz="2000" u="sng" spc="-1" dirty="0">
                <a:solidFill>
                  <a:srgbClr val="FFFFFF"/>
                </a:solidFill>
                <a:latin typeface="Times new roman"/>
                <a:ea typeface="+mj-ea"/>
                <a:cs typeface="+mj-cs"/>
              </a:rPr>
              <a:t>Step 3</a:t>
            </a:r>
            <a:r>
              <a:rPr lang="en-IN" sz="2000" spc="-1" dirty="0">
                <a:solidFill>
                  <a:srgbClr val="FFFFFF"/>
                </a:solidFill>
                <a:latin typeface="Times new roman"/>
                <a:ea typeface="+mj-ea"/>
                <a:cs typeface="+mj-cs"/>
              </a:rPr>
              <a:t>: Implement the game update loop using </a:t>
            </a:r>
            <a:r>
              <a:rPr lang="en-IN" sz="2000" spc="-1" dirty="0" err="1">
                <a:solidFill>
                  <a:srgbClr val="FFFFFF"/>
                </a:solidFill>
                <a:latin typeface="Times new roman"/>
                <a:ea typeface="+mj-ea"/>
                <a:cs typeface="+mj-cs"/>
              </a:rPr>
              <a:t>requestAnimationFrame</a:t>
            </a:r>
            <a:r>
              <a:rPr lang="en-IN" sz="2000" spc="-1" dirty="0">
                <a:solidFill>
                  <a:srgbClr val="FFFFFF"/>
                </a:solidFill>
                <a:latin typeface="Times new roman"/>
                <a:ea typeface="+mj-ea"/>
                <a:cs typeface="+mj-cs"/>
              </a:rPr>
              <a:t>. Check if the game is over; if so, set </a:t>
            </a:r>
            <a:r>
              <a:rPr lang="en-IN" sz="2000" spc="-1" dirty="0" err="1">
                <a:solidFill>
                  <a:srgbClr val="FFFFFF"/>
                </a:solidFill>
                <a:latin typeface="Times new roman"/>
                <a:ea typeface="+mj-ea"/>
                <a:cs typeface="+mj-cs"/>
              </a:rPr>
              <a:t>gameOver</a:t>
            </a:r>
            <a:r>
              <a:rPr lang="en-IN" sz="2000" spc="-1" dirty="0">
                <a:solidFill>
                  <a:srgbClr val="FFFFFF"/>
                </a:solidFill>
                <a:latin typeface="Times new roman"/>
                <a:ea typeface="+mj-ea"/>
                <a:cs typeface="+mj-cs"/>
              </a:rPr>
              <a:t> to true.</a:t>
            </a:r>
          </a:p>
          <a:p>
            <a:pPr>
              <a:lnSpc>
                <a:spcPct val="150000"/>
              </a:lnSpc>
            </a:pPr>
            <a:r>
              <a:rPr lang="en-IN" sz="2000" u="sng" spc="-1" dirty="0">
                <a:solidFill>
                  <a:srgbClr val="FFFFFF"/>
                </a:solidFill>
                <a:latin typeface="Times new roman"/>
                <a:ea typeface="+mj-ea"/>
                <a:cs typeface="+mj-cs"/>
              </a:rPr>
              <a:t>Step 4</a:t>
            </a:r>
            <a:r>
              <a:rPr lang="en-IN" sz="2000" spc="-1" dirty="0">
                <a:solidFill>
                  <a:srgbClr val="FFFFFF"/>
                </a:solidFill>
                <a:latin typeface="Times new roman"/>
                <a:ea typeface="+mj-ea"/>
                <a:cs typeface="+mj-cs"/>
              </a:rPr>
              <a:t>: Calculate the bird's new position based on </a:t>
            </a:r>
            <a:r>
              <a:rPr lang="en-IN" sz="2000" spc="-1" dirty="0" err="1">
                <a:solidFill>
                  <a:srgbClr val="FFFFFF"/>
                </a:solidFill>
                <a:latin typeface="Times new roman"/>
                <a:ea typeface="+mj-ea"/>
                <a:cs typeface="+mj-cs"/>
              </a:rPr>
              <a:t>velocityY</a:t>
            </a:r>
            <a:r>
              <a:rPr lang="en-IN" sz="2000" spc="-1" dirty="0">
                <a:solidFill>
                  <a:srgbClr val="FFFFFF"/>
                </a:solidFill>
                <a:latin typeface="Times new roman"/>
                <a:ea typeface="+mj-ea"/>
                <a:cs typeface="+mj-cs"/>
              </a:rPr>
              <a:t> (vertical speed) and gravity.</a:t>
            </a:r>
          </a:p>
          <a:p>
            <a:pPr>
              <a:lnSpc>
                <a:spcPct val="150000"/>
              </a:lnSpc>
            </a:pPr>
            <a:r>
              <a:rPr lang="en-IN" sz="2000" u="sng" spc="-1" dirty="0">
                <a:solidFill>
                  <a:srgbClr val="FFFFFF"/>
                </a:solidFill>
                <a:latin typeface="Times new roman"/>
                <a:ea typeface="+mj-ea"/>
                <a:cs typeface="+mj-cs"/>
              </a:rPr>
              <a:t>Step 5</a:t>
            </a:r>
            <a:r>
              <a:rPr lang="en-IN" sz="2000" spc="-1" dirty="0">
                <a:solidFill>
                  <a:srgbClr val="FFFFFF"/>
                </a:solidFill>
                <a:latin typeface="Times new roman"/>
                <a:ea typeface="+mj-ea"/>
                <a:cs typeface="+mj-cs"/>
              </a:rPr>
              <a:t>: Move each pipe to the left by </a:t>
            </a:r>
            <a:r>
              <a:rPr lang="en-IN" sz="2000" spc="-1" dirty="0" err="1">
                <a:solidFill>
                  <a:srgbClr val="FFFFFF"/>
                </a:solidFill>
                <a:latin typeface="Times new roman"/>
                <a:ea typeface="+mj-ea"/>
                <a:cs typeface="+mj-cs"/>
              </a:rPr>
              <a:t>velocityX</a:t>
            </a:r>
            <a:r>
              <a:rPr lang="en-IN" sz="2000" spc="-1" dirty="0">
                <a:solidFill>
                  <a:srgbClr val="FFFFFF"/>
                </a:solidFill>
                <a:latin typeface="Times new roman"/>
                <a:ea typeface="+mj-ea"/>
                <a:cs typeface="+mj-cs"/>
              </a:rPr>
              <a:t>. Draw the pipes on the canvas. Update the score when the bird passes a pipe. Check for collisions between the bird and pipes.</a:t>
            </a:r>
          </a:p>
          <a:p>
            <a:endParaRPr lang="en-IN" sz="2100" b="0" strike="noStrike" spc="-1" dirty="0">
              <a:latin typeface="Times new roman"/>
            </a:endParaRPr>
          </a:p>
        </p:txBody>
      </p:sp>
    </p:spTree>
    <p:extLst>
      <p:ext uri="{BB962C8B-B14F-4D97-AF65-F5344CB8AC3E}">
        <p14:creationId xmlns:p14="http://schemas.microsoft.com/office/powerpoint/2010/main" val="325231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18960" y="36360"/>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dirty="0">
                <a:solidFill>
                  <a:srgbClr val="00FFFF"/>
                </a:solidFill>
                <a:latin typeface="Times new roman"/>
              </a:rPr>
              <a:t>ALGORITHM(continued):</a:t>
            </a:r>
            <a:endParaRPr lang="en-US" sz="4200" b="0" strike="noStrike" spc="-1" dirty="0">
              <a:solidFill>
                <a:srgbClr val="FFFFFF"/>
              </a:solidFill>
              <a:latin typeface="Calibri"/>
            </a:endParaRPr>
          </a:p>
        </p:txBody>
      </p:sp>
      <p:sp>
        <p:nvSpPr>
          <p:cNvPr id="134" name="TextBox 133"/>
          <p:cNvSpPr txBox="1"/>
          <p:nvPr/>
        </p:nvSpPr>
        <p:spPr>
          <a:xfrm>
            <a:off x="1218960" y="1260000"/>
            <a:ext cx="9970948" cy="1999903"/>
          </a:xfrm>
          <a:prstGeom prst="rect">
            <a:avLst/>
          </a:prstGeom>
          <a:noFill/>
          <a:ln w="0">
            <a:noFill/>
          </a:ln>
        </p:spPr>
        <p:txBody>
          <a:bodyPr lIns="90000" tIns="45000" rIns="90000" bIns="45000" anchor="t">
            <a:noAutofit/>
          </a:bodyPr>
          <a:lstStyle/>
          <a:p>
            <a:pPr>
              <a:lnSpc>
                <a:spcPct val="150000"/>
              </a:lnSpc>
            </a:pPr>
            <a:r>
              <a:rPr lang="en-IN" sz="2000" u="sng" spc="-1" dirty="0">
                <a:solidFill>
                  <a:srgbClr val="FFFFFF"/>
                </a:solidFill>
                <a:latin typeface="Times new roman"/>
                <a:ea typeface="+mj-ea"/>
                <a:cs typeface="+mj-cs"/>
              </a:rPr>
              <a:t>Step 6</a:t>
            </a:r>
            <a:r>
              <a:rPr lang="en-IN" sz="2000" spc="-1" dirty="0">
                <a:solidFill>
                  <a:srgbClr val="FFFFFF"/>
                </a:solidFill>
                <a:latin typeface="Times new roman"/>
                <a:ea typeface="+mj-ea"/>
                <a:cs typeface="+mj-cs"/>
              </a:rPr>
              <a:t>: Remove pipes from the </a:t>
            </a:r>
            <a:r>
              <a:rPr lang="en-IN" sz="2000" spc="-1" dirty="0" err="1">
                <a:solidFill>
                  <a:srgbClr val="FFFFFF"/>
                </a:solidFill>
                <a:latin typeface="Times new roman"/>
                <a:ea typeface="+mj-ea"/>
                <a:cs typeface="+mj-cs"/>
              </a:rPr>
              <a:t>pipeArray</a:t>
            </a:r>
            <a:r>
              <a:rPr lang="en-IN" sz="2000" spc="-1" dirty="0">
                <a:solidFill>
                  <a:srgbClr val="FFFFFF"/>
                </a:solidFill>
                <a:latin typeface="Times new roman"/>
                <a:ea typeface="+mj-ea"/>
                <a:cs typeface="+mj-cs"/>
              </a:rPr>
              <a:t> that have moved off the left side of the canvas.</a:t>
            </a:r>
          </a:p>
          <a:p>
            <a:pPr>
              <a:lnSpc>
                <a:spcPct val="150000"/>
              </a:lnSpc>
            </a:pPr>
            <a:r>
              <a:rPr lang="en-IN" sz="2000" u="sng" spc="-1" dirty="0">
                <a:solidFill>
                  <a:srgbClr val="FFFFFF"/>
                </a:solidFill>
                <a:latin typeface="Times new roman"/>
                <a:ea typeface="+mj-ea"/>
                <a:cs typeface="+mj-cs"/>
              </a:rPr>
              <a:t>Step 7</a:t>
            </a:r>
            <a:r>
              <a:rPr lang="en-IN" sz="2000" spc="-1" dirty="0">
                <a:solidFill>
                  <a:srgbClr val="FFFFFF"/>
                </a:solidFill>
                <a:latin typeface="Times new roman"/>
                <a:ea typeface="+mj-ea"/>
                <a:cs typeface="+mj-cs"/>
              </a:rPr>
              <a:t>: Generate random Y-coordinates for the pipes within specified bounds. Create top and bottom pipes with their respective images and positions.</a:t>
            </a:r>
          </a:p>
          <a:p>
            <a:pPr>
              <a:lnSpc>
                <a:spcPct val="150000"/>
              </a:lnSpc>
            </a:pPr>
            <a:r>
              <a:rPr lang="en-IN" sz="2000" u="sng" spc="-1" dirty="0">
                <a:solidFill>
                  <a:srgbClr val="FFFFFF"/>
                </a:solidFill>
                <a:latin typeface="Times new roman"/>
                <a:ea typeface="+mj-ea"/>
                <a:cs typeface="+mj-cs"/>
              </a:rPr>
              <a:t>Step 8</a:t>
            </a:r>
            <a:r>
              <a:rPr lang="en-IN" sz="2000" spc="-1" dirty="0">
                <a:solidFill>
                  <a:srgbClr val="FFFFFF"/>
                </a:solidFill>
                <a:latin typeface="Times new roman"/>
                <a:ea typeface="+mj-ea"/>
                <a:cs typeface="+mj-cs"/>
              </a:rPr>
              <a:t>: Check if the player pressed the spacebar or "</a:t>
            </a:r>
            <a:r>
              <a:rPr lang="en-IN" sz="2000" spc="-1" dirty="0" err="1">
                <a:solidFill>
                  <a:srgbClr val="FFFFFF"/>
                </a:solidFill>
                <a:latin typeface="Times new roman"/>
                <a:ea typeface="+mj-ea"/>
                <a:cs typeface="+mj-cs"/>
              </a:rPr>
              <a:t>ArrowUp</a:t>
            </a:r>
            <a:r>
              <a:rPr lang="en-IN" sz="2000" spc="-1" dirty="0">
                <a:solidFill>
                  <a:srgbClr val="FFFFFF"/>
                </a:solidFill>
                <a:latin typeface="Times new roman"/>
                <a:ea typeface="+mj-ea"/>
                <a:cs typeface="+mj-cs"/>
              </a:rPr>
              <a:t>" key. Make the bird jump by setting a negative vertical velocity (</a:t>
            </a:r>
            <a:r>
              <a:rPr lang="en-IN" sz="2000" spc="-1" dirty="0" err="1">
                <a:solidFill>
                  <a:srgbClr val="FFFFFF"/>
                </a:solidFill>
                <a:latin typeface="Times new roman"/>
                <a:ea typeface="+mj-ea"/>
                <a:cs typeface="+mj-cs"/>
              </a:rPr>
              <a:t>velocityY</a:t>
            </a:r>
            <a:r>
              <a:rPr lang="en-IN" sz="2000" spc="-1" dirty="0">
                <a:solidFill>
                  <a:srgbClr val="FFFFFF"/>
                </a:solidFill>
                <a:latin typeface="Times new roman"/>
                <a:ea typeface="+mj-ea"/>
                <a:cs typeface="+mj-cs"/>
              </a:rPr>
              <a:t>).</a:t>
            </a:r>
            <a:br>
              <a:rPr sz="2000" spc="-1" dirty="0">
                <a:solidFill>
                  <a:srgbClr val="FFFFFF"/>
                </a:solidFill>
                <a:latin typeface="Times new roman"/>
                <a:ea typeface="+mj-ea"/>
                <a:cs typeface="+mj-cs"/>
              </a:rPr>
            </a:br>
            <a:r>
              <a:rPr lang="en-IN" sz="2000" u="sng" spc="-1" dirty="0">
                <a:solidFill>
                  <a:srgbClr val="FFFFFF"/>
                </a:solidFill>
                <a:latin typeface="Times new roman"/>
                <a:ea typeface="+mj-ea"/>
                <a:cs typeface="+mj-cs"/>
              </a:rPr>
              <a:t>Step 9</a:t>
            </a:r>
            <a:r>
              <a:rPr lang="en-IN" sz="2000" spc="-1" dirty="0">
                <a:solidFill>
                  <a:srgbClr val="FFFFFF"/>
                </a:solidFill>
                <a:latin typeface="Times new roman"/>
                <a:ea typeface="+mj-ea"/>
                <a:cs typeface="+mj-cs"/>
              </a:rPr>
              <a:t>: Check If the bird has collided with the pipes using </a:t>
            </a:r>
            <a:r>
              <a:rPr lang="en-IN" sz="2000" spc="-1" dirty="0" err="1">
                <a:solidFill>
                  <a:srgbClr val="FFFFFF"/>
                </a:solidFill>
                <a:latin typeface="Times new roman"/>
                <a:ea typeface="+mj-ea"/>
                <a:cs typeface="+mj-cs"/>
              </a:rPr>
              <a:t>detectCollision</a:t>
            </a:r>
            <a:r>
              <a:rPr lang="en-IN" sz="2000" spc="-1" dirty="0">
                <a:solidFill>
                  <a:srgbClr val="FFFFFF"/>
                </a:solidFill>
                <a:latin typeface="Times new roman"/>
                <a:ea typeface="+mj-ea"/>
                <a:cs typeface="+mj-cs"/>
              </a:rPr>
              <a:t> function or if the bird has  moved out of the screen then set </a:t>
            </a:r>
            <a:r>
              <a:rPr lang="en-IN" sz="2000" spc="-1" dirty="0" err="1">
                <a:solidFill>
                  <a:srgbClr val="FFFFFF"/>
                </a:solidFill>
                <a:latin typeface="Times new roman"/>
                <a:ea typeface="+mj-ea"/>
                <a:cs typeface="+mj-cs"/>
              </a:rPr>
              <a:t>gameOver</a:t>
            </a:r>
            <a:r>
              <a:rPr lang="en-IN" sz="2000" spc="-1" dirty="0">
                <a:solidFill>
                  <a:srgbClr val="FFFFFF"/>
                </a:solidFill>
                <a:latin typeface="Times new roman"/>
                <a:ea typeface="+mj-ea"/>
                <a:cs typeface="+mj-cs"/>
              </a:rPr>
              <a:t> to true else go to Step 3.</a:t>
            </a:r>
          </a:p>
          <a:p>
            <a:pPr>
              <a:lnSpc>
                <a:spcPct val="150000"/>
              </a:lnSpc>
            </a:pPr>
            <a:r>
              <a:rPr lang="en-IN" sz="2000" u="sng" spc="-1" dirty="0">
                <a:solidFill>
                  <a:srgbClr val="FFFFFF"/>
                </a:solidFill>
                <a:latin typeface="Times new roman"/>
                <a:ea typeface="+mj-ea"/>
                <a:cs typeface="+mj-cs"/>
              </a:rPr>
              <a:t>Step 10</a:t>
            </a:r>
            <a:r>
              <a:rPr lang="en-IN" sz="2000" spc="-1" dirty="0">
                <a:solidFill>
                  <a:srgbClr val="FFFFFF"/>
                </a:solidFill>
                <a:latin typeface="Times new roman"/>
                <a:ea typeface="+mj-ea"/>
                <a:cs typeface="+mj-cs"/>
              </a:rPr>
              <a:t>: End.</a:t>
            </a:r>
          </a:p>
          <a:p>
            <a:endParaRPr lang="en-IN" sz="2100" b="0" strike="noStrike" spc="-1" dirty="0">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159920" y="547560"/>
            <a:ext cx="10360080" cy="532440"/>
          </a:xfrm>
          <a:prstGeom prst="rect">
            <a:avLst/>
          </a:prstGeom>
          <a:noFill/>
          <a:ln w="0">
            <a:noFill/>
          </a:ln>
        </p:spPr>
        <p:txBody>
          <a:bodyPr lIns="0" tIns="0" rIns="0" bIns="0" anchor="t">
            <a:noAutofit/>
          </a:bodyPr>
          <a:lstStyle/>
          <a:p>
            <a:pPr>
              <a:lnSpc>
                <a:spcPct val="90000"/>
              </a:lnSpc>
              <a:buNone/>
            </a:pPr>
            <a:r>
              <a:rPr lang="en-US" sz="4200" b="0" strike="noStrike" spc="-1">
                <a:solidFill>
                  <a:srgbClr val="00FFFF"/>
                </a:solidFill>
                <a:latin typeface="Times new roman"/>
              </a:rPr>
              <a:t>CONCLUSION:</a:t>
            </a:r>
            <a:endParaRPr lang="en-US" sz="4200" b="0" strike="noStrike" spc="-1">
              <a:solidFill>
                <a:srgbClr val="00FFFF"/>
              </a:solidFill>
              <a:latin typeface="Times new roman"/>
              <a:ea typeface="Noto Sans CJK SC"/>
            </a:endParaRPr>
          </a:p>
        </p:txBody>
      </p:sp>
      <p:sp>
        <p:nvSpPr>
          <p:cNvPr id="136" name="PlaceHolder 2"/>
          <p:cNvSpPr>
            <a:spLocks noGrp="1"/>
          </p:cNvSpPr>
          <p:nvPr>
            <p:ph/>
          </p:nvPr>
        </p:nvSpPr>
        <p:spPr>
          <a:xfrm>
            <a:off x="914372" y="1298160"/>
            <a:ext cx="10360080" cy="4461840"/>
          </a:xfrm>
          <a:prstGeom prst="rect">
            <a:avLst/>
          </a:prstGeom>
          <a:noFill/>
          <a:ln w="0">
            <a:noFill/>
          </a:ln>
        </p:spPr>
        <p:txBody>
          <a:bodyPr lIns="0" tIns="0" rIns="0" bIns="0" anchor="t">
            <a:normAutofit/>
          </a:bodyPr>
          <a:lstStyle/>
          <a:p>
            <a:pPr marL="432000" indent="-324000">
              <a:lnSpc>
                <a:spcPct val="150000"/>
              </a:lnSpc>
              <a:spcBef>
                <a:spcPts val="1417"/>
              </a:spcBef>
            </a:pPr>
            <a:r>
              <a:rPr lang="en-US" sz="2000" spc="-1" dirty="0">
                <a:solidFill>
                  <a:srgbClr val="FFFFFF"/>
                </a:solidFill>
                <a:latin typeface="Times new roman"/>
              </a:rPr>
              <a:t>     The main game components, such as bird movement, gravity, pipe production, collision detection, and scoring, will all be done effectively. These rules closely resemble the dynamics of the first Flappy Bird game. We added visuals and resources for the bird and pipes, boosting the game's aesthetic appeal. Asset loading and rendering were handled efficiently to minimize load times. We added visuals and resources for the bird and pipes, boosting the game's appearance. Asset loading and rendering were handled efficiently to minimize load times.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218960" y="540000"/>
            <a:ext cx="10360080" cy="532440"/>
          </a:xfrm>
          <a:prstGeom prst="rect">
            <a:avLst/>
          </a:prstGeom>
          <a:noFill/>
          <a:ln w="0">
            <a:noFill/>
          </a:ln>
        </p:spPr>
        <p:txBody>
          <a:bodyPr lIns="0" tIns="0" rIns="0" bIns="0" anchor="t">
            <a:noAutofit/>
          </a:bodyPr>
          <a:lstStyle/>
          <a:p>
            <a:pPr>
              <a:lnSpc>
                <a:spcPct val="90000"/>
              </a:lnSpc>
              <a:buNone/>
            </a:pPr>
            <a:r>
              <a:rPr lang="en-US" sz="4200" b="0" strike="noStrike" spc="-1">
                <a:solidFill>
                  <a:srgbClr val="00FFFF"/>
                </a:solidFill>
                <a:latin typeface="Times new roman"/>
              </a:rPr>
              <a:t>REFERENCES:</a:t>
            </a:r>
            <a:endParaRPr lang="en-US" sz="4200" b="0" strike="noStrike" spc="-1">
              <a:solidFill>
                <a:srgbClr val="00FFFF"/>
              </a:solidFill>
              <a:latin typeface="Times new roman"/>
              <a:ea typeface="Noto Sans CJK SC"/>
            </a:endParaRPr>
          </a:p>
        </p:txBody>
      </p:sp>
      <p:sp>
        <p:nvSpPr>
          <p:cNvPr id="138" name="PlaceHolder 2"/>
          <p:cNvSpPr>
            <a:spLocks noGrp="1"/>
          </p:cNvSpPr>
          <p:nvPr>
            <p:ph/>
          </p:nvPr>
        </p:nvSpPr>
        <p:spPr>
          <a:xfrm>
            <a:off x="1218960" y="1701720"/>
            <a:ext cx="10360080" cy="446184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000" spc="-1" dirty="0">
                <a:solidFill>
                  <a:srgbClr val="FFFFFF"/>
                </a:solidFill>
                <a:latin typeface="Times new roman"/>
              </a:rPr>
              <a:t>[1] Sung K, </a:t>
            </a:r>
            <a:r>
              <a:rPr lang="en-US" sz="2000" spc="-1" dirty="0" err="1">
                <a:solidFill>
                  <a:srgbClr val="FFFFFF"/>
                </a:solidFill>
                <a:latin typeface="Times new roman"/>
              </a:rPr>
              <a:t>Pavleas</a:t>
            </a:r>
            <a:r>
              <a:rPr lang="en-US" sz="2000" spc="-1" dirty="0">
                <a:solidFill>
                  <a:srgbClr val="FFFFFF"/>
                </a:solidFill>
                <a:latin typeface="Times new roman"/>
              </a:rPr>
              <a:t> J, </a:t>
            </a:r>
            <a:r>
              <a:rPr lang="en-US" sz="2000" spc="-1" dirty="0" err="1">
                <a:solidFill>
                  <a:srgbClr val="FFFFFF"/>
                </a:solidFill>
                <a:latin typeface="Times new roman"/>
              </a:rPr>
              <a:t>Arnez</a:t>
            </a:r>
            <a:r>
              <a:rPr lang="en-US" sz="2000" spc="-1" dirty="0">
                <a:solidFill>
                  <a:srgbClr val="FFFFFF"/>
                </a:solidFill>
                <a:latin typeface="Times new roman"/>
              </a:rPr>
              <a:t> F, Pace J. Introducing 2D Game Engine Development with JavaScript. Build Your Own 2D Game Engine and Create Great Web Games: Using HTML5, JavaScript, and WebGL. 2015:1-3. </a:t>
            </a:r>
          </a:p>
          <a:p>
            <a:pPr marL="432000" indent="-324000">
              <a:lnSpc>
                <a:spcPct val="90000"/>
              </a:lnSpc>
              <a:spcBef>
                <a:spcPts val="1417"/>
              </a:spcBef>
              <a:buClr>
                <a:srgbClr val="FFFFFF"/>
              </a:buClr>
              <a:buSzPct val="45000"/>
              <a:buFont typeface="Wingdings" charset="2"/>
              <a:buChar char=""/>
            </a:pPr>
            <a:r>
              <a:rPr lang="en-US" sz="2000" spc="-1" dirty="0">
                <a:solidFill>
                  <a:srgbClr val="FFFFFF"/>
                </a:solidFill>
                <a:latin typeface="Times new roman"/>
              </a:rPr>
              <a:t>[2] Bunyan, Karl. Build an HTML5 Game: A Developer's Guide with CSS and JavaScript. No Starch Press, 2015. </a:t>
            </a:r>
          </a:p>
          <a:p>
            <a:pPr marL="432000" indent="-324000">
              <a:lnSpc>
                <a:spcPct val="90000"/>
              </a:lnSpc>
              <a:spcBef>
                <a:spcPts val="1417"/>
              </a:spcBef>
              <a:buClr>
                <a:srgbClr val="FFFFFF"/>
              </a:buClr>
              <a:buSzPct val="45000"/>
              <a:buFont typeface="Wingdings" charset="2"/>
              <a:buChar char=""/>
            </a:pPr>
            <a:r>
              <a:rPr lang="en-US" sz="2000" spc="-1" dirty="0">
                <a:solidFill>
                  <a:srgbClr val="FFFFFF"/>
                </a:solidFill>
                <a:latin typeface="Times new roman"/>
              </a:rPr>
              <a:t>[3] Burchard, Evan. The Web Game Developer's Cookbook: Using JavaScript and HTML5 to Develop Games. Addison-Wesley, 2013.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064960" y="0"/>
            <a:ext cx="8735040" cy="1999800"/>
          </a:xfrm>
          <a:prstGeom prst="rect">
            <a:avLst/>
          </a:prstGeom>
          <a:noFill/>
          <a:ln w="0">
            <a:noFill/>
          </a:ln>
        </p:spPr>
        <p:txBody>
          <a:bodyPr lIns="122040" tIns="60840" rIns="122040" bIns="60840" anchor="b">
            <a:noAutofit/>
          </a:bodyPr>
          <a:lstStyle/>
          <a:p>
            <a:pPr algn="ctr">
              <a:buNone/>
            </a:pPr>
            <a:r>
              <a:rPr lang="en-US" sz="5400" b="0" strike="noStrike" spc="-1">
                <a:solidFill>
                  <a:srgbClr val="FFFFFF"/>
                </a:solidFill>
                <a:latin typeface="Times New Roman"/>
              </a:rPr>
              <a:t>Flappy Bird </a:t>
            </a:r>
            <a:br>
              <a:rPr sz="5400"/>
            </a:br>
            <a:endParaRPr lang="en-US" sz="5400" b="0" strike="noStrike" spc="-1">
              <a:solidFill>
                <a:srgbClr val="FFFFFF"/>
              </a:solidFill>
              <a:latin typeface="Times New Roman"/>
              <a:ea typeface="Noto Sans CJK SC"/>
            </a:endParaRPr>
          </a:p>
        </p:txBody>
      </p:sp>
      <p:sp>
        <p:nvSpPr>
          <p:cNvPr id="101" name="PlaceHolder 2"/>
          <p:cNvSpPr>
            <a:spLocks noGrp="1"/>
          </p:cNvSpPr>
          <p:nvPr>
            <p:ph/>
          </p:nvPr>
        </p:nvSpPr>
        <p:spPr>
          <a:xfrm>
            <a:off x="609120" y="1604520"/>
            <a:ext cx="10969560" cy="3977280"/>
          </a:xfrm>
          <a:prstGeom prst="rect">
            <a:avLst/>
          </a:prstGeom>
          <a:noFill/>
          <a:ln w="0">
            <a:noFill/>
          </a:ln>
        </p:spPr>
        <p:txBody>
          <a:bodyPr lIns="0" tIns="0" rIns="0" bIns="0" anchor="t">
            <a:normAutofit fontScale="97000" lnSpcReduction="10000"/>
          </a:bodyPr>
          <a:lstStyle/>
          <a:p>
            <a:pPr marL="432000" indent="-324000" algn="ctr">
              <a:lnSpc>
                <a:spcPct val="90000"/>
              </a:lnSpc>
              <a:spcBef>
                <a:spcPts val="1417"/>
              </a:spcBef>
            </a:pPr>
            <a:r>
              <a:rPr lang="en-US" sz="2800" b="0" strike="noStrike" spc="-1">
                <a:solidFill>
                  <a:srgbClr val="FFFFFF"/>
                </a:solidFill>
                <a:latin typeface="Times new roman"/>
              </a:rPr>
              <a:t>By</a:t>
            </a:r>
          </a:p>
          <a:p>
            <a:pPr marL="432000" indent="-324000" algn="ctr">
              <a:lnSpc>
                <a:spcPct val="90000"/>
              </a:lnSpc>
              <a:spcBef>
                <a:spcPts val="1417"/>
              </a:spcBef>
            </a:pPr>
            <a:r>
              <a:rPr lang="en-US" sz="2800" b="0" strike="noStrike" spc="-1">
                <a:solidFill>
                  <a:srgbClr val="FFFFFF"/>
                </a:solidFill>
                <a:latin typeface="Times new roman"/>
              </a:rPr>
              <a:t> Varun Raut (22106106)</a:t>
            </a:r>
          </a:p>
          <a:p>
            <a:pPr marL="432000" indent="-324000" algn="ctr">
              <a:lnSpc>
                <a:spcPct val="90000"/>
              </a:lnSpc>
              <a:spcBef>
                <a:spcPts val="1417"/>
              </a:spcBef>
            </a:pPr>
            <a:r>
              <a:rPr lang="en-US" sz="2800" b="0" strike="noStrike" spc="-1">
                <a:solidFill>
                  <a:srgbClr val="FFFFFF"/>
                </a:solidFill>
                <a:latin typeface="Times new roman"/>
              </a:rPr>
              <a:t> Pratik Redekar (22106029)</a:t>
            </a:r>
          </a:p>
          <a:p>
            <a:pPr marL="432000" indent="-324000" algn="ctr">
              <a:lnSpc>
                <a:spcPct val="90000"/>
              </a:lnSpc>
              <a:spcBef>
                <a:spcPts val="1417"/>
              </a:spcBef>
            </a:pPr>
            <a:r>
              <a:rPr lang="en-US" sz="2800" b="0" strike="noStrike" spc="-1">
                <a:solidFill>
                  <a:srgbClr val="FFFFFF"/>
                </a:solidFill>
                <a:latin typeface="Times new roman"/>
              </a:rPr>
              <a:t> Sarang Sawant (22106080)</a:t>
            </a:r>
          </a:p>
          <a:p>
            <a:pPr marL="432000" indent="-324000" algn="ctr">
              <a:lnSpc>
                <a:spcPct val="90000"/>
              </a:lnSpc>
              <a:spcBef>
                <a:spcPts val="1417"/>
              </a:spcBef>
            </a:pPr>
            <a:r>
              <a:rPr lang="en-US" sz="2800" b="0" strike="noStrike" spc="-1">
                <a:solidFill>
                  <a:srgbClr val="FFFFFF"/>
                </a:solidFill>
                <a:latin typeface="Times new roman"/>
              </a:rPr>
              <a:t> Pranet Pednekar (22106098)</a:t>
            </a:r>
          </a:p>
          <a:p>
            <a:pPr marL="432000" indent="-324000" algn="ctr">
              <a:lnSpc>
                <a:spcPct val="90000"/>
              </a:lnSpc>
              <a:spcBef>
                <a:spcPts val="1417"/>
              </a:spcBef>
            </a:pPr>
            <a:r>
              <a:rPr lang="en-US" sz="2800" b="0" strike="noStrike" spc="-1">
                <a:solidFill>
                  <a:srgbClr val="FFFFFF"/>
                </a:solidFill>
                <a:latin typeface="Times new roman"/>
              </a:rPr>
              <a:t> </a:t>
            </a:r>
          </a:p>
          <a:p>
            <a:pPr marL="432000" indent="-324000" algn="ctr">
              <a:lnSpc>
                <a:spcPct val="90000"/>
              </a:lnSpc>
              <a:spcBef>
                <a:spcPts val="1417"/>
              </a:spcBef>
            </a:pPr>
            <a:r>
              <a:rPr lang="en-US" sz="2800" b="0" strike="noStrike" spc="-1">
                <a:solidFill>
                  <a:srgbClr val="FFFFFF"/>
                </a:solidFill>
                <a:latin typeface="Times new roman"/>
              </a:rPr>
              <a:t>Under the guidance of </a:t>
            </a:r>
          </a:p>
          <a:p>
            <a:pPr marL="432000" indent="-324000" algn="ctr">
              <a:lnSpc>
                <a:spcPct val="90000"/>
              </a:lnSpc>
              <a:spcBef>
                <a:spcPts val="1417"/>
              </a:spcBef>
            </a:pPr>
            <a:r>
              <a:rPr lang="en-US" sz="2800" b="0" strike="noStrike" spc="-1">
                <a:solidFill>
                  <a:srgbClr val="FFFFFF"/>
                </a:solidFill>
                <a:latin typeface="Times new roman"/>
              </a:rPr>
              <a:t>Prof. Monali Korde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704960" y="-395280"/>
            <a:ext cx="8735040" cy="1999800"/>
          </a:xfrm>
          <a:prstGeom prst="rect">
            <a:avLst/>
          </a:prstGeom>
          <a:noFill/>
          <a:ln w="0">
            <a:noFill/>
          </a:ln>
        </p:spPr>
        <p:txBody>
          <a:bodyPr lIns="122040" tIns="60840" rIns="122040" bIns="60840" anchor="b">
            <a:noAutofit/>
          </a:bodyPr>
          <a:lstStyle/>
          <a:p>
            <a:pPr algn="ctr">
              <a:buNone/>
            </a:pPr>
            <a:r>
              <a:rPr lang="en-US" sz="4200" b="0" strike="noStrike" spc="-1">
                <a:solidFill>
                  <a:srgbClr val="FFFFFF"/>
                </a:solidFill>
                <a:latin typeface="Times New Roman"/>
              </a:rPr>
              <a:t>INDEX</a:t>
            </a:r>
            <a:endParaRPr lang="en-US" sz="4200" b="0" strike="noStrike" spc="-1">
              <a:solidFill>
                <a:srgbClr val="FFFFFF"/>
              </a:solidFill>
              <a:latin typeface="Times New Roman"/>
              <a:ea typeface="Noto Sans CJK SC"/>
            </a:endParaRPr>
          </a:p>
        </p:txBody>
      </p:sp>
      <p:sp>
        <p:nvSpPr>
          <p:cNvPr id="103" name="PlaceHolder 2"/>
          <p:cNvSpPr>
            <a:spLocks noGrp="1"/>
          </p:cNvSpPr>
          <p:nvPr>
            <p:ph/>
          </p:nvPr>
        </p:nvSpPr>
        <p:spPr>
          <a:xfrm>
            <a:off x="1080000" y="1620000"/>
            <a:ext cx="10969560" cy="3977280"/>
          </a:xfrm>
          <a:prstGeom prst="rect">
            <a:avLst/>
          </a:prstGeom>
          <a:noFill/>
          <a:ln w="0">
            <a:noFill/>
          </a:ln>
        </p:spPr>
        <p:txBody>
          <a:bodyPr lIns="0" tIns="0" rIns="0" bIns="0" anchor="t">
            <a:normAutofit fontScale="84500" lnSpcReduction="20000"/>
          </a:bodyPr>
          <a:lstStyle/>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Introduction</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Role of HTML5</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Use of CSS in development of the game</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Major components of JAVASCRIPT code</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Block diagram</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In-game pictures (sample)</a:t>
            </a: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Algorithm</a:t>
            </a:r>
          </a:p>
          <a:p>
            <a:pPr marL="432000" indent="-324000">
              <a:lnSpc>
                <a:spcPct val="90000"/>
              </a:lnSpc>
              <a:spcBef>
                <a:spcPts val="1417"/>
              </a:spcBef>
              <a:buClr>
                <a:srgbClr val="FFFFFF"/>
              </a:buClr>
              <a:buSzPct val="45000"/>
              <a:buFont typeface="Wingdings" charset="2"/>
              <a:buChar char=""/>
            </a:pPr>
            <a:r>
              <a:rPr lang="en-US" sz="2800" b="0" strike="noStrike" spc="-1" dirty="0" err="1">
                <a:solidFill>
                  <a:srgbClr val="FFFFFF"/>
                </a:solidFill>
                <a:latin typeface="Times new roman"/>
              </a:rPr>
              <a:t>Conlusion</a:t>
            </a:r>
            <a:endParaRPr lang="en-US" sz="2800" b="0" strike="noStrike" spc="-1" dirty="0">
              <a:solidFill>
                <a:srgbClr val="FFFFFF"/>
              </a:solidFill>
              <a:latin typeface="Times new roman"/>
            </a:endParaRPr>
          </a:p>
          <a:p>
            <a:pPr marL="432000" indent="-324000">
              <a:lnSpc>
                <a:spcPct val="90000"/>
              </a:lnSpc>
              <a:spcBef>
                <a:spcPts val="1417"/>
              </a:spcBef>
              <a:buClr>
                <a:srgbClr val="FFFFFF"/>
              </a:buClr>
              <a:buSzPct val="45000"/>
              <a:buFont typeface="Wingdings" charset="2"/>
              <a:buChar char=""/>
            </a:pPr>
            <a:r>
              <a:rPr lang="en-US" sz="2800" b="0" strike="noStrike" spc="-1" dirty="0">
                <a:solidFill>
                  <a:srgbClr val="FFFFFF"/>
                </a:solidFill>
                <a:latin typeface="Times new roman"/>
              </a:rPr>
              <a:t>References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Picture 3"/>
          <p:cNvPicPr/>
          <p:nvPr/>
        </p:nvPicPr>
        <p:blipFill>
          <a:blip r:embed="rId2"/>
          <a:srcRect t="3757"/>
          <a:stretch/>
        </p:blipFill>
        <p:spPr>
          <a:xfrm>
            <a:off x="-627840" y="360"/>
            <a:ext cx="6569280" cy="6857640"/>
          </a:xfrm>
          <a:prstGeom prst="rect">
            <a:avLst/>
          </a:prstGeom>
          <a:ln w="0">
            <a:noFill/>
          </a:ln>
        </p:spPr>
      </p:pic>
      <p:pic>
        <p:nvPicPr>
          <p:cNvPr id="105" name="Picture 2"/>
          <p:cNvPicPr/>
          <p:nvPr/>
        </p:nvPicPr>
        <p:blipFill>
          <a:blip r:embed="rId2"/>
          <a:stretch/>
        </p:blipFill>
        <p:spPr>
          <a:xfrm>
            <a:off x="5865840" y="0"/>
            <a:ext cx="6322680" cy="6857640"/>
          </a:xfrm>
          <a:prstGeom prst="rect">
            <a:avLst/>
          </a:prstGeom>
          <a:ln w="0">
            <a:noFill/>
          </a:ln>
        </p:spPr>
      </p:pic>
      <p:sp>
        <p:nvSpPr>
          <p:cNvPr id="106" name="PlaceHolder 1"/>
          <p:cNvSpPr>
            <a:spLocks noGrp="1"/>
          </p:cNvSpPr>
          <p:nvPr>
            <p:ph type="title"/>
          </p:nvPr>
        </p:nvSpPr>
        <p:spPr>
          <a:xfrm>
            <a:off x="2360520" y="304920"/>
            <a:ext cx="8735040" cy="1999800"/>
          </a:xfrm>
          <a:prstGeom prst="rect">
            <a:avLst/>
          </a:prstGeom>
          <a:noFill/>
          <a:ln w="0">
            <a:noFill/>
          </a:ln>
        </p:spPr>
        <p:txBody>
          <a:bodyPr lIns="122040" tIns="60840" rIns="122040" bIns="60840" anchor="b">
            <a:noAutofit/>
          </a:bodyPr>
          <a:lstStyle/>
          <a:p>
            <a:pPr>
              <a:lnSpc>
                <a:spcPct val="90000"/>
              </a:lnSpc>
              <a:buNone/>
            </a:pPr>
            <a:r>
              <a:rPr lang="en-US" sz="5400" b="0" strike="noStrike" spc="-1">
                <a:solidFill>
                  <a:srgbClr val="FFFFFF"/>
                </a:solidFill>
                <a:latin typeface="Times New Roman"/>
              </a:rPr>
              <a:t>Flappy Bird</a:t>
            </a:r>
          </a:p>
        </p:txBody>
      </p:sp>
      <p:sp>
        <p:nvSpPr>
          <p:cNvPr id="107" name="PlaceHolder 2"/>
          <p:cNvSpPr>
            <a:spLocks noGrp="1"/>
          </p:cNvSpPr>
          <p:nvPr>
            <p:ph type="subTitle"/>
          </p:nvPr>
        </p:nvSpPr>
        <p:spPr>
          <a:xfrm>
            <a:off x="1903320" y="2512440"/>
            <a:ext cx="8735040" cy="1752120"/>
          </a:xfrm>
          <a:prstGeom prst="rect">
            <a:avLst/>
          </a:prstGeom>
          <a:noFill/>
          <a:ln w="0">
            <a:noFill/>
          </a:ln>
        </p:spPr>
        <p:txBody>
          <a:bodyPr lIns="122040" tIns="60840" rIns="122040" bIns="60840" anchor="t">
            <a:normAutofit fontScale="92000"/>
          </a:bodyPr>
          <a:lstStyle/>
          <a:p>
            <a:pPr algn="ctr">
              <a:lnSpc>
                <a:spcPct val="90000"/>
              </a:lnSpc>
              <a:buNone/>
              <a:tabLst>
                <a:tab pos="0" algn="l"/>
              </a:tabLst>
            </a:pPr>
            <a:r>
              <a:rPr lang="en-US" sz="2800" b="0" strike="noStrike" cap="all" spc="-1">
                <a:solidFill>
                  <a:srgbClr val="FFFFFF"/>
                </a:solidFill>
                <a:latin typeface="Times New Roman"/>
                <a:ea typeface="Roboto Serif"/>
              </a:rPr>
              <a:t>in the game flappy bird, tapping the screen causes the bird to fly. some people find this game difficult because you have to redo it if you hit a pipe because your bird will fall. </a:t>
            </a:r>
            <a:endParaRPr lang="en-IN" sz="2800" b="0" strike="noStrike" spc="-1">
              <a:latin typeface="Times New Roman"/>
            </a:endParaRPr>
          </a:p>
        </p:txBody>
      </p:sp>
      <p:pic>
        <p:nvPicPr>
          <p:cNvPr id="108" name="Picture 4" descr="Flappy Bird PNG Images Transparent Free Download | PNGMart"/>
          <p:cNvPicPr/>
          <p:nvPr/>
        </p:nvPicPr>
        <p:blipFill>
          <a:blip r:embed="rId3"/>
          <a:stretch/>
        </p:blipFill>
        <p:spPr>
          <a:xfrm>
            <a:off x="-264960" y="1836000"/>
            <a:ext cx="1696320" cy="1696320"/>
          </a:xfrm>
          <a:prstGeom prst="rect">
            <a:avLst/>
          </a:prstGeom>
          <a:ln w="0">
            <a:noFill/>
          </a:ln>
        </p:spPr>
      </p:pic>
      <p:pic>
        <p:nvPicPr>
          <p:cNvPr id="109" name="Picture 5"/>
          <p:cNvPicPr/>
          <p:nvPr/>
        </p:nvPicPr>
        <p:blipFill>
          <a:blip r:embed="rId4"/>
          <a:srcRect b="13484"/>
          <a:stretch/>
        </p:blipFill>
        <p:spPr>
          <a:xfrm>
            <a:off x="150840" y="3395160"/>
            <a:ext cx="659880" cy="3462480"/>
          </a:xfrm>
          <a:prstGeom prst="rect">
            <a:avLst/>
          </a:prstGeom>
          <a:ln w="0">
            <a:noFill/>
          </a:ln>
        </p:spPr>
      </p:pic>
      <p:pic>
        <p:nvPicPr>
          <p:cNvPr id="110" name="Picture 6"/>
          <p:cNvPicPr/>
          <p:nvPr/>
        </p:nvPicPr>
        <p:blipFill>
          <a:blip r:embed="rId4"/>
          <a:srcRect b="54125"/>
          <a:stretch/>
        </p:blipFill>
        <p:spPr>
          <a:xfrm rot="10800000">
            <a:off x="151200" y="360"/>
            <a:ext cx="659880" cy="18356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218960" y="274680"/>
            <a:ext cx="10360080" cy="1223640"/>
          </a:xfrm>
          <a:prstGeom prst="rect">
            <a:avLst/>
          </a:prstGeom>
          <a:noFill/>
          <a:ln w="0">
            <a:noFill/>
          </a:ln>
        </p:spPr>
        <p:txBody>
          <a:bodyPr lIns="122040" tIns="60840" rIns="122040" bIns="60840" anchor="b">
            <a:normAutofit/>
          </a:bodyPr>
          <a:lstStyle/>
          <a:p>
            <a:pPr>
              <a:lnSpc>
                <a:spcPct val="90000"/>
              </a:lnSpc>
              <a:buNone/>
            </a:pPr>
            <a:r>
              <a:rPr lang="en-US" sz="4200" b="0" strike="noStrike" spc="-1">
                <a:solidFill>
                  <a:srgbClr val="00FFFF"/>
                </a:solidFill>
                <a:latin typeface="Times new roman"/>
              </a:rPr>
              <a:t>3 COMPONENTS OF THIS GAME</a:t>
            </a:r>
            <a:r>
              <a:rPr lang="en-US" sz="3200" b="0" strike="noStrike" spc="-1">
                <a:solidFill>
                  <a:srgbClr val="00FFFF"/>
                </a:solidFill>
                <a:latin typeface="Akira Expanded"/>
              </a:rPr>
              <a:t>:</a:t>
            </a:r>
            <a:endParaRPr lang="en-US" sz="3200" b="0" strike="noStrike" spc="-1">
              <a:solidFill>
                <a:srgbClr val="FFFFFF"/>
              </a:solidFill>
              <a:latin typeface="Calibri"/>
            </a:endParaRPr>
          </a:p>
        </p:txBody>
      </p:sp>
      <p:sp>
        <p:nvSpPr>
          <p:cNvPr id="114" name="PlaceHolder 2"/>
          <p:cNvSpPr>
            <a:spLocks noGrp="1"/>
          </p:cNvSpPr>
          <p:nvPr>
            <p:ph/>
          </p:nvPr>
        </p:nvSpPr>
        <p:spPr>
          <a:xfrm>
            <a:off x="1218960" y="1701720"/>
            <a:ext cx="7008840" cy="2641320"/>
          </a:xfrm>
          <a:prstGeom prst="rect">
            <a:avLst/>
          </a:prstGeom>
          <a:noFill/>
          <a:ln w="0">
            <a:noFill/>
          </a:ln>
        </p:spPr>
        <p:txBody>
          <a:bodyPr lIns="122040" tIns="60840" rIns="122040" bIns="60840" anchor="t">
            <a:noAutofit/>
          </a:bodyPr>
          <a:lstStyle/>
          <a:p>
            <a:pPr marL="304920" indent="-304920">
              <a:lnSpc>
                <a:spcPct val="90000"/>
              </a:lnSpc>
              <a:spcBef>
                <a:spcPts val="1599"/>
              </a:spcBef>
              <a:buSzPct val="199971"/>
              <a:buBlip>
                <a:blip r:embed="rId2"/>
              </a:buBlip>
            </a:pPr>
            <a:r>
              <a:rPr lang="en-US" sz="2800" b="0" strike="noStrike" spc="-1" dirty="0">
                <a:solidFill>
                  <a:srgbClr val="FFFFFF"/>
                </a:solidFill>
                <a:highlight>
                  <a:srgbClr val="000000"/>
                </a:highlight>
                <a:latin typeface="Times new roman"/>
              </a:rPr>
              <a:t>Using </a:t>
            </a:r>
            <a:r>
              <a:rPr lang="en-US" sz="2800" b="0" strike="noStrike" spc="-1" dirty="0" err="1">
                <a:solidFill>
                  <a:srgbClr val="FFFFFF"/>
                </a:solidFill>
                <a:highlight>
                  <a:srgbClr val="000000"/>
                </a:highlight>
                <a:latin typeface="Times new roman"/>
              </a:rPr>
              <a:t>css</a:t>
            </a:r>
            <a:r>
              <a:rPr lang="en-US" sz="2800" b="0" strike="noStrike" spc="-1" dirty="0">
                <a:solidFill>
                  <a:srgbClr val="FFFFFF"/>
                </a:solidFill>
                <a:highlight>
                  <a:srgbClr val="000000"/>
                </a:highlight>
                <a:latin typeface="Times new roman"/>
              </a:rPr>
              <a:t> to design the game.</a:t>
            </a:r>
            <a:endParaRPr lang="en-US" sz="2800" b="0" strike="noStrike" spc="-1" dirty="0">
              <a:solidFill>
                <a:srgbClr val="FFFFFF"/>
              </a:solidFill>
              <a:latin typeface="Calibri"/>
            </a:endParaRPr>
          </a:p>
          <a:p>
            <a:pPr marL="304920" indent="-304920">
              <a:lnSpc>
                <a:spcPct val="90000"/>
              </a:lnSpc>
              <a:spcBef>
                <a:spcPts val="1599"/>
              </a:spcBef>
              <a:buSzPct val="199971"/>
              <a:buBlip>
                <a:blip r:embed="rId2"/>
              </a:buBlip>
            </a:pPr>
            <a:r>
              <a:rPr lang="en-US" sz="2800" b="0" strike="noStrike" spc="-1" dirty="0">
                <a:solidFill>
                  <a:srgbClr val="FFFFFF"/>
                </a:solidFill>
                <a:highlight>
                  <a:srgbClr val="000000"/>
                </a:highlight>
                <a:latin typeface="Times new roman"/>
              </a:rPr>
              <a:t>Using HTML5 canvas.</a:t>
            </a:r>
            <a:endParaRPr lang="en-US" sz="2800" b="0" strike="noStrike" spc="-1" dirty="0">
              <a:solidFill>
                <a:srgbClr val="FFFFFF"/>
              </a:solidFill>
              <a:latin typeface="Calibri"/>
            </a:endParaRPr>
          </a:p>
          <a:p>
            <a:pPr marL="304920" indent="-304920">
              <a:lnSpc>
                <a:spcPct val="90000"/>
              </a:lnSpc>
              <a:spcBef>
                <a:spcPts val="1599"/>
              </a:spcBef>
              <a:buSzPct val="199971"/>
              <a:buBlip>
                <a:blip r:embed="rId2"/>
              </a:buBlip>
            </a:pPr>
            <a:r>
              <a:rPr lang="en-US" sz="2800" b="0" strike="noStrike" spc="-1" dirty="0">
                <a:solidFill>
                  <a:srgbClr val="FFFFFF"/>
                </a:solidFill>
                <a:highlight>
                  <a:srgbClr val="000000"/>
                </a:highlight>
                <a:latin typeface="Times new roman"/>
              </a:rPr>
              <a:t>Using </a:t>
            </a:r>
            <a:r>
              <a:rPr lang="en-US" sz="2800" b="0" strike="noStrike" spc="-1" dirty="0" err="1">
                <a:solidFill>
                  <a:srgbClr val="FFFFFF"/>
                </a:solidFill>
                <a:highlight>
                  <a:srgbClr val="000000"/>
                </a:highlight>
                <a:latin typeface="Times new roman"/>
              </a:rPr>
              <a:t>javascript</a:t>
            </a:r>
            <a:r>
              <a:rPr lang="en-US" sz="2800" b="0" strike="noStrike" spc="-1" dirty="0">
                <a:solidFill>
                  <a:srgbClr val="FFFFFF"/>
                </a:solidFill>
                <a:highlight>
                  <a:srgbClr val="000000"/>
                </a:highlight>
                <a:latin typeface="Times new roman"/>
              </a:rPr>
              <a:t> to code the game</a:t>
            </a:r>
            <a:r>
              <a:rPr lang="en-US" sz="2800" b="0" strike="noStrike" spc="-1" dirty="0">
                <a:solidFill>
                  <a:srgbClr val="FFFFFF"/>
                </a:solidFill>
                <a:highlight>
                  <a:srgbClr val="000000"/>
                </a:highlight>
                <a:latin typeface="Bahnschrift Light Condensed"/>
              </a:rPr>
              <a:t>.</a:t>
            </a:r>
            <a:endParaRPr lang="en-US" sz="28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218960" y="274680"/>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a:solidFill>
                  <a:srgbClr val="00FFFF"/>
                </a:solidFill>
                <a:latin typeface="Times new roman\"/>
              </a:rPr>
              <a:t>ROLE OF HTML5 :</a:t>
            </a:r>
            <a:endParaRPr lang="en-US" sz="4200" b="0" strike="noStrike" spc="-1">
              <a:solidFill>
                <a:srgbClr val="FFFFFF"/>
              </a:solidFill>
              <a:latin typeface="Times new roman\"/>
            </a:endParaRPr>
          </a:p>
        </p:txBody>
      </p:sp>
      <p:sp>
        <p:nvSpPr>
          <p:cNvPr id="116" name="PlaceHolder 2"/>
          <p:cNvSpPr>
            <a:spLocks noGrp="1"/>
          </p:cNvSpPr>
          <p:nvPr>
            <p:ph/>
          </p:nvPr>
        </p:nvSpPr>
        <p:spPr>
          <a:xfrm>
            <a:off x="1218960" y="1701720"/>
            <a:ext cx="10360080" cy="4461840"/>
          </a:xfrm>
          <a:prstGeom prst="rect">
            <a:avLst/>
          </a:prstGeom>
          <a:noFill/>
          <a:ln w="0">
            <a:noFill/>
          </a:ln>
        </p:spPr>
        <p:txBody>
          <a:bodyPr lIns="122040" tIns="60840" rIns="122040" bIns="60840" anchor="t">
            <a:noAutofit/>
          </a:bodyPr>
          <a:lstStyle/>
          <a:p>
            <a:pPr marL="304920" indent="-304920" algn="just">
              <a:lnSpc>
                <a:spcPct val="90000"/>
              </a:lnSpc>
              <a:spcBef>
                <a:spcPts val="1599"/>
              </a:spcBef>
              <a:buSzPct val="200034"/>
              <a:buBlip>
                <a:blip r:embed="rId2"/>
              </a:buBlip>
            </a:pPr>
            <a:r>
              <a:rPr lang="en-IN" sz="2400" b="0" strike="noStrike" spc="199" dirty="0">
                <a:solidFill>
                  <a:srgbClr val="FFFFFF"/>
                </a:solidFill>
                <a:highlight>
                  <a:srgbClr val="000000"/>
                </a:highlight>
                <a:latin typeface="Times new roman"/>
              </a:rPr>
              <a:t>To create a website which allows cross platform and browser users to play the game.</a:t>
            </a:r>
            <a:endParaRPr lang="en-US" sz="2400" b="0" strike="noStrike" spc="-1" dirty="0">
              <a:solidFill>
                <a:srgbClr val="FFFFFF"/>
              </a:solidFill>
              <a:latin typeface="Calibri"/>
            </a:endParaRPr>
          </a:p>
          <a:p>
            <a:pPr marL="304920" indent="-304920" algn="just">
              <a:lnSpc>
                <a:spcPct val="90000"/>
              </a:lnSpc>
              <a:spcBef>
                <a:spcPts val="1599"/>
              </a:spcBef>
              <a:buSzPct val="200034"/>
              <a:buBlip>
                <a:blip r:embed="rId2"/>
              </a:buBlip>
            </a:pPr>
            <a:r>
              <a:rPr lang="en-US" sz="2400" b="0" strike="noStrike" spc="199" dirty="0">
                <a:solidFill>
                  <a:srgbClr val="FFFFFF"/>
                </a:solidFill>
                <a:highlight>
                  <a:srgbClr val="000000"/>
                </a:highlight>
                <a:latin typeface="Times new roman"/>
              </a:rPr>
              <a:t>HTML structure sets up the basic framework for the flappy bird game webpage. The CSS file "flappybird.css" will handle the styling, and the </a:t>
            </a:r>
            <a:r>
              <a:rPr lang="en-US" sz="2400" b="0" strike="noStrike" spc="199" dirty="0" err="1">
                <a:solidFill>
                  <a:srgbClr val="FFFFFF"/>
                </a:solidFill>
                <a:highlight>
                  <a:srgbClr val="000000"/>
                </a:highlight>
                <a:latin typeface="Times new roman"/>
              </a:rPr>
              <a:t>javascript</a:t>
            </a:r>
            <a:r>
              <a:rPr lang="en-US" sz="2400" b="0" strike="noStrike" spc="199" dirty="0">
                <a:solidFill>
                  <a:srgbClr val="FFFFFF"/>
                </a:solidFill>
                <a:highlight>
                  <a:srgbClr val="000000"/>
                </a:highlight>
                <a:latin typeface="Times new roman"/>
              </a:rPr>
              <a:t> file "flappybird.js" will handle the game logic, with the main game area being a canvas element with the ID "board".</a:t>
            </a:r>
            <a:endParaRPr lang="en-US" sz="2400" b="0" strike="noStrike" spc="-1" dirty="0">
              <a:solidFill>
                <a:srgbClr val="FFFFFF"/>
              </a:solidFill>
              <a:latin typeface="Calibri"/>
            </a:endParaRPr>
          </a:p>
          <a:p>
            <a:pPr>
              <a:lnSpc>
                <a:spcPct val="90000"/>
              </a:lnSpc>
              <a:spcBef>
                <a:spcPts val="1599"/>
              </a:spcBef>
              <a:buNone/>
              <a:tabLst>
                <a:tab pos="0" algn="l"/>
              </a:tabLst>
            </a:pPr>
            <a:endParaRPr lang="en-US" sz="2400" b="0" strike="noStrike" spc="-1" dirty="0">
              <a:solidFill>
                <a:srgbClr val="FFFFFF"/>
              </a:solidFill>
              <a:latin typeface="Calibri"/>
            </a:endParaRPr>
          </a:p>
          <a:p>
            <a:pPr>
              <a:lnSpc>
                <a:spcPct val="90000"/>
              </a:lnSpc>
              <a:spcBef>
                <a:spcPts val="1599"/>
              </a:spcBef>
              <a:buNone/>
              <a:tabLst>
                <a:tab pos="0" algn="l"/>
              </a:tabLst>
            </a:pPr>
            <a:endParaRPr lang="en-US" sz="2400" b="0" strike="noStrike" spc="-1" dirty="0">
              <a:solidFill>
                <a:srgbClr val="FFFFFF"/>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625040" y="304920"/>
            <a:ext cx="8825246" cy="1462920"/>
          </a:xfrm>
          <a:prstGeom prst="rect">
            <a:avLst/>
          </a:prstGeom>
          <a:noFill/>
          <a:ln w="0">
            <a:noFill/>
          </a:ln>
        </p:spPr>
        <p:txBody>
          <a:bodyPr lIns="122040" tIns="60840" rIns="122040" bIns="60840" anchor="b">
            <a:normAutofit/>
          </a:bodyPr>
          <a:lstStyle/>
          <a:p>
            <a:pPr>
              <a:lnSpc>
                <a:spcPct val="90000"/>
              </a:lnSpc>
              <a:buNone/>
            </a:pPr>
            <a:r>
              <a:rPr lang="en-US" sz="4200" b="0" strike="noStrike" spc="-1" dirty="0">
                <a:solidFill>
                  <a:srgbClr val="00FFFF"/>
                </a:solidFill>
                <a:latin typeface="Times new roman"/>
              </a:rPr>
              <a:t>USE OF CSS IN DEVELOPMENT OF THE GAME</a:t>
            </a:r>
            <a:r>
              <a:rPr lang="en-US" sz="3200" b="0" strike="noStrike" spc="-1" dirty="0">
                <a:solidFill>
                  <a:srgbClr val="00FFFF"/>
                </a:solidFill>
                <a:latin typeface="Akira Expanded"/>
              </a:rPr>
              <a:t>:</a:t>
            </a:r>
            <a:endParaRPr lang="en-US" sz="3200" b="0" strike="noStrike" spc="-1" dirty="0">
              <a:solidFill>
                <a:srgbClr val="FFFFFF"/>
              </a:solidFill>
              <a:latin typeface="Calibri"/>
            </a:endParaRPr>
          </a:p>
        </p:txBody>
      </p:sp>
      <p:sp>
        <p:nvSpPr>
          <p:cNvPr id="118" name="PlaceHolder 2"/>
          <p:cNvSpPr>
            <a:spLocks noGrp="1"/>
          </p:cNvSpPr>
          <p:nvPr>
            <p:ph type="subTitle"/>
          </p:nvPr>
        </p:nvSpPr>
        <p:spPr>
          <a:xfrm>
            <a:off x="1625040" y="1852320"/>
            <a:ext cx="9540000" cy="900000"/>
          </a:xfrm>
          <a:prstGeom prst="rect">
            <a:avLst/>
          </a:prstGeom>
          <a:noFill/>
          <a:ln w="0">
            <a:noFill/>
          </a:ln>
        </p:spPr>
        <p:txBody>
          <a:bodyPr lIns="122040" tIns="60840" rIns="122040" bIns="60840" anchor="t">
            <a:noAutofit/>
          </a:bodyPr>
          <a:lstStyle/>
          <a:p>
            <a:pPr>
              <a:lnSpc>
                <a:spcPct val="90000"/>
              </a:lnSpc>
              <a:buNone/>
              <a:tabLst>
                <a:tab pos="0" algn="l"/>
              </a:tabLst>
            </a:pPr>
            <a:r>
              <a:rPr lang="en-US" sz="2800" b="0" strike="noStrike" cap="all" spc="199" dirty="0">
                <a:solidFill>
                  <a:srgbClr val="FFFFFF"/>
                </a:solidFill>
                <a:highlight>
                  <a:srgbClr val="000000"/>
                </a:highlight>
                <a:latin typeface="Times new roman"/>
              </a:rPr>
              <a:t>Using </a:t>
            </a:r>
            <a:r>
              <a:rPr lang="en-US" sz="2800" b="0" strike="noStrike" cap="all" spc="199" dirty="0" err="1">
                <a:solidFill>
                  <a:srgbClr val="FFFFFF"/>
                </a:solidFill>
                <a:highlight>
                  <a:srgbClr val="000000"/>
                </a:highlight>
                <a:latin typeface="Times new roman"/>
              </a:rPr>
              <a:t>css</a:t>
            </a:r>
            <a:r>
              <a:rPr lang="en-US" sz="2800" b="0" strike="noStrike" cap="all" spc="199" dirty="0">
                <a:solidFill>
                  <a:srgbClr val="FFFFFF"/>
                </a:solidFill>
                <a:highlight>
                  <a:srgbClr val="000000"/>
                </a:highlight>
                <a:latin typeface="Times new roman"/>
              </a:rPr>
              <a:t> we will:</a:t>
            </a:r>
            <a:endParaRPr lang="en-IN" sz="2800" b="0" strike="noStrike" spc="-1" dirty="0">
              <a:latin typeface="Times new roman"/>
            </a:endParaRPr>
          </a:p>
          <a:p>
            <a:pPr>
              <a:lnSpc>
                <a:spcPct val="90000"/>
              </a:lnSpc>
              <a:buNone/>
              <a:tabLst>
                <a:tab pos="0" algn="l"/>
              </a:tabLst>
            </a:pPr>
            <a:endParaRPr lang="en-IN" sz="2400" b="0" strike="noStrike" spc="-1" dirty="0">
              <a:latin typeface="Times new roman"/>
            </a:endParaRPr>
          </a:p>
          <a:p>
            <a:pPr marL="457200" indent="-457200" algn="just">
              <a:lnSpc>
                <a:spcPct val="90000"/>
              </a:lnSpc>
              <a:buSzPct val="200034"/>
              <a:buBlip>
                <a:blip r:embed="rId2"/>
              </a:buBlip>
              <a:tabLst>
                <a:tab pos="0" algn="l"/>
              </a:tabLst>
            </a:pPr>
            <a:r>
              <a:rPr lang="en-US" sz="2400" b="0" strike="noStrike" spc="199" dirty="0">
                <a:solidFill>
                  <a:srgbClr val="FFFFFF"/>
                </a:solidFill>
                <a:highlight>
                  <a:srgbClr val="000000"/>
                </a:highlight>
                <a:latin typeface="Times new roman"/>
              </a:rPr>
              <a:t>Be importing various images that are to be included in the game. For example: pipes(top and bottom), bird, etc.</a:t>
            </a:r>
            <a:endParaRPr lang="en-IN" sz="2400" b="0" strike="noStrike" spc="-1" dirty="0">
              <a:latin typeface="Times new roman"/>
            </a:endParaRPr>
          </a:p>
          <a:p>
            <a:pPr algn="just">
              <a:lnSpc>
                <a:spcPct val="90000"/>
              </a:lnSpc>
              <a:buNone/>
              <a:tabLst>
                <a:tab pos="0" algn="l"/>
              </a:tabLst>
            </a:pPr>
            <a:endParaRPr lang="en-IN" sz="2400" b="0" strike="noStrike" spc="-1" dirty="0">
              <a:latin typeface="Times new roman"/>
            </a:endParaRPr>
          </a:p>
          <a:p>
            <a:pPr marL="457200" indent="-457200" algn="just">
              <a:lnSpc>
                <a:spcPct val="90000"/>
              </a:lnSpc>
              <a:buSzPct val="200034"/>
              <a:buBlip>
                <a:blip r:embed="rId2"/>
              </a:buBlip>
              <a:tabLst>
                <a:tab pos="0" algn="l"/>
              </a:tabLst>
            </a:pPr>
            <a:r>
              <a:rPr lang="en-US" sz="2400" b="0" strike="noStrike" spc="199" dirty="0">
                <a:solidFill>
                  <a:srgbClr val="FFFFFF"/>
                </a:solidFill>
                <a:highlight>
                  <a:srgbClr val="000000"/>
                </a:highlight>
                <a:latin typeface="Times new roman"/>
              </a:rPr>
              <a:t>Be setting the background </a:t>
            </a:r>
            <a:r>
              <a:rPr lang="en-US" sz="2400" b="0" strike="noStrike" spc="199" dirty="0" err="1">
                <a:solidFill>
                  <a:srgbClr val="FFFFFF"/>
                </a:solidFill>
                <a:highlight>
                  <a:srgbClr val="000000"/>
                </a:highlight>
                <a:latin typeface="Times new roman"/>
              </a:rPr>
              <a:t>colour</a:t>
            </a:r>
            <a:r>
              <a:rPr lang="en-US" sz="2400" b="0" strike="noStrike" spc="199" dirty="0">
                <a:solidFill>
                  <a:srgbClr val="FFFFFF"/>
                </a:solidFill>
                <a:highlight>
                  <a:srgbClr val="000000"/>
                </a:highlight>
                <a:latin typeface="Times new roman"/>
              </a:rPr>
              <a:t> as light blue to resemble the sky.</a:t>
            </a:r>
            <a:endParaRPr lang="en-IN" sz="2400" b="0" strike="noStrike" spc="-1" dirty="0">
              <a:latin typeface="Times new roman"/>
            </a:endParaRPr>
          </a:p>
          <a:p>
            <a:pPr algn="just">
              <a:lnSpc>
                <a:spcPct val="90000"/>
              </a:lnSpc>
              <a:buNone/>
              <a:tabLst>
                <a:tab pos="0" algn="l"/>
              </a:tabLst>
            </a:pPr>
            <a:endParaRPr lang="en-IN" sz="2400" b="0" strike="noStrike" spc="-1" dirty="0">
              <a:latin typeface="Times new roman"/>
            </a:endParaRPr>
          </a:p>
          <a:p>
            <a:pPr marL="457200" indent="-457200" algn="just">
              <a:lnSpc>
                <a:spcPct val="90000"/>
              </a:lnSpc>
              <a:buSzPct val="200034"/>
              <a:buBlip>
                <a:blip r:embed="rId2"/>
              </a:buBlip>
              <a:tabLst>
                <a:tab pos="0" algn="l"/>
              </a:tabLst>
            </a:pPr>
            <a:r>
              <a:rPr lang="en-US" sz="2400" b="0" strike="noStrike" spc="199" dirty="0">
                <a:solidFill>
                  <a:srgbClr val="FFFFFF"/>
                </a:solidFill>
                <a:highlight>
                  <a:srgbClr val="000000"/>
                </a:highlight>
                <a:latin typeface="Times new roman"/>
              </a:rPr>
              <a:t>Also be using it to style the text which will be displayed to the end user.</a:t>
            </a:r>
            <a:endParaRPr lang="en-IN" sz="2400" b="0" strike="noStrike" spc="-1" dirty="0">
              <a:latin typeface="Times new roman"/>
            </a:endParaRPr>
          </a:p>
          <a:p>
            <a:pPr>
              <a:lnSpc>
                <a:spcPct val="90000"/>
              </a:lnSpc>
              <a:buNone/>
              <a:tabLst>
                <a:tab pos="0" algn="l"/>
              </a:tabLst>
            </a:pPr>
            <a:endParaRPr lang="en-IN" sz="2800" b="0" strike="noStrike" spc="-1" dirty="0">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218960" y="596897"/>
            <a:ext cx="10360080" cy="1223640"/>
          </a:xfrm>
          <a:prstGeom prst="rect">
            <a:avLst/>
          </a:prstGeom>
          <a:noFill/>
          <a:ln w="0">
            <a:noFill/>
          </a:ln>
        </p:spPr>
        <p:txBody>
          <a:bodyPr lIns="122040" tIns="60840" rIns="122040" bIns="60840" anchor="b">
            <a:noAutofit/>
          </a:bodyPr>
          <a:lstStyle/>
          <a:p>
            <a:pPr>
              <a:lnSpc>
                <a:spcPct val="90000"/>
              </a:lnSpc>
              <a:buNone/>
            </a:pPr>
            <a:r>
              <a:rPr lang="en-US" sz="4200" b="0" strike="noStrike" spc="-1" dirty="0">
                <a:solidFill>
                  <a:srgbClr val="00FFFF"/>
                </a:solidFill>
                <a:latin typeface="Times new roman"/>
              </a:rPr>
              <a:t>MAJOR COMPONENTS OF JAVASCRIPT CODE :</a:t>
            </a:r>
            <a:endParaRPr lang="en-US" sz="4200" b="0" strike="noStrike" spc="-1" dirty="0">
              <a:solidFill>
                <a:srgbClr val="FFFFFF"/>
              </a:solidFill>
              <a:latin typeface="Times new roman"/>
            </a:endParaRPr>
          </a:p>
        </p:txBody>
      </p:sp>
      <p:sp>
        <p:nvSpPr>
          <p:cNvPr id="120" name="PlaceHolder 2"/>
          <p:cNvSpPr>
            <a:spLocks noGrp="1"/>
          </p:cNvSpPr>
          <p:nvPr>
            <p:ph/>
          </p:nvPr>
        </p:nvSpPr>
        <p:spPr>
          <a:xfrm>
            <a:off x="1218960" y="2276486"/>
            <a:ext cx="10360080" cy="4461840"/>
          </a:xfrm>
          <a:prstGeom prst="rect">
            <a:avLst/>
          </a:prstGeom>
          <a:noFill/>
          <a:ln w="0">
            <a:noFill/>
          </a:ln>
        </p:spPr>
        <p:txBody>
          <a:bodyPr lIns="122040" tIns="60840" rIns="122040" bIns="60840" anchor="t">
            <a:noAutofit/>
          </a:bodyPr>
          <a:lstStyle/>
          <a:p>
            <a:pPr marL="304920" indent="-304920">
              <a:lnSpc>
                <a:spcPct val="90000"/>
              </a:lnSpc>
              <a:spcBef>
                <a:spcPts val="1599"/>
              </a:spcBef>
              <a:buSzPct val="200034"/>
              <a:buBlip>
                <a:blip r:embed="rId2"/>
              </a:buBlip>
            </a:pPr>
            <a:r>
              <a:rPr lang="en-US" sz="2400" b="0" strike="noStrike" spc="199" dirty="0">
                <a:solidFill>
                  <a:srgbClr val="FFFFFF"/>
                </a:solidFill>
                <a:highlight>
                  <a:srgbClr val="000000"/>
                </a:highlight>
                <a:latin typeface="Times new roman"/>
              </a:rPr>
              <a:t>Board and canvas setup.</a:t>
            </a:r>
            <a:endParaRPr lang="en-US" sz="2400" b="0" strike="noStrike" spc="-1" dirty="0">
              <a:solidFill>
                <a:srgbClr val="FFFFFF"/>
              </a:solidFill>
              <a:latin typeface="Times new roman"/>
            </a:endParaRPr>
          </a:p>
          <a:p>
            <a:pPr marL="304920" indent="-304920">
              <a:lnSpc>
                <a:spcPct val="90000"/>
              </a:lnSpc>
              <a:spcBef>
                <a:spcPts val="1599"/>
              </a:spcBef>
              <a:buSzPct val="200034"/>
              <a:buBlip>
                <a:blip r:embed="rId2"/>
              </a:buBlip>
            </a:pPr>
            <a:r>
              <a:rPr lang="en-US" sz="2400" b="0" strike="noStrike" spc="199" dirty="0">
                <a:solidFill>
                  <a:srgbClr val="FFFFFF"/>
                </a:solidFill>
                <a:highlight>
                  <a:srgbClr val="000000"/>
                </a:highlight>
                <a:latin typeface="Times new roman"/>
              </a:rPr>
              <a:t>Game physics.</a:t>
            </a:r>
            <a:endParaRPr lang="en-US" sz="2400" b="0" strike="noStrike" spc="-1" dirty="0">
              <a:solidFill>
                <a:srgbClr val="FFFFFF"/>
              </a:solidFill>
              <a:latin typeface="Times new roman"/>
            </a:endParaRPr>
          </a:p>
          <a:p>
            <a:pPr marL="304920" indent="-304920">
              <a:lnSpc>
                <a:spcPct val="90000"/>
              </a:lnSpc>
              <a:spcBef>
                <a:spcPts val="1599"/>
              </a:spcBef>
              <a:buSzPct val="200034"/>
              <a:buBlip>
                <a:blip r:embed="rId2"/>
              </a:buBlip>
            </a:pPr>
            <a:r>
              <a:rPr lang="en-US" sz="2400" b="0" strike="noStrike" spc="199" dirty="0">
                <a:solidFill>
                  <a:srgbClr val="FFFFFF"/>
                </a:solidFill>
                <a:highlight>
                  <a:srgbClr val="000000"/>
                </a:highlight>
                <a:latin typeface="Times new roman"/>
              </a:rPr>
              <a:t>Game loop.</a:t>
            </a:r>
            <a:endParaRPr lang="en-US" sz="2400" b="0" strike="noStrike" spc="-1" dirty="0">
              <a:solidFill>
                <a:srgbClr val="FFFFFF"/>
              </a:solidFill>
              <a:latin typeface="Times new roman"/>
            </a:endParaRPr>
          </a:p>
          <a:p>
            <a:pPr marL="304920" indent="-304920">
              <a:lnSpc>
                <a:spcPct val="90000"/>
              </a:lnSpc>
              <a:spcBef>
                <a:spcPts val="1599"/>
              </a:spcBef>
              <a:buSzPct val="200034"/>
              <a:buBlip>
                <a:blip r:embed="rId2"/>
              </a:buBlip>
            </a:pPr>
            <a:r>
              <a:rPr lang="en-US" sz="2400" b="0" strike="noStrike" spc="199" dirty="0">
                <a:solidFill>
                  <a:srgbClr val="FFFFFF"/>
                </a:solidFill>
                <a:highlight>
                  <a:srgbClr val="000000"/>
                </a:highlight>
                <a:latin typeface="Times new roman"/>
              </a:rPr>
              <a:t>User input.</a:t>
            </a:r>
            <a:endParaRPr lang="en-US" sz="2400" b="0" strike="noStrike" spc="-1" dirty="0">
              <a:solidFill>
                <a:srgbClr val="FFFFFF"/>
              </a:solidFill>
              <a:latin typeface="Times new roman"/>
            </a:endParaRPr>
          </a:p>
          <a:p>
            <a:pPr>
              <a:lnSpc>
                <a:spcPct val="90000"/>
              </a:lnSpc>
              <a:spcBef>
                <a:spcPts val="1599"/>
              </a:spcBef>
              <a:buNone/>
              <a:tabLst>
                <a:tab pos="0" algn="l"/>
              </a:tabLst>
            </a:pPr>
            <a:endParaRPr lang="en-US" sz="2800" b="0" strike="noStrike" spc="-1" dirty="0">
              <a:solidFill>
                <a:srgbClr val="FFFFFF"/>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988920" y="916560"/>
            <a:ext cx="10360080" cy="1223640"/>
          </a:xfrm>
          <a:prstGeom prst="rect">
            <a:avLst/>
          </a:prstGeom>
          <a:noFill/>
          <a:ln w="0">
            <a:noFill/>
          </a:ln>
        </p:spPr>
        <p:txBody>
          <a:bodyPr lIns="122040" tIns="60840" rIns="122040" bIns="60840" anchor="b">
            <a:normAutofit fontScale="90000"/>
          </a:bodyPr>
          <a:lstStyle/>
          <a:p>
            <a:pPr>
              <a:lnSpc>
                <a:spcPct val="90000"/>
              </a:lnSpc>
              <a:buNone/>
            </a:pPr>
            <a:r>
              <a:rPr lang="en-US" sz="4200" b="0" strike="noStrike" spc="-1">
                <a:solidFill>
                  <a:srgbClr val="00FFFF"/>
                </a:solidFill>
                <a:latin typeface="Times new roman"/>
              </a:rPr>
              <a:t>IMAGE PREPARATION </a:t>
            </a:r>
            <a:r>
              <a:rPr lang="en-US" sz="4000" b="0" strike="noStrike" spc="-1">
                <a:solidFill>
                  <a:srgbClr val="00FFFF"/>
                </a:solidFill>
                <a:latin typeface="Akira Expanded"/>
              </a:rPr>
              <a:t>:</a:t>
            </a:r>
            <a:br>
              <a:rPr sz="3600"/>
            </a:br>
            <a:br>
              <a:rPr sz="3600"/>
            </a:br>
            <a:r>
              <a:rPr lang="en-US" sz="3600" b="0" strike="noStrike" spc="-1">
                <a:solidFill>
                  <a:srgbClr val="00FFFF"/>
                </a:solidFill>
                <a:latin typeface="Times new roman"/>
              </a:rPr>
              <a:t>BIRD</a:t>
            </a:r>
            <a:r>
              <a:rPr lang="en-US" sz="2800" b="0" strike="noStrike" spc="-1">
                <a:solidFill>
                  <a:srgbClr val="00FFFF"/>
                </a:solidFill>
                <a:latin typeface="Akira Expanded"/>
              </a:rPr>
              <a:t> : </a:t>
            </a:r>
            <a:endParaRPr lang="en-US" sz="2800" b="0" strike="noStrike" spc="-1">
              <a:solidFill>
                <a:srgbClr val="FFFFFF"/>
              </a:solidFill>
              <a:latin typeface="Calibri"/>
            </a:endParaRPr>
          </a:p>
        </p:txBody>
      </p:sp>
      <p:sp>
        <p:nvSpPr>
          <p:cNvPr id="122" name="PlaceHolder 2"/>
          <p:cNvSpPr>
            <a:spLocks noGrp="1"/>
          </p:cNvSpPr>
          <p:nvPr>
            <p:ph/>
          </p:nvPr>
        </p:nvSpPr>
        <p:spPr>
          <a:xfrm>
            <a:off x="914040" y="2286000"/>
            <a:ext cx="10360080" cy="4461840"/>
          </a:xfrm>
          <a:prstGeom prst="rect">
            <a:avLst/>
          </a:prstGeom>
          <a:noFill/>
          <a:ln w="0">
            <a:noFill/>
          </a:ln>
        </p:spPr>
        <p:txBody>
          <a:bodyPr lIns="122040" tIns="60840" rIns="122040" bIns="60840" anchor="t">
            <a:normAutofit/>
          </a:bodyPr>
          <a:lstStyle/>
          <a:p>
            <a:pPr algn="just">
              <a:lnSpc>
                <a:spcPct val="100000"/>
              </a:lnSpc>
              <a:spcBef>
                <a:spcPts val="1599"/>
              </a:spcBef>
              <a:buNone/>
              <a:tabLst>
                <a:tab pos="0" algn="l"/>
              </a:tabLst>
            </a:pPr>
            <a:r>
              <a:rPr lang="en-US" sz="2400" b="0" strike="noStrike" spc="199" dirty="0">
                <a:solidFill>
                  <a:srgbClr val="FFFFFF"/>
                </a:solidFill>
                <a:highlight>
                  <a:srgbClr val="000000"/>
                </a:highlight>
                <a:latin typeface="Times new roman"/>
              </a:rPr>
              <a:t>  A bird acts like in real world that its jump and  fall will be affected by gravity. When we implement the object motion formula in our code, time calculation is an issue because we use  a counter counting instead of the system clock. We put the delay in our  loop and try a suitable count number for our time unit. In addition, we add  a status variable to indicate if the bird's status is rising or falling. It cooperates with our  jumping and  falling functions with an iteration loop that supports continuous jumping without multi-threading.</a:t>
            </a:r>
            <a:endParaRPr lang="en-US" sz="2400" b="0" strike="noStrike" spc="-1" dirty="0">
              <a:solidFill>
                <a:srgbClr val="FFFFFF"/>
              </a:solidFill>
              <a:latin typeface="Times new roman"/>
            </a:endParaRPr>
          </a:p>
        </p:txBody>
      </p:sp>
      <p:pic>
        <p:nvPicPr>
          <p:cNvPr id="123" name="Picture 4" descr="Flappy Bird PNG Images Transparent Free Download | PNGMart"/>
          <p:cNvPicPr/>
          <p:nvPr/>
        </p:nvPicPr>
        <p:blipFill>
          <a:blip r:embed="rId2"/>
          <a:stretch/>
        </p:blipFill>
        <p:spPr>
          <a:xfrm>
            <a:off x="8685360" y="-228600"/>
            <a:ext cx="2925360" cy="2925360"/>
          </a:xfrm>
          <a:prstGeom prst="rect">
            <a:avLst/>
          </a:prstGeom>
          <a:ln w="0">
            <a:noFill/>
          </a:ln>
          <a:effectLst>
            <a:outerShdw blurRad="291960" dist="139498"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Triple circuit lines presentation (widescreen)</Template>
  <TotalTime>151</TotalTime>
  <Words>984</Words>
  <Application>Microsoft Office PowerPoint</Application>
  <PresentationFormat>Custom</PresentationFormat>
  <Paragraphs>71</Paragraphs>
  <Slides>16</Slides>
  <Notes>0</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Flappy Bird  </vt:lpstr>
      <vt:lpstr>INDEX</vt:lpstr>
      <vt:lpstr>Flappy Bird</vt:lpstr>
      <vt:lpstr>3 COMPONENTS OF THIS GAME:</vt:lpstr>
      <vt:lpstr>ROLE OF HTML5 :</vt:lpstr>
      <vt:lpstr>USE OF CSS IN DEVELOPMENT OF THE GAME:</vt:lpstr>
      <vt:lpstr>MAJOR COMPONENTS OF JAVASCRIPT CODE :</vt:lpstr>
      <vt:lpstr>IMAGE PREPARATION :  BIRD : </vt:lpstr>
      <vt:lpstr>PowerPoint Presentation</vt:lpstr>
      <vt:lpstr>BLOCK DIAGRAM :</vt:lpstr>
      <vt:lpstr>IN - GAME PICTURES : </vt:lpstr>
      <vt:lpstr>ALGORITHM:</vt:lpstr>
      <vt:lpstr>ALGORITHM(continued):</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dc:title>
  <dc:subject/>
  <dc:creator>Pranet Pednekar</dc:creator>
  <dc:description/>
  <cp:lastModifiedBy>rautvarun122004@gmail.com</cp:lastModifiedBy>
  <cp:revision>9</cp:revision>
  <dcterms:created xsi:type="dcterms:W3CDTF">2023-08-13T15:04:40Z</dcterms:created>
  <dcterms:modified xsi:type="dcterms:W3CDTF">2024-01-28T18:23:00Z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mpaign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InternalTags">
    <vt:lpwstr/>
  </property>
  <property fmtid="{D5CDD505-2E9C-101B-9397-08002B2CF9AE}" pid="6" name="LocalizationTags">
    <vt:lpwstr/>
  </property>
  <property fmtid="{D5CDD505-2E9C-101B-9397-08002B2CF9AE}" pid="7" name="PresentationFormat">
    <vt:lpwstr>Custom</vt:lpwstr>
  </property>
  <property fmtid="{D5CDD505-2E9C-101B-9397-08002B2CF9AE}" pid="8" name="ScenarioTags">
    <vt:lpwstr/>
  </property>
  <property fmtid="{D5CDD505-2E9C-101B-9397-08002B2CF9AE}" pid="9" name="Slides">
    <vt:i4>9</vt:i4>
  </property>
</Properties>
</file>