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6" r:id="rId9"/>
    <p:sldId id="277" r:id="rId10"/>
    <p:sldId id="267" r:id="rId11"/>
    <p:sldId id="268" r:id="rId12"/>
    <p:sldId id="269" r:id="rId13"/>
    <p:sldId id="270" r:id="rId14"/>
    <p:sldId id="271" r:id="rId15"/>
    <p:sldId id="273" r:id="rId16"/>
    <p:sldId id="279" r:id="rId17"/>
    <p:sldId id="278" r:id="rId18"/>
    <p:sldId id="272" r:id="rId19"/>
    <p:sldId id="280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4335" autoAdjust="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-3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74AC5-62B0-44F2-AE1D-C5E3BF723E8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C3098-9BF4-472E-980E-8B4389C4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53239E20-7C5A-4E22-BB7F-D8691D958DA2}" type="datetime1">
              <a:rPr lang="en-US" smtClean="0"/>
              <a:t>3/4/2020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/>
              <a:t>Build tools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425CED49-C22B-4926-9C5F-C91C80C5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mytechnicalcollection/programming/java/spring/mave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jbuzFr-WPg" TargetMode="External"/><Relationship Id="rId2" Type="http://schemas.openxmlformats.org/officeDocument/2006/relationships/hyperlink" Target="https://www.udemy.com/course/spring-hibernate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sandeepchawla/maven-introduction" TargetMode="External"/><Relationship Id="rId5" Type="http://schemas.openxmlformats.org/officeDocument/2006/relationships/hyperlink" Target="http://maven.apache.org/guides/getting-started/index.html#What_is_Maven" TargetMode="External"/><Relationship Id="rId4" Type="http://schemas.openxmlformats.org/officeDocument/2006/relationships/hyperlink" Target="https://sites.google.com/site/mytechnicalcollection/programming/java/spring/mave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Build Tools</a:t>
            </a:r>
          </a:p>
        </p:txBody>
      </p:sp>
    </p:spTree>
    <p:extLst>
      <p:ext uri="{BB962C8B-B14F-4D97-AF65-F5344CB8AC3E}">
        <p14:creationId xmlns:p14="http://schemas.microsoft.com/office/powerpoint/2010/main" val="161157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Directory Structure</a:t>
            </a:r>
          </a:p>
        </p:txBody>
      </p:sp>
      <p:pic>
        <p:nvPicPr>
          <p:cNvPr id="2050" name="Picture 2" descr="https://f4d44340-a-62cb3a1a-s-sites.googlegroups.com/site/mytechnicalcollection/programming/java/spring/maven/maven-standard-directory-structure.JPG?attachauth=ANoY7cr1OD42iAD7V0yAixb2FCn2gIMOZPxXPJulVJoCS6464hAXe-MPUTeuORSBKPwb3iEztqdfMURKv79P1-mbbzgsc3jfXpC0aJEj48hhSSYzERLMTfDuaFkKWuQn7B0BnkgtPDZSlhl30BeuUrjq78Mi4HSKHybJmyJl52Lqfkun93kMruw0-Baurd3zDBDuVL8C9abT2gjiepJnBsEvOHyP1s8liU52C53Gc_BFDhV5hfhNukYmkPvSShwxq8O7az__gu3tUE6PKQQBRX3L-UtRf1Tm7NVI0ijBLfOVbt5ECGC9drKwCpcruEZBQy_7zys7lamb&amp;attredirects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4"/>
          <a:stretch/>
        </p:blipFill>
        <p:spPr bwMode="auto">
          <a:xfrm>
            <a:off x="1524000" y="1722960"/>
            <a:ext cx="10474830" cy="42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" y="5933553"/>
            <a:ext cx="1171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https://sites.google.com/site/mytechnicalcollection/programming/java/spring/maven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Novice user can easily find code, properties files, tests, web files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Many IDE’s have built-in support for Maven</a:t>
            </a:r>
          </a:p>
          <a:p>
            <a:r>
              <a:rPr lang="en-US" dirty="0"/>
              <a:t>Maven projects are portable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Standard Directory Structure</a:t>
            </a:r>
          </a:p>
          <a:p>
            <a:r>
              <a:rPr lang="en-US" dirty="0"/>
              <a:t>Building and running the project. No more build\</a:t>
            </a:r>
            <a:r>
              <a:rPr lang="en-US" dirty="0" err="1"/>
              <a:t>classpath</a:t>
            </a:r>
            <a:r>
              <a:rPr lang="en-US" dirty="0"/>
              <a:t> issues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524001"/>
            <a:ext cx="6758516" cy="4608513"/>
          </a:xfrm>
        </p:spPr>
        <p:txBody>
          <a:bodyPr/>
          <a:lstStyle/>
          <a:p>
            <a:r>
              <a:rPr lang="en-US" dirty="0"/>
              <a:t>POM: </a:t>
            </a:r>
            <a:r>
              <a:rPr lang="en-US" u="sng" dirty="0"/>
              <a:t>P</a:t>
            </a:r>
            <a:r>
              <a:rPr lang="en-US" dirty="0"/>
              <a:t>roject </a:t>
            </a:r>
            <a:r>
              <a:rPr lang="en-US" u="sng" dirty="0"/>
              <a:t>O</a:t>
            </a:r>
            <a:r>
              <a:rPr lang="en-US" dirty="0"/>
              <a:t>bject </a:t>
            </a:r>
            <a:r>
              <a:rPr lang="en-US" u="sng" dirty="0"/>
              <a:t>M</a:t>
            </a:r>
            <a:r>
              <a:rPr lang="en-US" dirty="0"/>
              <a:t>odel</a:t>
            </a:r>
          </a:p>
          <a:p>
            <a:r>
              <a:rPr lang="en-US" dirty="0"/>
              <a:t>Fundamental unit of work</a:t>
            </a:r>
          </a:p>
          <a:p>
            <a:r>
              <a:rPr lang="en-US" dirty="0"/>
              <a:t>Configuration file</a:t>
            </a:r>
          </a:p>
          <a:p>
            <a:r>
              <a:rPr lang="en-US" dirty="0"/>
              <a:t>XML file contains information about the project and configuration details used by maven to build the project</a:t>
            </a:r>
          </a:p>
          <a:p>
            <a:r>
              <a:rPr lang="en-US" dirty="0"/>
              <a:t>Located in the root of a project</a:t>
            </a:r>
          </a:p>
          <a:p>
            <a:endParaRPr lang="en-US" dirty="0"/>
          </a:p>
        </p:txBody>
      </p:sp>
      <p:pic>
        <p:nvPicPr>
          <p:cNvPr id="4" name="Picture 2" descr="https://f4d44340-a-62cb3a1a-s-sites.googlegroups.com/site/mytechnicalcollection/programming/java/spring/maven/maven-standard-directory-structure.JPG?attachauth=ANoY7cr1OD42iAD7V0yAixb2FCn2gIMOZPxXPJulVJoCS6464hAXe-MPUTeuORSBKPwb3iEztqdfMURKv79P1-mbbzgsc3jfXpC0aJEj48hhSSYzERLMTfDuaFkKWuQn7B0BnkgtPDZSlhl30BeuUrjq78Mi4HSKHybJmyJl52Lqfkun93kMruw0-Baurd3zDBDuVL8C9abT2gjiepJnBsEvOHyP1s8liU52C53Gc_BFDhV5hfhNukYmkPvSShwxq8O7az__gu3tUE6PKQQBRX3L-UtRf1Tm7NVI0ijBLfOVbt5ECGC9drKwCpcruEZBQy_7zys7lamb&amp;attredirects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2" r="65446"/>
          <a:stretch/>
        </p:blipFill>
        <p:spPr bwMode="auto">
          <a:xfrm>
            <a:off x="8295217" y="1524001"/>
            <a:ext cx="3619500" cy="42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9239250" y="1981200"/>
            <a:ext cx="1771650" cy="304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f4d44340-a-62cb3a1a-s-sites.googlegroups.com/site/mytechnicalcollection/programming/java/spring/maven/maven-pom-file-structure.JPG?attachauth=ANoY7crZhzZxyMYTG09a_xNXxwV-pF6y0f-vKFx81BSzLPSDMlmv7UTEYRD8ch0-hlx3rcNswDtWU9ofGJAMFhSPYGlE9JtUltki8DiH27tqgWhj4G0i8khh5hec9f0Doi_OH7QjOaKqd1goB1DrYkJftzeChee3PolN85oyG598WCmoqxBKpV0nLQoq5jf4jwbM1k79zOboIcdgNwzMvMnOHXfs5Sm_6921Gy7TvIaJUZ2ZRS84-xVb8Ch1BnGYLSQitxbe65mHDRh8eHN-I84Nksmwg9Qm-lsW88KJHOfIAQif7qeMVl0%3D&amp;attredirects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13714"/>
          <a:stretch/>
        </p:blipFill>
        <p:spPr bwMode="auto">
          <a:xfrm>
            <a:off x="1576917" y="1524001"/>
            <a:ext cx="10370784" cy="41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Coordinates uniquely identify a project</a:t>
            </a:r>
          </a:p>
          <a:p>
            <a:r>
              <a:rPr lang="en-US" dirty="0"/>
              <a:t>Elements:</a:t>
            </a:r>
          </a:p>
          <a:p>
            <a:pPr lvl="1"/>
            <a:r>
              <a:rPr lang="en-US" dirty="0" err="1"/>
              <a:t>groupId</a:t>
            </a:r>
            <a:r>
              <a:rPr lang="en-US" dirty="0"/>
              <a:t>: Name of organization, convention is to use reverse domain name</a:t>
            </a:r>
          </a:p>
          <a:p>
            <a:pPr lvl="1"/>
            <a:r>
              <a:rPr lang="en-US" dirty="0" err="1"/>
              <a:t>artifactId</a:t>
            </a:r>
            <a:r>
              <a:rPr lang="en-US" dirty="0"/>
              <a:t>: Name of the project</a:t>
            </a:r>
          </a:p>
          <a:p>
            <a:pPr lvl="1"/>
            <a:r>
              <a:rPr lang="en-US" dirty="0"/>
              <a:t>version: A specific release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given dependency, project requires:</a:t>
            </a:r>
          </a:p>
          <a:p>
            <a:pPr lvl="1"/>
            <a:r>
              <a:rPr lang="en-US" dirty="0"/>
              <a:t>Group ID, Artifact ID</a:t>
            </a:r>
          </a:p>
          <a:p>
            <a:pPr lvl="1"/>
            <a:r>
              <a:rPr lang="en-US" dirty="0"/>
              <a:t>Version is optional</a:t>
            </a:r>
          </a:p>
          <a:p>
            <a:r>
              <a:rPr lang="en-US" dirty="0"/>
              <a:t>Referred as GAV (</a:t>
            </a:r>
            <a:r>
              <a:rPr lang="en-US" u="sng" dirty="0"/>
              <a:t>G</a:t>
            </a:r>
            <a:r>
              <a:rPr lang="en-US" dirty="0"/>
              <a:t>roup ID, </a:t>
            </a:r>
            <a:r>
              <a:rPr lang="en-US" u="sng" dirty="0"/>
              <a:t>A</a:t>
            </a:r>
            <a:r>
              <a:rPr lang="en-US" dirty="0"/>
              <a:t>rtifact, and </a:t>
            </a:r>
            <a:r>
              <a:rPr lang="en-US" u="sng" dirty="0"/>
              <a:t>V</a:t>
            </a:r>
            <a:r>
              <a:rPr lang="en-US" dirty="0"/>
              <a:t>ersion)</a:t>
            </a:r>
          </a:p>
          <a:p>
            <a:r>
              <a:rPr lang="en-US" dirty="0"/>
              <a:t>Dependency co-ordinates could be found at https://search.maven.org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 co-ordinates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ID:</a:t>
            </a:r>
          </a:p>
          <a:p>
            <a:pPr lvl="1"/>
            <a:r>
              <a:rPr lang="en-US" dirty="0"/>
              <a:t>Its an identifier for a collection of related modules.</a:t>
            </a:r>
          </a:p>
          <a:p>
            <a:pPr lvl="1"/>
            <a:r>
              <a:rPr lang="en-US" dirty="0"/>
              <a:t>Usually a hierarchy that starts with the organization that produced the modules, and then possibly moves into the increasingly more specialized projects</a:t>
            </a:r>
          </a:p>
          <a:p>
            <a:r>
              <a:rPr lang="en-US" dirty="0"/>
              <a:t>Artifact:</a:t>
            </a:r>
          </a:p>
          <a:p>
            <a:pPr lvl="1"/>
            <a:r>
              <a:rPr lang="en-US" dirty="0"/>
              <a:t>It’s a unique identifier or a simple name that is given to a module within a group</a:t>
            </a:r>
          </a:p>
          <a:p>
            <a:pPr lvl="1"/>
            <a:r>
              <a:rPr lang="en-US" dirty="0"/>
              <a:t>There can be multiple modules in a group</a:t>
            </a:r>
          </a:p>
          <a:p>
            <a:pPr lvl="1"/>
            <a:r>
              <a:rPr lang="en-US" dirty="0"/>
              <a:t>e.g. If group has module </a:t>
            </a:r>
            <a:r>
              <a:rPr lang="en-US" dirty="0" err="1"/>
              <a:t>webapp</a:t>
            </a:r>
            <a:r>
              <a:rPr lang="en-US" dirty="0"/>
              <a:t>, its </a:t>
            </a:r>
            <a:r>
              <a:rPr lang="en-US" dirty="0" err="1"/>
              <a:t>artifactID</a:t>
            </a:r>
            <a:r>
              <a:rPr lang="en-US" dirty="0"/>
              <a:t>: “</a:t>
            </a:r>
            <a:r>
              <a:rPr lang="en-US" dirty="0" err="1"/>
              <a:t>webapp</a:t>
            </a:r>
            <a:r>
              <a:rPr lang="en-US" dirty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 co-ordinates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identifier for the release or build number of project and there are two types:</a:t>
            </a:r>
          </a:p>
          <a:p>
            <a:pPr lvl="1"/>
            <a:r>
              <a:rPr lang="en-US" dirty="0"/>
              <a:t>Releases: a version that is assumed never to change. Only to be used for a single state of the project when it is released and then updated to the next snapshot</a:t>
            </a:r>
          </a:p>
          <a:p>
            <a:pPr lvl="1"/>
            <a:r>
              <a:rPr lang="en-US" dirty="0"/>
              <a:t>Snapshot: used during the development as it implies that development is still occurring that project may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Coordinates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pom.xml Example</a:t>
            </a:r>
          </a:p>
          <a:p>
            <a:pPr marL="400050" lvl="1" indent="0">
              <a:buNone/>
            </a:pPr>
            <a:r>
              <a:rPr lang="en-US" dirty="0"/>
              <a:t>&lt;project&gt;</a:t>
            </a:r>
          </a:p>
          <a:p>
            <a:pPr marL="400050" lvl="1" indent="0">
              <a:buNone/>
            </a:pPr>
            <a:r>
              <a:rPr lang="en-US" dirty="0"/>
              <a:t>	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&gt;spring-context&lt;/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	&lt;version&gt;5.0.0.RELEASE&lt;/version&gt;</a:t>
            </a:r>
          </a:p>
          <a:p>
            <a:pPr marL="400050" lvl="1" indent="0">
              <a:buNone/>
            </a:pPr>
            <a:r>
              <a:rPr lang="en-US" dirty="0"/>
              <a:t>&lt;/project&gt;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Life-Cycle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life-cycle phases in default life-cycle:</a:t>
            </a:r>
          </a:p>
          <a:p>
            <a:pPr lvl="1"/>
            <a:r>
              <a:rPr lang="en-US" dirty="0"/>
              <a:t>Validate: checks build prerequisites</a:t>
            </a:r>
          </a:p>
          <a:p>
            <a:pPr lvl="1"/>
            <a:r>
              <a:rPr lang="en-US" dirty="0"/>
              <a:t>Compile: compiles the source code identified for the build</a:t>
            </a:r>
          </a:p>
          <a:p>
            <a:pPr lvl="1"/>
            <a:r>
              <a:rPr lang="en-US" dirty="0"/>
              <a:t>Test: runs unit tests for the compiled code</a:t>
            </a:r>
          </a:p>
          <a:p>
            <a:pPr lvl="1"/>
            <a:r>
              <a:rPr lang="en-US" dirty="0"/>
              <a:t>Package: assembles the compiled code into binary build results</a:t>
            </a:r>
          </a:p>
          <a:p>
            <a:pPr lvl="1"/>
            <a:r>
              <a:rPr lang="en-US" dirty="0"/>
              <a:t>Install: shares the build with other projects on the same machine</a:t>
            </a:r>
          </a:p>
          <a:p>
            <a:pPr lvl="1"/>
            <a:r>
              <a:rPr lang="en-US" dirty="0"/>
              <a:t>Deploy: published the build into a remote repository for other projects to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 Software project management and comprehension tool</a:t>
            </a:r>
          </a:p>
          <a:p>
            <a:r>
              <a:rPr lang="en-US" dirty="0"/>
              <a:t>Based on the concept of a Project Object Model (POM)</a:t>
            </a:r>
          </a:p>
          <a:p>
            <a:r>
              <a:rPr lang="en-US" dirty="0"/>
              <a:t>Maven can manage a project’s build, reporting and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https://www.udemy.com/course/spring-hibernate-tutorial/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https://sites.google.com/site/mytechnicalcollection/programming/java/spring/maven</a:t>
            </a:r>
            <a:endParaRPr lang="en-US" dirty="0"/>
          </a:p>
          <a:p>
            <a:r>
              <a:rPr lang="en-US" dirty="0">
                <a:hlinkClick r:id="rId5"/>
              </a:rPr>
              <a:t>http://maven.apache.org/guides/getting-started/index.html#What_is_Maven</a:t>
            </a:r>
            <a:endParaRPr lang="en-US" dirty="0"/>
          </a:p>
          <a:p>
            <a:r>
              <a:rPr lang="en-US" dirty="0">
                <a:hlinkClick r:id="rId6"/>
              </a:rPr>
              <a:t>https://www.slideshare.net/sandeepchawla/maven-introduction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D523F-F6C5-8544-8989-DBA7E6F6B4F2}"/>
              </a:ext>
            </a:extLst>
          </p:cNvPr>
          <p:cNvSpPr txBox="1"/>
          <p:nvPr/>
        </p:nvSpPr>
        <p:spPr>
          <a:xfrm>
            <a:off x="2933205" y="758833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17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Build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3966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a java project it requires</a:t>
            </a:r>
          </a:p>
          <a:p>
            <a:pPr lvl="1"/>
            <a:r>
              <a:rPr lang="en-US" dirty="0"/>
              <a:t>Add additional jar files like Spring, Hibernate, JSON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One approach is to download the JAR files from each project web site</a:t>
            </a:r>
          </a:p>
          <a:p>
            <a:r>
              <a:rPr lang="en-US" dirty="0"/>
              <a:t>Manually add the JAR files to your build path or </a:t>
            </a:r>
            <a:r>
              <a:rPr lang="en-US" dirty="0" err="1"/>
              <a:t>classpath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Maven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93688" y="3011486"/>
            <a:ext cx="1897380" cy="17602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Spring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Hibernate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JSON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…..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11189" y="3628706"/>
            <a:ext cx="1554480" cy="525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Developer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993168" y="1925955"/>
            <a:ext cx="2773892" cy="6762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Spring JAR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93168" y="2983230"/>
            <a:ext cx="2773892" cy="6797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Hibernate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JAR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93168" y="4091940"/>
            <a:ext cx="2773892" cy="6797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Apache Commons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993168" y="5200650"/>
            <a:ext cx="2773892" cy="6057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JSON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JAR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 bwMode="auto">
          <a:xfrm>
            <a:off x="3891068" y="3891596"/>
            <a:ext cx="7201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788448" y="2264092"/>
            <a:ext cx="2204720" cy="134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7" name="Straight Arrow Connector 16"/>
          <p:cNvCxnSpPr>
            <a:endCxn id="8" idx="1"/>
          </p:cNvCxnSpPr>
          <p:nvPr/>
        </p:nvCxnSpPr>
        <p:spPr bwMode="auto">
          <a:xfrm flipV="1">
            <a:off x="6165669" y="3323113"/>
            <a:ext cx="1827499" cy="361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9" name="Straight Arrow Connector 18"/>
          <p:cNvCxnSpPr>
            <a:endCxn id="10" idx="1"/>
          </p:cNvCxnSpPr>
          <p:nvPr/>
        </p:nvCxnSpPr>
        <p:spPr bwMode="auto">
          <a:xfrm>
            <a:off x="6165669" y="4067412"/>
            <a:ext cx="1827499" cy="364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1" name="Straight Arrow Connector 20"/>
          <p:cNvCxnSpPr>
            <a:endCxn id="11" idx="1"/>
          </p:cNvCxnSpPr>
          <p:nvPr/>
        </p:nvCxnSpPr>
        <p:spPr bwMode="auto">
          <a:xfrm>
            <a:off x="5788448" y="4113292"/>
            <a:ext cx="2204720" cy="1390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993688" y="2602229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maven the projects you are working with (dependencies) like spring, hibernate</a:t>
            </a:r>
          </a:p>
          <a:p>
            <a:r>
              <a:rPr lang="en-US" dirty="0"/>
              <a:t>Maven will add all </a:t>
            </a:r>
            <a:r>
              <a:rPr lang="en-US"/>
              <a:t>jar files </a:t>
            </a:r>
            <a:r>
              <a:rPr lang="en-US" dirty="0"/>
              <a:t>required for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Maven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aven how it 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17985" r="1901" b="4681"/>
          <a:stretch/>
        </p:blipFill>
        <p:spPr bwMode="auto">
          <a:xfrm>
            <a:off x="1524000" y="1674814"/>
            <a:ext cx="10553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JAR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config</a:t>
            </a:r>
            <a:r>
              <a:rPr lang="en-US" dirty="0"/>
              <a:t> file, Maven will add JAR files accordingly</a:t>
            </a:r>
          </a:p>
          <a:p>
            <a:r>
              <a:rPr lang="en-US" dirty="0"/>
              <a:t>When Maven retrieves a project dependency</a:t>
            </a:r>
          </a:p>
          <a:p>
            <a:pPr lvl="1"/>
            <a:r>
              <a:rPr lang="en-US" dirty="0"/>
              <a:t>Downloads supporting dependencies</a:t>
            </a:r>
          </a:p>
          <a:p>
            <a:r>
              <a:rPr lang="en-US" dirty="0"/>
              <a:t>Maven will handle this for us automatically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of a project which is combined with some user input to produce a working Maven project that has been personalized to the user’s requirements</a:t>
            </a:r>
          </a:p>
          <a:p>
            <a:r>
              <a:rPr lang="en-US" dirty="0"/>
              <a:t>There are hundreds of archetypes to help us get started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plugin provides a set of goals that can be executed to perform a task</a:t>
            </a:r>
          </a:p>
          <a:p>
            <a:r>
              <a:rPr lang="en-US" dirty="0"/>
              <a:t>There are Maven plugins for building, testing, source control management, running a webserver, generating Eclipse project files, and much more</a:t>
            </a:r>
          </a:p>
          <a:p>
            <a:r>
              <a:rPr lang="en-US" dirty="0"/>
              <a:t>Some basic plugins are included in every project by default, and they have sensible default settings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CED49-C22B-4926-9C5F-C91C80C58B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21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FB7F8BCD-83C2-4C8A-BBD9-6D802BF2A778}" vid="{266CE278-5FA8-44D7-8232-B717D6A41E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1132</TotalTime>
  <Words>753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Tahoma</vt:lpstr>
      <vt:lpstr>Times New Roman</vt:lpstr>
      <vt:lpstr>Wingdings</vt:lpstr>
      <vt:lpstr>Theme1</vt:lpstr>
      <vt:lpstr>Build Tools</vt:lpstr>
      <vt:lpstr>What is Maven?</vt:lpstr>
      <vt:lpstr>Why Maven?</vt:lpstr>
      <vt:lpstr>Without Maven</vt:lpstr>
      <vt:lpstr>Maven solution</vt:lpstr>
      <vt:lpstr>How Maven works</vt:lpstr>
      <vt:lpstr>Handling JAR Dependencies</vt:lpstr>
      <vt:lpstr>Archetype</vt:lpstr>
      <vt:lpstr>Plugins</vt:lpstr>
      <vt:lpstr>Standard Directory Structure</vt:lpstr>
      <vt:lpstr>Advantages</vt:lpstr>
      <vt:lpstr>POM file</vt:lpstr>
      <vt:lpstr>POM File Structure</vt:lpstr>
      <vt:lpstr>Project Coordinates</vt:lpstr>
      <vt:lpstr>Adding Dependencies</vt:lpstr>
      <vt:lpstr>GAV co-ordinates</vt:lpstr>
      <vt:lpstr>GAV co-ordinates</vt:lpstr>
      <vt:lpstr>Project Coordinates (Cont.)</vt:lpstr>
      <vt:lpstr>Build Life-Cycle</vt:lpstr>
      <vt:lpstr>References</vt:lpstr>
      <vt:lpstr>Build Tools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Janga,Nandini Yadav</cp:lastModifiedBy>
  <cp:revision>31</cp:revision>
  <dcterms:created xsi:type="dcterms:W3CDTF">2020-02-08T23:28:59Z</dcterms:created>
  <dcterms:modified xsi:type="dcterms:W3CDTF">2020-03-05T04:28:51Z</dcterms:modified>
</cp:coreProperties>
</file>