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0"/>
      <p:bold r:id="rId1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5B5D54E9-DBB4-469F-AB8C-428E3099D50D}"/>
    <pc:docChg chg="modSld">
      <pc:chgData name="Lal,Ratan" userId="4aa2f7af-a8f9-4b39-9bfa-af7375b87563" providerId="ADAL" clId="{5B5D54E9-DBB4-469F-AB8C-428E3099D50D}" dt="2021-10-08T16:46:10.567" v="0" actId="1036"/>
      <pc:docMkLst>
        <pc:docMk/>
      </pc:docMkLst>
      <pc:sldChg chg="modSp mod">
        <pc:chgData name="Lal,Ratan" userId="4aa2f7af-a8f9-4b39-9bfa-af7375b87563" providerId="ADAL" clId="{5B5D54E9-DBB4-469F-AB8C-428E3099D50D}" dt="2021-10-08T16:46:10.567" v="0" actId="1036"/>
        <pc:sldMkLst>
          <pc:docMk/>
          <pc:sldMk cId="1792775566" sldId="267"/>
        </pc:sldMkLst>
        <pc:picChg chg="mod">
          <ac:chgData name="Lal,Ratan" userId="4aa2f7af-a8f9-4b39-9bfa-af7375b87563" providerId="ADAL" clId="{5B5D54E9-DBB4-469F-AB8C-428E3099D50D}" dt="2021-10-08T16:46:10.567" v="0" actId="1036"/>
          <ac:picMkLst>
            <pc:docMk/>
            <pc:sldMk cId="1792775566" sldId="267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5fbac62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5fbac62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5fbac62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5fbac62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5fbac62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5fbac62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5fbac6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5fbac62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200150"/>
            <a:ext cx="9009062" cy="789385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83354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285750"/>
            <a:ext cx="7772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354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0002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57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13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4" y="0"/>
            <a:ext cx="1952625" cy="45993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0"/>
            <a:ext cx="5707063" cy="45993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139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57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143000"/>
            <a:ext cx="3810000" cy="3456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143000"/>
            <a:ext cx="3810000" cy="345638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0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33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0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47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390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1000" y="800101"/>
            <a:ext cx="438150" cy="3559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62001" y="800101"/>
            <a:ext cx="328613" cy="35599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9" y="1140619"/>
            <a:ext cx="422275" cy="35599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140619"/>
            <a:ext cx="368300" cy="35599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85851"/>
            <a:ext cx="560388" cy="316706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742950"/>
            <a:ext cx="31750" cy="78938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1" y="914400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 sz="1800"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143000"/>
            <a:ext cx="777240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32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48006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832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474345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832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74345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Tahoma" panose="020B060403050404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030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ＭＳ Ｐゴシック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  <a:ea typeface="ＭＳ Ｐゴシック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ＭＳ Ｐゴシック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  <a:ea typeface="ＭＳ Ｐゴシック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factory_pattern.htm" TargetMode="External"/><Relationship Id="rId2" Type="http://schemas.openxmlformats.org/officeDocument/2006/relationships/hyperlink" Target="https://javarevisited.blogspot.com/2011/12/factory-design-pattern-java-examp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factory-method-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2"/>
                </a:solidFill>
              </a:rPr>
              <a:t>Factory Method Design Pattern</a:t>
            </a:r>
            <a:endParaRPr sz="33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</a:t>
            </a:r>
            <a:endParaRPr sz="4400"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idx="1"/>
          </p:nvPr>
        </p:nvSpPr>
        <p:spPr>
          <a:xfrm>
            <a:off x="1182700" y="1143000"/>
            <a:ext cx="7772400" cy="400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39750" indent="-514350">
              <a:spcBef>
                <a:spcPts val="30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Factory Method pattern comes under “Creational Design Patterns”</a:t>
            </a:r>
            <a:endParaRPr lang="en" sz="3200" dirty="0"/>
          </a:p>
          <a:p>
            <a:pPr marL="539750" lvl="0" indent="-514350" algn="l" rtl="0">
              <a:spcBef>
                <a:spcPts val="30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" sz="3200" dirty="0"/>
              <a:t>A Factory Pattern or Factory Method Pattern defines an interface or abstract class for creating an object but subclasses will decide which class to instantiate</a:t>
            </a:r>
            <a:endParaRPr sz="3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200" dirty="0"/>
              <a:t> 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Introduction (contd..)</a:t>
            </a:r>
            <a:endParaRPr sz="4400"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457200">
              <a:spcBef>
                <a:spcPts val="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" sz="3200" dirty="0"/>
              <a:t>In Factory pattern, we create object without exposing the creation logic to the client and refer to newly created object using a common interface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Advantages</a:t>
            </a:r>
            <a:endParaRPr sz="4400"/>
          </a:p>
        </p:txBody>
      </p:sp>
      <p:sp>
        <p:nvSpPr>
          <p:cNvPr id="127" name="Google Shape;127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8300" indent="-342900">
              <a:buSzPts val="3200"/>
              <a:buFont typeface="Wingdings" panose="05000000000000000000" pitchFamily="2" charset="2"/>
              <a:buChar char="§"/>
            </a:pPr>
            <a:r>
              <a:rPr lang="en" dirty="0"/>
              <a:t>Factory Method Pattern allows the sub-classes to choose the type of objects to create</a:t>
            </a:r>
          </a:p>
          <a:p>
            <a:pPr marL="368300" indent="-342900">
              <a:buSzPts val="3200"/>
              <a:buFont typeface="Wingdings" panose="05000000000000000000" pitchFamily="2" charset="2"/>
              <a:buChar char="§"/>
            </a:pPr>
            <a:r>
              <a:rPr lang="en-US" dirty="0"/>
              <a:t>Factory pattern can also be used to hide information related to creation of object</a:t>
            </a:r>
          </a:p>
          <a:p>
            <a:pPr marL="368300" indent="-342900">
              <a:buSzPts val="3200"/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" dirty="0"/>
              <a:t>t promotes the loose-coupling by eliminating the need to bind application-specific classes into the code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indent="-457200"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When a class doesn't know what sub-classes will be required to create</a:t>
            </a:r>
          </a:p>
          <a:p>
            <a:pPr marL="482600" indent="-457200"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Where we have to create an object of any one of the sub-classes depending on the data provided</a:t>
            </a:r>
            <a:br>
              <a:rPr lang="en-US" dirty="0"/>
            </a:br>
            <a:br>
              <a:rPr lang="en-US" dirty="0"/>
            </a:br>
            <a:endParaRPr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8" y="1045909"/>
            <a:ext cx="84391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7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https://javarevisited.blogspot.com/2011/12/factory-design-pattern-java-example.html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https://www.tutorialspoint.com/design_pattern/factory_pattern.htm</a:t>
            </a:r>
            <a:endParaRPr lang="en-US" dirty="0"/>
          </a:p>
          <a:p>
            <a:r>
              <a:rPr lang="en-US" dirty="0">
                <a:hlinkClick r:id="rId4"/>
              </a:rPr>
              <a:t>https://www.javatpoint.com/factory-method-design-pattern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8877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hashing</Template>
  <TotalTime>1756</TotalTime>
  <Words>190</Words>
  <Application>Microsoft Office PowerPoint</Application>
  <PresentationFormat>On-screen Show (16:9)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Wingdings</vt:lpstr>
      <vt:lpstr>Arial</vt:lpstr>
      <vt:lpstr>Tahoma</vt:lpstr>
      <vt:lpstr>courseSlidesMM</vt:lpstr>
      <vt:lpstr>PowerPoint Presentation</vt:lpstr>
      <vt:lpstr>Introduction</vt:lpstr>
      <vt:lpstr>Introduction (contd..)</vt:lpstr>
      <vt:lpstr>Advantages</vt:lpstr>
      <vt:lpstr>Usage</vt:lpstr>
      <vt:lpstr>Implementation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Lal,Ratan</cp:lastModifiedBy>
  <cp:revision>16</cp:revision>
  <dcterms:modified xsi:type="dcterms:W3CDTF">2021-10-08T16:46:37Z</dcterms:modified>
</cp:coreProperties>
</file>