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1"/>
  </p:notesMasterIdLst>
  <p:handoutMasterIdLst>
    <p:handoutMasterId r:id="rId32"/>
  </p:handoutMasterIdLst>
  <p:sldIdLst>
    <p:sldId id="297" r:id="rId2"/>
    <p:sldId id="372" r:id="rId3"/>
    <p:sldId id="386" r:id="rId4"/>
    <p:sldId id="340" r:id="rId5"/>
    <p:sldId id="380" r:id="rId6"/>
    <p:sldId id="385" r:id="rId7"/>
    <p:sldId id="389" r:id="rId8"/>
    <p:sldId id="382" r:id="rId9"/>
    <p:sldId id="341" r:id="rId10"/>
    <p:sldId id="373" r:id="rId11"/>
    <p:sldId id="387" r:id="rId12"/>
    <p:sldId id="374" r:id="rId13"/>
    <p:sldId id="388" r:id="rId14"/>
    <p:sldId id="379" r:id="rId15"/>
    <p:sldId id="390" r:id="rId16"/>
    <p:sldId id="376" r:id="rId17"/>
    <p:sldId id="391" r:id="rId18"/>
    <p:sldId id="362" r:id="rId19"/>
    <p:sldId id="392" r:id="rId20"/>
    <p:sldId id="363" r:id="rId21"/>
    <p:sldId id="377" r:id="rId22"/>
    <p:sldId id="393" r:id="rId23"/>
    <p:sldId id="394" r:id="rId24"/>
    <p:sldId id="395" r:id="rId25"/>
    <p:sldId id="396" r:id="rId26"/>
    <p:sldId id="397" r:id="rId27"/>
    <p:sldId id="375" r:id="rId28"/>
    <p:sldId id="398" r:id="rId29"/>
    <p:sldId id="300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ACE3E-2B49-6C46-90A8-E953555BD18E}" v="111" dt="2022-01-18T05:43:25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5" autoAdjust="0"/>
  </p:normalViewPr>
  <p:slideViewPr>
    <p:cSldViewPr>
      <p:cViewPr varScale="1">
        <p:scale>
          <a:sx n="77" d="100"/>
          <a:sy n="77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685F075F-E80F-4B51-8799-37E889A7F75C}"/>
    <pc:docChg chg="modSld">
      <pc:chgData name="Lal,Ratan" userId="4aa2f7af-a8f9-4b39-9bfa-af7375b87563" providerId="ADAL" clId="{685F075F-E80F-4B51-8799-37E889A7F75C}" dt="2021-08-19T23:39:03.319" v="5" actId="20577"/>
      <pc:docMkLst>
        <pc:docMk/>
      </pc:docMkLst>
      <pc:sldChg chg="modSp mod">
        <pc:chgData name="Lal,Ratan" userId="4aa2f7af-a8f9-4b39-9bfa-af7375b87563" providerId="ADAL" clId="{685F075F-E80F-4B51-8799-37E889A7F75C}" dt="2021-08-19T21:02:11.970" v="3" actId="20577"/>
        <pc:sldMkLst>
          <pc:docMk/>
          <pc:sldMk cId="0" sldId="340"/>
        </pc:sldMkLst>
        <pc:spChg chg="mod">
          <ac:chgData name="Lal,Ratan" userId="4aa2f7af-a8f9-4b39-9bfa-af7375b87563" providerId="ADAL" clId="{685F075F-E80F-4B51-8799-37E889A7F75C}" dt="2021-08-19T21:02:11.970" v="3" actId="20577"/>
          <ac:spMkLst>
            <pc:docMk/>
            <pc:sldMk cId="0" sldId="340"/>
            <ac:spMk id="19460" creationId="{00000000-0000-0000-0000-000000000000}"/>
          </ac:spMkLst>
        </pc:spChg>
      </pc:sldChg>
      <pc:sldChg chg="modSp mod">
        <pc:chgData name="Lal,Ratan" userId="4aa2f7af-a8f9-4b39-9bfa-af7375b87563" providerId="ADAL" clId="{685F075F-E80F-4B51-8799-37E889A7F75C}" dt="2021-08-19T23:39:03.319" v="5" actId="20577"/>
        <pc:sldMkLst>
          <pc:docMk/>
          <pc:sldMk cId="0" sldId="372"/>
        </pc:sldMkLst>
        <pc:spChg chg="mod">
          <ac:chgData name="Lal,Ratan" userId="4aa2f7af-a8f9-4b39-9bfa-af7375b87563" providerId="ADAL" clId="{685F075F-E80F-4B51-8799-37E889A7F75C}" dt="2021-08-19T23:39:03.319" v="5" actId="20577"/>
          <ac:spMkLst>
            <pc:docMk/>
            <pc:sldMk cId="0" sldId="372"/>
            <ac:spMk id="17412" creationId="{00000000-0000-0000-0000-000000000000}"/>
          </ac:spMkLst>
        </pc:spChg>
      </pc:sldChg>
    </pc:docChg>
  </pc:docChgLst>
  <pc:docChgLst>
    <pc:chgData name="Lal,Ratan" userId="4aa2f7af-a8f9-4b39-9bfa-af7375b87563" providerId="ADAL" clId="{759C80D7-943A-420D-AA3F-F02370A9D425}"/>
    <pc:docChg chg="undo custSel addSld delSld modSld">
      <pc:chgData name="Lal,Ratan" userId="4aa2f7af-a8f9-4b39-9bfa-af7375b87563" providerId="ADAL" clId="{759C80D7-943A-420D-AA3F-F02370A9D425}" dt="2021-08-20T12:05:54.511" v="1019" actId="20577"/>
      <pc:docMkLst>
        <pc:docMk/>
      </pc:docMkLst>
      <pc:sldChg chg="modSp mod">
        <pc:chgData name="Lal,Ratan" userId="4aa2f7af-a8f9-4b39-9bfa-af7375b87563" providerId="ADAL" clId="{759C80D7-943A-420D-AA3F-F02370A9D425}" dt="2021-08-20T12:05:54.511" v="1019" actId="20577"/>
        <pc:sldMkLst>
          <pc:docMk/>
          <pc:sldMk cId="0" sldId="373"/>
        </pc:sldMkLst>
        <pc:spChg chg="mod">
          <ac:chgData name="Lal,Ratan" userId="4aa2f7af-a8f9-4b39-9bfa-af7375b87563" providerId="ADAL" clId="{759C80D7-943A-420D-AA3F-F02370A9D425}" dt="2021-08-20T12:05:54.511" v="1019" actId="20577"/>
          <ac:spMkLst>
            <pc:docMk/>
            <pc:sldMk cId="0" sldId="373"/>
            <ac:spMk id="31748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13.378" v="938" actId="20577"/>
        <pc:sldMkLst>
          <pc:docMk/>
          <pc:sldMk cId="0" sldId="374"/>
        </pc:sldMkLst>
        <pc:spChg chg="mod">
          <ac:chgData name="Lal,Ratan" userId="4aa2f7af-a8f9-4b39-9bfa-af7375b87563" providerId="ADAL" clId="{759C80D7-943A-420D-AA3F-F02370A9D425}" dt="2021-08-20T02:56:13.378" v="938" actId="20577"/>
          <ac:spMkLst>
            <pc:docMk/>
            <pc:sldMk cId="0" sldId="374"/>
            <ac:spMk id="33796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26.129" v="942" actId="20577"/>
        <pc:sldMkLst>
          <pc:docMk/>
          <pc:sldMk cId="0" sldId="376"/>
        </pc:sldMkLst>
        <pc:spChg chg="mod">
          <ac:chgData name="Lal,Ratan" userId="4aa2f7af-a8f9-4b39-9bfa-af7375b87563" providerId="ADAL" clId="{759C80D7-943A-420D-AA3F-F02370A9D425}" dt="2021-08-20T02:56:26.129" v="942" actId="20577"/>
          <ac:spMkLst>
            <pc:docMk/>
            <pc:sldMk cId="0" sldId="376"/>
            <ac:spMk id="37892" creationId="{00000000-0000-0000-0000-000000000000}"/>
          </ac:spMkLst>
        </pc:spChg>
      </pc:sldChg>
      <pc:sldChg chg="add">
        <pc:chgData name="Lal,Ratan" userId="4aa2f7af-a8f9-4b39-9bfa-af7375b87563" providerId="ADAL" clId="{759C80D7-943A-420D-AA3F-F02370A9D425}" dt="2021-08-20T01:46:21.125" v="0"/>
        <pc:sldMkLst>
          <pc:docMk/>
          <pc:sldMk cId="0" sldId="385"/>
        </pc:sldMkLst>
      </pc:sldChg>
      <pc:sldChg chg="modSp add del mod">
        <pc:chgData name="Lal,Ratan" userId="4aa2f7af-a8f9-4b39-9bfa-af7375b87563" providerId="ADAL" clId="{759C80D7-943A-420D-AA3F-F02370A9D425}" dt="2021-08-20T02:09:01.973" v="211" actId="2696"/>
        <pc:sldMkLst>
          <pc:docMk/>
          <pc:sldMk cId="3771698139" sldId="386"/>
        </pc:sldMkLst>
        <pc:spChg chg="mod">
          <ac:chgData name="Lal,Ratan" userId="4aa2f7af-a8f9-4b39-9bfa-af7375b87563" providerId="ADAL" clId="{759C80D7-943A-420D-AA3F-F02370A9D425}" dt="2021-08-20T01:47:30.797" v="5" actId="20577"/>
          <ac:spMkLst>
            <pc:docMk/>
            <pc:sldMk cId="3771698139" sldId="386"/>
            <ac:spMk id="31748" creationId="{00000000-0000-0000-0000-000000000000}"/>
          </ac:spMkLst>
        </pc:spChg>
      </pc:sldChg>
    </pc:docChg>
  </pc:docChgLst>
  <pc:docChgLst>
    <pc:chgData name="Ratan Lal" userId="4aa2f7af-a8f9-4b39-9bfa-af7375b87563" providerId="ADAL" clId="{0D2ACE3E-2B49-6C46-90A8-E953555BD18E}"/>
    <pc:docChg chg="undo custSel addSld delSld modSld">
      <pc:chgData name="Ratan Lal" userId="4aa2f7af-a8f9-4b39-9bfa-af7375b87563" providerId="ADAL" clId="{0D2ACE3E-2B49-6C46-90A8-E953555BD18E}" dt="2022-01-18T05:44:02.552" v="4456" actId="20577"/>
      <pc:docMkLst>
        <pc:docMk/>
      </pc:docMkLst>
      <pc:sldChg chg="modSp mod">
        <pc:chgData name="Ratan Lal" userId="4aa2f7af-a8f9-4b39-9bfa-af7375b87563" providerId="ADAL" clId="{0D2ACE3E-2B49-6C46-90A8-E953555BD18E}" dt="2022-01-17T01:01:09.762" v="2312" actId="20577"/>
        <pc:sldMkLst>
          <pc:docMk/>
          <pc:sldMk cId="0" sldId="340"/>
        </pc:sldMkLst>
        <pc:spChg chg="mod">
          <ac:chgData name="Ratan Lal" userId="4aa2f7af-a8f9-4b39-9bfa-af7375b87563" providerId="ADAL" clId="{0D2ACE3E-2B49-6C46-90A8-E953555BD18E}" dt="2022-01-17T01:01:09.762" v="2312" actId="20577"/>
          <ac:spMkLst>
            <pc:docMk/>
            <pc:sldMk cId="0" sldId="340"/>
            <ac:spMk id="19460" creationId="{00000000-0000-0000-0000-000000000000}"/>
          </ac:spMkLst>
        </pc:spChg>
      </pc:sldChg>
      <pc:sldChg chg="modSp mod">
        <pc:chgData name="Ratan Lal" userId="4aa2f7af-a8f9-4b39-9bfa-af7375b87563" providerId="ADAL" clId="{0D2ACE3E-2B49-6C46-90A8-E953555BD18E}" dt="2022-01-18T03:53:19.736" v="3926" actId="2711"/>
        <pc:sldMkLst>
          <pc:docMk/>
          <pc:sldMk cId="0" sldId="362"/>
        </pc:sldMkLst>
        <pc:spChg chg="mod">
          <ac:chgData name="Ratan Lal" userId="4aa2f7af-a8f9-4b39-9bfa-af7375b87563" providerId="ADAL" clId="{0D2ACE3E-2B49-6C46-90A8-E953555BD18E}" dt="2022-01-18T03:33:03.661" v="3596" actId="20577"/>
          <ac:spMkLst>
            <pc:docMk/>
            <pc:sldMk cId="0" sldId="362"/>
            <ac:spMk id="44035" creationId="{00000000-0000-0000-0000-000000000000}"/>
          </ac:spMkLst>
        </pc:spChg>
        <pc:spChg chg="mod">
          <ac:chgData name="Ratan Lal" userId="4aa2f7af-a8f9-4b39-9bfa-af7375b87563" providerId="ADAL" clId="{0D2ACE3E-2B49-6C46-90A8-E953555BD18E}" dt="2022-01-18T03:53:19.736" v="3926" actId="2711"/>
          <ac:spMkLst>
            <pc:docMk/>
            <pc:sldMk cId="0" sldId="362"/>
            <ac:spMk id="44036" creationId="{00000000-0000-0000-0000-000000000000}"/>
          </ac:spMkLst>
        </pc:spChg>
      </pc:sldChg>
      <pc:sldChg chg="del">
        <pc:chgData name="Ratan Lal" userId="4aa2f7af-a8f9-4b39-9bfa-af7375b87563" providerId="ADAL" clId="{0D2ACE3E-2B49-6C46-90A8-E953555BD18E}" dt="2022-01-18T03:29:44.458" v="3584" actId="2696"/>
        <pc:sldMkLst>
          <pc:docMk/>
          <pc:sldMk cId="0" sldId="370"/>
        </pc:sldMkLst>
      </pc:sldChg>
      <pc:sldChg chg="del">
        <pc:chgData name="Ratan Lal" userId="4aa2f7af-a8f9-4b39-9bfa-af7375b87563" providerId="ADAL" clId="{0D2ACE3E-2B49-6C46-90A8-E953555BD18E}" dt="2022-01-18T03:29:48.871" v="3585" actId="2696"/>
        <pc:sldMkLst>
          <pc:docMk/>
          <pc:sldMk cId="0" sldId="371"/>
        </pc:sldMkLst>
      </pc:sldChg>
      <pc:sldChg chg="modAnim">
        <pc:chgData name="Ratan Lal" userId="4aa2f7af-a8f9-4b39-9bfa-af7375b87563" providerId="ADAL" clId="{0D2ACE3E-2B49-6C46-90A8-E953555BD18E}" dt="2022-01-16T21:56:00.707" v="1059"/>
        <pc:sldMkLst>
          <pc:docMk/>
          <pc:sldMk cId="0" sldId="372"/>
        </pc:sldMkLst>
      </pc:sldChg>
      <pc:sldChg chg="modSp mod">
        <pc:chgData name="Ratan Lal" userId="4aa2f7af-a8f9-4b39-9bfa-af7375b87563" providerId="ADAL" clId="{0D2ACE3E-2B49-6C46-90A8-E953555BD18E}" dt="2022-01-16T23:06:21.764" v="1489" actId="20577"/>
        <pc:sldMkLst>
          <pc:docMk/>
          <pc:sldMk cId="0" sldId="373"/>
        </pc:sldMkLst>
        <pc:spChg chg="mod">
          <ac:chgData name="Ratan Lal" userId="4aa2f7af-a8f9-4b39-9bfa-af7375b87563" providerId="ADAL" clId="{0D2ACE3E-2B49-6C46-90A8-E953555BD18E}" dt="2022-01-16T23:06:21.764" v="1489" actId="20577"/>
          <ac:spMkLst>
            <pc:docMk/>
            <pc:sldMk cId="0" sldId="373"/>
            <ac:spMk id="31748" creationId="{00000000-0000-0000-0000-000000000000}"/>
          </ac:spMkLst>
        </pc:spChg>
      </pc:sldChg>
      <pc:sldChg chg="modSp mod">
        <pc:chgData name="Ratan Lal" userId="4aa2f7af-a8f9-4b39-9bfa-af7375b87563" providerId="ADAL" clId="{0D2ACE3E-2B49-6C46-90A8-E953555BD18E}" dt="2022-01-17T00:09:49.691" v="1647" actId="20577"/>
        <pc:sldMkLst>
          <pc:docMk/>
          <pc:sldMk cId="0" sldId="374"/>
        </pc:sldMkLst>
        <pc:spChg chg="mod">
          <ac:chgData name="Ratan Lal" userId="4aa2f7af-a8f9-4b39-9bfa-af7375b87563" providerId="ADAL" clId="{0D2ACE3E-2B49-6C46-90A8-E953555BD18E}" dt="2022-01-17T00:09:49.691" v="1647" actId="20577"/>
          <ac:spMkLst>
            <pc:docMk/>
            <pc:sldMk cId="0" sldId="374"/>
            <ac:spMk id="33796" creationId="{00000000-0000-0000-0000-000000000000}"/>
          </ac:spMkLst>
        </pc:spChg>
      </pc:sldChg>
      <pc:sldChg chg="add">
        <pc:chgData name="Ratan Lal" userId="4aa2f7af-a8f9-4b39-9bfa-af7375b87563" providerId="ADAL" clId="{0D2ACE3E-2B49-6C46-90A8-E953555BD18E}" dt="2022-01-18T05:43:16.505" v="4435"/>
        <pc:sldMkLst>
          <pc:docMk/>
          <pc:sldMk cId="1225221988" sldId="375"/>
        </pc:sldMkLst>
      </pc:sldChg>
      <pc:sldChg chg="addSp modSp mod">
        <pc:chgData name="Ratan Lal" userId="4aa2f7af-a8f9-4b39-9bfa-af7375b87563" providerId="ADAL" clId="{0D2ACE3E-2B49-6C46-90A8-E953555BD18E}" dt="2022-01-18T03:14:04.353" v="3542" actId="20577"/>
        <pc:sldMkLst>
          <pc:docMk/>
          <pc:sldMk cId="0" sldId="376"/>
        </pc:sldMkLst>
        <pc:spChg chg="mod">
          <ac:chgData name="Ratan Lal" userId="4aa2f7af-a8f9-4b39-9bfa-af7375b87563" providerId="ADAL" clId="{0D2ACE3E-2B49-6C46-90A8-E953555BD18E}" dt="2022-01-18T03:14:04.353" v="3542" actId="20577"/>
          <ac:spMkLst>
            <pc:docMk/>
            <pc:sldMk cId="0" sldId="376"/>
            <ac:spMk id="37892" creationId="{00000000-0000-0000-0000-000000000000}"/>
          </ac:spMkLst>
        </pc:spChg>
        <pc:picChg chg="add mod">
          <ac:chgData name="Ratan Lal" userId="4aa2f7af-a8f9-4b39-9bfa-af7375b87563" providerId="ADAL" clId="{0D2ACE3E-2B49-6C46-90A8-E953555BD18E}" dt="2022-01-18T03:13:18.099" v="3530" actId="14100"/>
          <ac:picMkLst>
            <pc:docMk/>
            <pc:sldMk cId="0" sldId="376"/>
            <ac:picMk id="3" creationId="{39FE7A18-FD7E-004C-A73B-9916802C17C5}"/>
          </ac:picMkLst>
        </pc:picChg>
      </pc:sldChg>
      <pc:sldChg chg="addSp modSp mod modClrScheme chgLayout">
        <pc:chgData name="Ratan Lal" userId="4aa2f7af-a8f9-4b39-9bfa-af7375b87563" providerId="ADAL" clId="{0D2ACE3E-2B49-6C46-90A8-E953555BD18E}" dt="2022-01-17T14:43:02.138" v="3244" actId="5793"/>
        <pc:sldMkLst>
          <pc:docMk/>
          <pc:sldMk cId="0" sldId="379"/>
        </pc:sldMkLst>
        <pc:spChg chg="add mod ord">
          <ac:chgData name="Ratan Lal" userId="4aa2f7af-a8f9-4b39-9bfa-af7375b87563" providerId="ADAL" clId="{0D2ACE3E-2B49-6C46-90A8-E953555BD18E}" dt="2022-01-17T14:43:02.138" v="3244" actId="5793"/>
          <ac:spMkLst>
            <pc:docMk/>
            <pc:sldMk cId="0" sldId="379"/>
            <ac:spMk id="2" creationId="{EDDFDF99-E20D-6046-807E-19015965401B}"/>
          </ac:spMkLst>
        </pc:spChg>
        <pc:spChg chg="mod ord">
          <ac:chgData name="Ratan Lal" userId="4aa2f7af-a8f9-4b39-9bfa-af7375b87563" providerId="ADAL" clId="{0D2ACE3E-2B49-6C46-90A8-E953555BD18E}" dt="2022-01-17T14:40:06.383" v="3178" actId="700"/>
          <ac:spMkLst>
            <pc:docMk/>
            <pc:sldMk cId="0" sldId="379"/>
            <ac:spMk id="4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14:40:06.383" v="3178" actId="700"/>
          <ac:spMkLst>
            <pc:docMk/>
            <pc:sldMk cId="0" sldId="379"/>
            <ac:spMk id="35842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14:40:06.383" v="3178" actId="700"/>
          <ac:spMkLst>
            <pc:docMk/>
            <pc:sldMk cId="0" sldId="379"/>
            <ac:spMk id="35843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14:42:35.435" v="3240" actId="20577"/>
          <ac:spMkLst>
            <pc:docMk/>
            <pc:sldMk cId="0" sldId="379"/>
            <ac:spMk id="35844" creationId="{00000000-0000-0000-0000-000000000000}"/>
          </ac:spMkLst>
        </pc:spChg>
      </pc:sldChg>
      <pc:sldChg chg="addSp delSp modSp mod modClrScheme chgLayout">
        <pc:chgData name="Ratan Lal" userId="4aa2f7af-a8f9-4b39-9bfa-af7375b87563" providerId="ADAL" clId="{0D2ACE3E-2B49-6C46-90A8-E953555BD18E}" dt="2022-01-17T06:23:21.956" v="2995" actId="20577"/>
        <pc:sldMkLst>
          <pc:docMk/>
          <pc:sldMk cId="0" sldId="380"/>
        </pc:sldMkLst>
        <pc:spChg chg="add del mod ord">
          <ac:chgData name="Ratan Lal" userId="4aa2f7af-a8f9-4b39-9bfa-af7375b87563" providerId="ADAL" clId="{0D2ACE3E-2B49-6C46-90A8-E953555BD18E}" dt="2022-01-17T01:23:32.931" v="2446" actId="931"/>
          <ac:spMkLst>
            <pc:docMk/>
            <pc:sldMk cId="0" sldId="380"/>
            <ac:spMk id="2" creationId="{17C6EBE9-9DD8-C04D-A242-DF75CDC13B61}"/>
          </ac:spMkLst>
        </pc:spChg>
        <pc:spChg chg="add mod ord">
          <ac:chgData name="Ratan Lal" userId="4aa2f7af-a8f9-4b39-9bfa-af7375b87563" providerId="ADAL" clId="{0D2ACE3E-2B49-6C46-90A8-E953555BD18E}" dt="2022-01-17T06:14:58.976" v="2947" actId="20577"/>
          <ac:spMkLst>
            <pc:docMk/>
            <pc:sldMk cId="0" sldId="380"/>
            <ac:spMk id="3" creationId="{97EEBA41-36B1-5249-8CF9-9DD71771DAF9}"/>
          </ac:spMkLst>
        </pc:spChg>
        <pc:spChg chg="mod ord">
          <ac:chgData name="Ratan Lal" userId="4aa2f7af-a8f9-4b39-9bfa-af7375b87563" providerId="ADAL" clId="{0D2ACE3E-2B49-6C46-90A8-E953555BD18E}" dt="2022-01-17T01:03:15.063" v="2385" actId="700"/>
          <ac:spMkLst>
            <pc:docMk/>
            <pc:sldMk cId="0" sldId="380"/>
            <ac:spMk id="4" creationId="{00000000-0000-0000-0000-000000000000}"/>
          </ac:spMkLst>
        </pc:spChg>
        <pc:spChg chg="add mod">
          <ac:chgData name="Ratan Lal" userId="4aa2f7af-a8f9-4b39-9bfa-af7375b87563" providerId="ADAL" clId="{0D2ACE3E-2B49-6C46-90A8-E953555BD18E}" dt="2022-01-17T06:23:21.956" v="2995" actId="20577"/>
          <ac:spMkLst>
            <pc:docMk/>
            <pc:sldMk cId="0" sldId="380"/>
            <ac:spMk id="8" creationId="{AB06A39F-E0FE-8842-8A9B-F1B1173C8045}"/>
          </ac:spMkLst>
        </pc:spChg>
        <pc:spChg chg="mod ord">
          <ac:chgData name="Ratan Lal" userId="4aa2f7af-a8f9-4b39-9bfa-af7375b87563" providerId="ADAL" clId="{0D2ACE3E-2B49-6C46-90A8-E953555BD18E}" dt="2022-01-17T01:03:15.063" v="2385" actId="700"/>
          <ac:spMkLst>
            <pc:docMk/>
            <pc:sldMk cId="0" sldId="380"/>
            <ac:spMk id="21506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01:20:29.594" v="2439" actId="20577"/>
          <ac:spMkLst>
            <pc:docMk/>
            <pc:sldMk cId="0" sldId="380"/>
            <ac:spMk id="21507" creationId="{00000000-0000-0000-0000-000000000000}"/>
          </ac:spMkLst>
        </pc:spChg>
        <pc:spChg chg="del mod ord">
          <ac:chgData name="Ratan Lal" userId="4aa2f7af-a8f9-4b39-9bfa-af7375b87563" providerId="ADAL" clId="{0D2ACE3E-2B49-6C46-90A8-E953555BD18E}" dt="2022-01-17T01:03:15.063" v="2385" actId="700"/>
          <ac:spMkLst>
            <pc:docMk/>
            <pc:sldMk cId="0" sldId="380"/>
            <ac:spMk id="21508" creationId="{00000000-0000-0000-0000-000000000000}"/>
          </ac:spMkLst>
        </pc:spChg>
        <pc:picChg chg="add del mod">
          <ac:chgData name="Ratan Lal" userId="4aa2f7af-a8f9-4b39-9bfa-af7375b87563" providerId="ADAL" clId="{0D2ACE3E-2B49-6C46-90A8-E953555BD18E}" dt="2022-01-17T01:23:50.251" v="2449" actId="21"/>
          <ac:picMkLst>
            <pc:docMk/>
            <pc:sldMk cId="0" sldId="380"/>
            <ac:picMk id="6" creationId="{90003838-12CD-064C-B365-293CA41097A0}"/>
          </ac:picMkLst>
        </pc:picChg>
        <pc:picChg chg="add mod">
          <ac:chgData name="Ratan Lal" userId="4aa2f7af-a8f9-4b39-9bfa-af7375b87563" providerId="ADAL" clId="{0D2ACE3E-2B49-6C46-90A8-E953555BD18E}" dt="2022-01-17T05:52:47.123" v="2584" actId="14100"/>
          <ac:picMkLst>
            <pc:docMk/>
            <pc:sldMk cId="0" sldId="380"/>
            <ac:picMk id="10" creationId="{ECA7AB2A-0709-A34E-B06C-CF572A8B7226}"/>
          </ac:picMkLst>
        </pc:picChg>
        <pc:picChg chg="add del mod">
          <ac:chgData name="Ratan Lal" userId="4aa2f7af-a8f9-4b39-9bfa-af7375b87563" providerId="ADAL" clId="{0D2ACE3E-2B49-6C46-90A8-E953555BD18E}" dt="2022-01-17T05:47:09.980" v="2500" actId="21"/>
          <ac:picMkLst>
            <pc:docMk/>
            <pc:sldMk cId="0" sldId="380"/>
            <ac:picMk id="12" creationId="{53FB3C14-4198-4E4A-8FAB-1A54E5904817}"/>
          </ac:picMkLst>
        </pc:picChg>
        <pc:picChg chg="add mod">
          <ac:chgData name="Ratan Lal" userId="4aa2f7af-a8f9-4b39-9bfa-af7375b87563" providerId="ADAL" clId="{0D2ACE3E-2B49-6C46-90A8-E953555BD18E}" dt="2022-01-17T05:52:25.274" v="2573" actId="14100"/>
          <ac:picMkLst>
            <pc:docMk/>
            <pc:sldMk cId="0" sldId="380"/>
            <ac:picMk id="15" creationId="{367DF2B0-9F65-5B46-8121-6765EF13F891}"/>
          </ac:picMkLst>
        </pc:picChg>
        <pc:picChg chg="add del mod">
          <ac:chgData name="Ratan Lal" userId="4aa2f7af-a8f9-4b39-9bfa-af7375b87563" providerId="ADAL" clId="{0D2ACE3E-2B49-6C46-90A8-E953555BD18E}" dt="2022-01-17T05:52:02.627" v="2570" actId="478"/>
          <ac:picMkLst>
            <pc:docMk/>
            <pc:sldMk cId="0" sldId="380"/>
            <ac:picMk id="16" creationId="{30434E1F-F604-ED46-AB43-60CE1C128DA4}"/>
          </ac:picMkLst>
        </pc:picChg>
      </pc:sldChg>
      <pc:sldChg chg="modSp del mod">
        <pc:chgData name="Ratan Lal" userId="4aa2f7af-a8f9-4b39-9bfa-af7375b87563" providerId="ADAL" clId="{0D2ACE3E-2B49-6C46-90A8-E953555BD18E}" dt="2022-01-17T06:22:00.763" v="2981" actId="2696"/>
        <pc:sldMkLst>
          <pc:docMk/>
          <pc:sldMk cId="0" sldId="381"/>
        </pc:sldMkLst>
        <pc:spChg chg="mod">
          <ac:chgData name="Ratan Lal" userId="4aa2f7af-a8f9-4b39-9bfa-af7375b87563" providerId="ADAL" clId="{0D2ACE3E-2B49-6C46-90A8-E953555BD18E}" dt="2022-01-17T06:17:15.778" v="2980" actId="20577"/>
          <ac:spMkLst>
            <pc:docMk/>
            <pc:sldMk cId="0" sldId="381"/>
            <ac:spMk id="25604" creationId="{00000000-0000-0000-0000-000000000000}"/>
          </ac:spMkLst>
        </pc:spChg>
      </pc:sldChg>
      <pc:sldChg chg="modSp mod">
        <pc:chgData name="Ratan Lal" userId="4aa2f7af-a8f9-4b39-9bfa-af7375b87563" providerId="ADAL" clId="{0D2ACE3E-2B49-6C46-90A8-E953555BD18E}" dt="2022-01-17T06:22:11.870" v="2986" actId="20577"/>
        <pc:sldMkLst>
          <pc:docMk/>
          <pc:sldMk cId="0" sldId="382"/>
        </pc:sldMkLst>
        <pc:spChg chg="mod">
          <ac:chgData name="Ratan Lal" userId="4aa2f7af-a8f9-4b39-9bfa-af7375b87563" providerId="ADAL" clId="{0D2ACE3E-2B49-6C46-90A8-E953555BD18E}" dt="2022-01-17T06:22:11.870" v="2986" actId="20577"/>
          <ac:spMkLst>
            <pc:docMk/>
            <pc:sldMk cId="0" sldId="382"/>
            <ac:spMk id="27652" creationId="{00000000-0000-0000-0000-000000000000}"/>
          </ac:spMkLst>
        </pc:spChg>
      </pc:sldChg>
      <pc:sldChg chg="addSp delSp modSp del mod">
        <pc:chgData name="Ratan Lal" userId="4aa2f7af-a8f9-4b39-9bfa-af7375b87563" providerId="ADAL" clId="{0D2ACE3E-2B49-6C46-90A8-E953555BD18E}" dt="2022-01-17T01:33:52.204" v="2498" actId="2696"/>
        <pc:sldMkLst>
          <pc:docMk/>
          <pc:sldMk cId="0" sldId="383"/>
        </pc:sldMkLst>
        <pc:spChg chg="add del mod">
          <ac:chgData name="Ratan Lal" userId="4aa2f7af-a8f9-4b39-9bfa-af7375b87563" providerId="ADAL" clId="{0D2ACE3E-2B49-6C46-90A8-E953555BD18E}" dt="2022-01-16T20:43:01.865" v="934" actId="47"/>
          <ac:spMkLst>
            <pc:docMk/>
            <pc:sldMk cId="0" sldId="383"/>
            <ac:spMk id="2" creationId="{32677C91-6552-1945-9125-F3EECB822A36}"/>
          </ac:spMkLst>
        </pc:spChg>
      </pc:sldChg>
      <pc:sldChg chg="modSp del mod">
        <pc:chgData name="Ratan Lal" userId="4aa2f7af-a8f9-4b39-9bfa-af7375b87563" providerId="ADAL" clId="{0D2ACE3E-2B49-6C46-90A8-E953555BD18E}" dt="2022-01-17T14:43:38.244" v="3245" actId="2696"/>
        <pc:sldMkLst>
          <pc:docMk/>
          <pc:sldMk cId="1338241520" sldId="384"/>
        </pc:sldMkLst>
        <pc:spChg chg="mod">
          <ac:chgData name="Ratan Lal" userId="4aa2f7af-a8f9-4b39-9bfa-af7375b87563" providerId="ADAL" clId="{0D2ACE3E-2B49-6C46-90A8-E953555BD18E}" dt="2022-01-16T21:56:04.530" v="1061" actId="113"/>
          <ac:spMkLst>
            <pc:docMk/>
            <pc:sldMk cId="1338241520" sldId="384"/>
            <ac:spMk id="3" creationId="{00000000-0000-0000-0000-000000000000}"/>
          </ac:spMkLst>
        </pc:spChg>
      </pc:sldChg>
      <pc:sldChg chg="modSp mod">
        <pc:chgData name="Ratan Lal" userId="4aa2f7af-a8f9-4b39-9bfa-af7375b87563" providerId="ADAL" clId="{0D2ACE3E-2B49-6C46-90A8-E953555BD18E}" dt="2022-01-17T05:59:46.871" v="2605" actId="1036"/>
        <pc:sldMkLst>
          <pc:docMk/>
          <pc:sldMk cId="0" sldId="385"/>
        </pc:sldMkLst>
        <pc:spChg chg="mod">
          <ac:chgData name="Ratan Lal" userId="4aa2f7af-a8f9-4b39-9bfa-af7375b87563" providerId="ADAL" clId="{0D2ACE3E-2B49-6C46-90A8-E953555BD18E}" dt="2022-01-17T05:53:07.515" v="2589" actId="20577"/>
          <ac:spMkLst>
            <pc:docMk/>
            <pc:sldMk cId="0" sldId="385"/>
            <ac:spMk id="25603" creationId="{00000000-0000-0000-0000-000000000000}"/>
          </ac:spMkLst>
        </pc:spChg>
        <pc:spChg chg="mod">
          <ac:chgData name="Ratan Lal" userId="4aa2f7af-a8f9-4b39-9bfa-af7375b87563" providerId="ADAL" clId="{0D2ACE3E-2B49-6C46-90A8-E953555BD18E}" dt="2022-01-17T05:59:38.795" v="2596" actId="20577"/>
          <ac:spMkLst>
            <pc:docMk/>
            <pc:sldMk cId="0" sldId="385"/>
            <ac:spMk id="25604" creationId="{00000000-0000-0000-0000-000000000000}"/>
          </ac:spMkLst>
        </pc:spChg>
        <pc:picChg chg="mod">
          <ac:chgData name="Ratan Lal" userId="4aa2f7af-a8f9-4b39-9bfa-af7375b87563" providerId="ADAL" clId="{0D2ACE3E-2B49-6C46-90A8-E953555BD18E}" dt="2022-01-17T05:59:46.871" v="2605" actId="1036"/>
          <ac:picMkLst>
            <pc:docMk/>
            <pc:sldMk cId="0" sldId="385"/>
            <ac:picMk id="6" creationId="{CA05B64A-25E8-496F-A992-5F5DA25EE798}"/>
          </ac:picMkLst>
        </pc:picChg>
      </pc:sldChg>
      <pc:sldChg chg="modSp add mod">
        <pc:chgData name="Ratan Lal" userId="4aa2f7af-a8f9-4b39-9bfa-af7375b87563" providerId="ADAL" clId="{0D2ACE3E-2B49-6C46-90A8-E953555BD18E}" dt="2022-01-17T00:17:54.141" v="1714" actId="20577"/>
        <pc:sldMkLst>
          <pc:docMk/>
          <pc:sldMk cId="3362499318" sldId="386"/>
        </pc:sldMkLst>
        <pc:spChg chg="mod">
          <ac:chgData name="Ratan Lal" userId="4aa2f7af-a8f9-4b39-9bfa-af7375b87563" providerId="ADAL" clId="{0D2ACE3E-2B49-6C46-90A8-E953555BD18E}" dt="2022-01-16T20:02:39.128" v="8" actId="20577"/>
          <ac:spMkLst>
            <pc:docMk/>
            <pc:sldMk cId="3362499318" sldId="386"/>
            <ac:spMk id="17411" creationId="{00000000-0000-0000-0000-000000000000}"/>
          </ac:spMkLst>
        </pc:spChg>
        <pc:spChg chg="mod">
          <ac:chgData name="Ratan Lal" userId="4aa2f7af-a8f9-4b39-9bfa-af7375b87563" providerId="ADAL" clId="{0D2ACE3E-2B49-6C46-90A8-E953555BD18E}" dt="2022-01-17T00:17:54.141" v="1714" actId="20577"/>
          <ac:spMkLst>
            <pc:docMk/>
            <pc:sldMk cId="3362499318" sldId="386"/>
            <ac:spMk id="17412" creationId="{00000000-0000-0000-0000-000000000000}"/>
          </ac:spMkLst>
        </pc:spChg>
      </pc:sldChg>
      <pc:sldChg chg="addSp delSp modSp add mod modClrScheme chgLayout">
        <pc:chgData name="Ratan Lal" userId="4aa2f7af-a8f9-4b39-9bfa-af7375b87563" providerId="ADAL" clId="{0D2ACE3E-2B49-6C46-90A8-E953555BD18E}" dt="2022-01-17T06:31:53.558" v="3151" actId="20577"/>
        <pc:sldMkLst>
          <pc:docMk/>
          <pc:sldMk cId="2766200378" sldId="387"/>
        </pc:sldMkLst>
        <pc:spChg chg="add mod ord">
          <ac:chgData name="Ratan Lal" userId="4aa2f7af-a8f9-4b39-9bfa-af7375b87563" providerId="ADAL" clId="{0D2ACE3E-2B49-6C46-90A8-E953555BD18E}" dt="2022-01-17T06:31:53.558" v="3151" actId="20577"/>
          <ac:spMkLst>
            <pc:docMk/>
            <pc:sldMk cId="2766200378" sldId="387"/>
            <ac:spMk id="3" creationId="{EB0B7F19-ADCA-D645-B815-0176D270079C}"/>
          </ac:spMkLst>
        </pc:spChg>
        <pc:spChg chg="mod ord">
          <ac:chgData name="Ratan Lal" userId="4aa2f7af-a8f9-4b39-9bfa-af7375b87563" providerId="ADAL" clId="{0D2ACE3E-2B49-6C46-90A8-E953555BD18E}" dt="2022-01-16T22:18:59.225" v="1253" actId="700"/>
          <ac:spMkLst>
            <pc:docMk/>
            <pc:sldMk cId="2766200378" sldId="387"/>
            <ac:spMk id="4" creationId="{00000000-0000-0000-0000-000000000000}"/>
          </ac:spMkLst>
        </pc:spChg>
        <pc:spChg chg="add mod">
          <ac:chgData name="Ratan Lal" userId="4aa2f7af-a8f9-4b39-9bfa-af7375b87563" providerId="ADAL" clId="{0D2ACE3E-2B49-6C46-90A8-E953555BD18E}" dt="2022-01-16T22:59:17.114" v="1432" actId="20577"/>
          <ac:spMkLst>
            <pc:docMk/>
            <pc:sldMk cId="2766200378" sldId="387"/>
            <ac:spMk id="5" creationId="{E1C7E06D-E2A3-DF4F-8898-9A4E7B20C363}"/>
          </ac:spMkLst>
        </pc:spChg>
        <pc:spChg chg="add del mod">
          <ac:chgData name="Ratan Lal" userId="4aa2f7af-a8f9-4b39-9bfa-af7375b87563" providerId="ADAL" clId="{0D2ACE3E-2B49-6C46-90A8-E953555BD18E}" dt="2022-01-16T22:26:54.157" v="1297"/>
          <ac:spMkLst>
            <pc:docMk/>
            <pc:sldMk cId="2766200378" sldId="387"/>
            <ac:spMk id="6" creationId="{E3094AE6-C3C0-AE4E-B58A-FFF34957FF8A}"/>
          </ac:spMkLst>
        </pc:spChg>
        <pc:spChg chg="add mod">
          <ac:chgData name="Ratan Lal" userId="4aa2f7af-a8f9-4b39-9bfa-af7375b87563" providerId="ADAL" clId="{0D2ACE3E-2B49-6C46-90A8-E953555BD18E}" dt="2022-01-16T22:30:26.462" v="1325" actId="122"/>
          <ac:spMkLst>
            <pc:docMk/>
            <pc:sldMk cId="2766200378" sldId="387"/>
            <ac:spMk id="7" creationId="{F48391AF-1DED-8346-A74E-7C154BC89C70}"/>
          </ac:spMkLst>
        </pc:spChg>
        <pc:spChg chg="add mod">
          <ac:chgData name="Ratan Lal" userId="4aa2f7af-a8f9-4b39-9bfa-af7375b87563" providerId="ADAL" clId="{0D2ACE3E-2B49-6C46-90A8-E953555BD18E}" dt="2022-01-16T22:59:26.141" v="1439" actId="20577"/>
          <ac:spMkLst>
            <pc:docMk/>
            <pc:sldMk cId="2766200378" sldId="387"/>
            <ac:spMk id="10" creationId="{8177C932-8C2A-4F4E-A2E6-33939F0224F0}"/>
          </ac:spMkLst>
        </pc:spChg>
        <pc:spChg chg="add mod">
          <ac:chgData name="Ratan Lal" userId="4aa2f7af-a8f9-4b39-9bfa-af7375b87563" providerId="ADAL" clId="{0D2ACE3E-2B49-6C46-90A8-E953555BD18E}" dt="2022-01-16T22:59:33.778" v="1446" actId="20577"/>
          <ac:spMkLst>
            <pc:docMk/>
            <pc:sldMk cId="2766200378" sldId="387"/>
            <ac:spMk id="11" creationId="{CE0C4CFE-8EB3-A248-8530-6C7772F11EBB}"/>
          </ac:spMkLst>
        </pc:spChg>
        <pc:spChg chg="add mod">
          <ac:chgData name="Ratan Lal" userId="4aa2f7af-a8f9-4b39-9bfa-af7375b87563" providerId="ADAL" clId="{0D2ACE3E-2B49-6C46-90A8-E953555BD18E}" dt="2022-01-16T22:30:29.669" v="1326" actId="122"/>
          <ac:spMkLst>
            <pc:docMk/>
            <pc:sldMk cId="2766200378" sldId="387"/>
            <ac:spMk id="13" creationId="{4C81DD31-812A-4A43-998A-6ADD38AA8D21}"/>
          </ac:spMkLst>
        </pc:spChg>
        <pc:spChg chg="add mod">
          <ac:chgData name="Ratan Lal" userId="4aa2f7af-a8f9-4b39-9bfa-af7375b87563" providerId="ADAL" clId="{0D2ACE3E-2B49-6C46-90A8-E953555BD18E}" dt="2022-01-16T22:30:34.036" v="1327" actId="122"/>
          <ac:spMkLst>
            <pc:docMk/>
            <pc:sldMk cId="2766200378" sldId="387"/>
            <ac:spMk id="14" creationId="{1378C39E-2282-F54E-BF35-10B7AAAE2985}"/>
          </ac:spMkLst>
        </pc:spChg>
        <pc:spChg chg="add mod">
          <ac:chgData name="Ratan Lal" userId="4aa2f7af-a8f9-4b39-9bfa-af7375b87563" providerId="ADAL" clId="{0D2ACE3E-2B49-6C46-90A8-E953555BD18E}" dt="2022-01-16T22:59:20.617" v="1436" actId="20577"/>
          <ac:spMkLst>
            <pc:docMk/>
            <pc:sldMk cId="2766200378" sldId="387"/>
            <ac:spMk id="18" creationId="{B2063BD6-F588-1C4B-B353-BBC4AB056148}"/>
          </ac:spMkLst>
        </pc:spChg>
        <pc:spChg chg="add mod">
          <ac:chgData name="Ratan Lal" userId="4aa2f7af-a8f9-4b39-9bfa-af7375b87563" providerId="ADAL" clId="{0D2ACE3E-2B49-6C46-90A8-E953555BD18E}" dt="2022-01-16T22:59:36.447" v="1450" actId="20577"/>
          <ac:spMkLst>
            <pc:docMk/>
            <pc:sldMk cId="2766200378" sldId="387"/>
            <ac:spMk id="29" creationId="{2970BE82-7E55-CF4F-BB15-124D19AA1A0B}"/>
          </ac:spMkLst>
        </pc:spChg>
        <pc:spChg chg="add mod">
          <ac:chgData name="Ratan Lal" userId="4aa2f7af-a8f9-4b39-9bfa-af7375b87563" providerId="ADAL" clId="{0D2ACE3E-2B49-6C46-90A8-E953555BD18E}" dt="2022-01-16T22:59:30.981" v="1442" actId="20577"/>
          <ac:spMkLst>
            <pc:docMk/>
            <pc:sldMk cId="2766200378" sldId="387"/>
            <ac:spMk id="30" creationId="{F4A6298A-F7C6-DA42-A870-129CA53957E9}"/>
          </ac:spMkLst>
        </pc:spChg>
        <pc:spChg chg="add mod">
          <ac:chgData name="Ratan Lal" userId="4aa2f7af-a8f9-4b39-9bfa-af7375b87563" providerId="ADAL" clId="{0D2ACE3E-2B49-6C46-90A8-E953555BD18E}" dt="2022-01-16T23:03:17.597" v="1481" actId="1036"/>
          <ac:spMkLst>
            <pc:docMk/>
            <pc:sldMk cId="2766200378" sldId="387"/>
            <ac:spMk id="40" creationId="{DC8F70D9-F9EC-AB4F-9E0C-86F6462AEBE3}"/>
          </ac:spMkLst>
        </pc:spChg>
        <pc:spChg chg="add mod">
          <ac:chgData name="Ratan Lal" userId="4aa2f7af-a8f9-4b39-9bfa-af7375b87563" providerId="ADAL" clId="{0D2ACE3E-2B49-6C46-90A8-E953555BD18E}" dt="2022-01-16T22:57:52.214" v="1401" actId="20577"/>
          <ac:spMkLst>
            <pc:docMk/>
            <pc:sldMk cId="2766200378" sldId="387"/>
            <ac:spMk id="45" creationId="{F2C6969F-5812-9A44-BF04-72D835BD1072}"/>
          </ac:spMkLst>
        </pc:spChg>
        <pc:spChg chg="add mod">
          <ac:chgData name="Ratan Lal" userId="4aa2f7af-a8f9-4b39-9bfa-af7375b87563" providerId="ADAL" clId="{0D2ACE3E-2B49-6C46-90A8-E953555BD18E}" dt="2022-01-16T23:02:17.525" v="1472" actId="1076"/>
          <ac:spMkLst>
            <pc:docMk/>
            <pc:sldMk cId="2766200378" sldId="387"/>
            <ac:spMk id="46" creationId="{932E279C-4413-8744-9BB1-0A000633861B}"/>
          </ac:spMkLst>
        </pc:spChg>
        <pc:spChg chg="mod ord">
          <ac:chgData name="Ratan Lal" userId="4aa2f7af-a8f9-4b39-9bfa-af7375b87563" providerId="ADAL" clId="{0D2ACE3E-2B49-6C46-90A8-E953555BD18E}" dt="2022-01-16T22:18:59.225" v="1253" actId="700"/>
          <ac:spMkLst>
            <pc:docMk/>
            <pc:sldMk cId="2766200378" sldId="387"/>
            <ac:spMk id="31746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6T22:18:59.225" v="1253" actId="700"/>
          <ac:spMkLst>
            <pc:docMk/>
            <pc:sldMk cId="2766200378" sldId="387"/>
            <ac:spMk id="31747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06:31:34.293" v="3123" actId="20577"/>
          <ac:spMkLst>
            <pc:docMk/>
            <pc:sldMk cId="2766200378" sldId="387"/>
            <ac:spMk id="31748" creationId="{00000000-0000-0000-0000-000000000000}"/>
          </ac:spMkLst>
        </pc:spChg>
        <pc:grpChg chg="add mod">
          <ac:chgData name="Ratan Lal" userId="4aa2f7af-a8f9-4b39-9bfa-af7375b87563" providerId="ADAL" clId="{0D2ACE3E-2B49-6C46-90A8-E953555BD18E}" dt="2022-01-17T06:30:42.321" v="3080" actId="1038"/>
          <ac:grpSpMkLst>
            <pc:docMk/>
            <pc:sldMk cId="2766200378" sldId="387"/>
            <ac:grpSpMk id="61" creationId="{66863241-7450-1649-A495-5CD4D7ED8504}"/>
          </ac:grpSpMkLst>
        </pc:grpChg>
        <pc:grpChg chg="add">
          <ac:chgData name="Ratan Lal" userId="4aa2f7af-a8f9-4b39-9bfa-af7375b87563" providerId="ADAL" clId="{0D2ACE3E-2B49-6C46-90A8-E953555BD18E}" dt="2022-01-16T23:04:41.496" v="1485" actId="164"/>
          <ac:grpSpMkLst>
            <pc:docMk/>
            <pc:sldMk cId="2766200378" sldId="387"/>
            <ac:grpSpMk id="62" creationId="{DCD0E16C-FD4B-6D4D-8B34-F507B418EC9F}"/>
          </ac:grpSpMkLst>
        </pc:grpChg>
        <pc:graphicFrameChg chg="add del mod modGraphic">
          <ac:chgData name="Ratan Lal" userId="4aa2f7af-a8f9-4b39-9bfa-af7375b87563" providerId="ADAL" clId="{0D2ACE3E-2B49-6C46-90A8-E953555BD18E}" dt="2022-01-16T22:23:34.576" v="1264" actId="478"/>
          <ac:graphicFrameMkLst>
            <pc:docMk/>
            <pc:sldMk cId="2766200378" sldId="387"/>
            <ac:graphicFrameMk id="2" creationId="{CFB6056D-1A18-BB48-906F-C63278A46561}"/>
          </ac:graphicFrameMkLst>
        </pc:graphicFrameChg>
        <pc:cxnChg chg="add mod">
          <ac:chgData name="Ratan Lal" userId="4aa2f7af-a8f9-4b39-9bfa-af7375b87563" providerId="ADAL" clId="{0D2ACE3E-2B49-6C46-90A8-E953555BD18E}" dt="2022-01-16T22:30:40.412" v="1328" actId="14100"/>
          <ac:cxnSpMkLst>
            <pc:docMk/>
            <pc:sldMk cId="2766200378" sldId="387"/>
            <ac:cxnSpMk id="9" creationId="{1D5F0AD4-5EDD-7946-95FF-DA77FE182097}"/>
          </ac:cxnSpMkLst>
        </pc:cxnChg>
        <pc:cxnChg chg="add mod">
          <ac:chgData name="Ratan Lal" userId="4aa2f7af-a8f9-4b39-9bfa-af7375b87563" providerId="ADAL" clId="{0D2ACE3E-2B49-6C46-90A8-E953555BD18E}" dt="2022-01-16T22:31:28.106" v="1332" actId="14100"/>
          <ac:cxnSpMkLst>
            <pc:docMk/>
            <pc:sldMk cId="2766200378" sldId="387"/>
            <ac:cxnSpMk id="21" creationId="{B8566BF9-746A-F241-8BA3-F9E1FAA6A69C}"/>
          </ac:cxnSpMkLst>
        </pc:cxnChg>
        <pc:cxnChg chg="add mod">
          <ac:chgData name="Ratan Lal" userId="4aa2f7af-a8f9-4b39-9bfa-af7375b87563" providerId="ADAL" clId="{0D2ACE3E-2B49-6C46-90A8-E953555BD18E}" dt="2022-01-16T22:31:39.206" v="1335" actId="14100"/>
          <ac:cxnSpMkLst>
            <pc:docMk/>
            <pc:sldMk cId="2766200378" sldId="387"/>
            <ac:cxnSpMk id="25" creationId="{01A583E9-0C9B-9D47-99F3-CE5D952B8710}"/>
          </ac:cxnSpMkLst>
        </pc:cxnChg>
        <pc:cxnChg chg="add del mod">
          <ac:chgData name="Ratan Lal" userId="4aa2f7af-a8f9-4b39-9bfa-af7375b87563" providerId="ADAL" clId="{0D2ACE3E-2B49-6C46-90A8-E953555BD18E}" dt="2022-01-16T22:32:11.436" v="1338"/>
          <ac:cxnSpMkLst>
            <pc:docMk/>
            <pc:sldMk cId="2766200378" sldId="387"/>
            <ac:cxnSpMk id="28" creationId="{B710C33D-411C-D54E-A5A1-5D7BD7700388}"/>
          </ac:cxnSpMkLst>
        </pc:cxnChg>
        <pc:cxnChg chg="add mod">
          <ac:chgData name="Ratan Lal" userId="4aa2f7af-a8f9-4b39-9bfa-af7375b87563" providerId="ADAL" clId="{0D2ACE3E-2B49-6C46-90A8-E953555BD18E}" dt="2022-01-16T22:32:37.748" v="1345" actId="14100"/>
          <ac:cxnSpMkLst>
            <pc:docMk/>
            <pc:sldMk cId="2766200378" sldId="387"/>
            <ac:cxnSpMk id="31" creationId="{D1D0F24C-12D3-3048-9AEE-CC84BCC4F127}"/>
          </ac:cxnSpMkLst>
        </pc:cxnChg>
        <pc:cxnChg chg="add mod">
          <ac:chgData name="Ratan Lal" userId="4aa2f7af-a8f9-4b39-9bfa-af7375b87563" providerId="ADAL" clId="{0D2ACE3E-2B49-6C46-90A8-E953555BD18E}" dt="2022-01-16T22:32:58.185" v="1349" actId="14100"/>
          <ac:cxnSpMkLst>
            <pc:docMk/>
            <pc:sldMk cId="2766200378" sldId="387"/>
            <ac:cxnSpMk id="34" creationId="{CC8D15E9-6460-4F4F-B570-C1551F0279B3}"/>
          </ac:cxnSpMkLst>
        </pc:cxnChg>
        <pc:cxnChg chg="add mod">
          <ac:chgData name="Ratan Lal" userId="4aa2f7af-a8f9-4b39-9bfa-af7375b87563" providerId="ADAL" clId="{0D2ACE3E-2B49-6C46-90A8-E953555BD18E}" dt="2022-01-16T22:33:57.642" v="1367" actId="1076"/>
          <ac:cxnSpMkLst>
            <pc:docMk/>
            <pc:sldMk cId="2766200378" sldId="387"/>
            <ac:cxnSpMk id="37" creationId="{0B405A0F-6766-BA40-B1B6-9B211D87608D}"/>
          </ac:cxnSpMkLst>
        </pc:cxnChg>
        <pc:cxnChg chg="add del mod">
          <ac:chgData name="Ratan Lal" userId="4aa2f7af-a8f9-4b39-9bfa-af7375b87563" providerId="ADAL" clId="{0D2ACE3E-2B49-6C46-90A8-E953555BD18E}" dt="2022-01-16T23:01:08.505" v="1463" actId="478"/>
          <ac:cxnSpMkLst>
            <pc:docMk/>
            <pc:sldMk cId="2766200378" sldId="387"/>
            <ac:cxnSpMk id="42" creationId="{75A2A8DF-BA87-284D-B1AB-4A787578297A}"/>
          </ac:cxnSpMkLst>
        </pc:cxnChg>
        <pc:cxnChg chg="add del mod">
          <ac:chgData name="Ratan Lal" userId="4aa2f7af-a8f9-4b39-9bfa-af7375b87563" providerId="ADAL" clId="{0D2ACE3E-2B49-6C46-90A8-E953555BD18E}" dt="2022-01-16T22:57:14.659" v="1393"/>
          <ac:cxnSpMkLst>
            <pc:docMk/>
            <pc:sldMk cId="2766200378" sldId="387"/>
            <ac:cxnSpMk id="44" creationId="{BF7190A1-D1EA-8C43-ACFA-78093D56EEC3}"/>
          </ac:cxnSpMkLst>
        </pc:cxnChg>
        <pc:cxnChg chg="add mod">
          <ac:chgData name="Ratan Lal" userId="4aa2f7af-a8f9-4b39-9bfa-af7375b87563" providerId="ADAL" clId="{0D2ACE3E-2B49-6C46-90A8-E953555BD18E}" dt="2022-01-16T23:03:17.597" v="1481" actId="1036"/>
          <ac:cxnSpMkLst>
            <pc:docMk/>
            <pc:sldMk cId="2766200378" sldId="387"/>
            <ac:cxnSpMk id="50" creationId="{90D0464A-0D97-8241-8FB0-28A1AEF7AF7F}"/>
          </ac:cxnSpMkLst>
        </pc:cxnChg>
        <pc:cxnChg chg="add mod">
          <ac:chgData name="Ratan Lal" userId="4aa2f7af-a8f9-4b39-9bfa-af7375b87563" providerId="ADAL" clId="{0D2ACE3E-2B49-6C46-90A8-E953555BD18E}" dt="2022-01-16T23:03:17.597" v="1481" actId="1036"/>
          <ac:cxnSpMkLst>
            <pc:docMk/>
            <pc:sldMk cId="2766200378" sldId="387"/>
            <ac:cxnSpMk id="56" creationId="{174A1782-A4C0-F743-83CC-7827D6643C62}"/>
          </ac:cxnSpMkLst>
        </pc:cxnChg>
      </pc:sldChg>
      <pc:sldChg chg="modSp new del mod">
        <pc:chgData name="Ratan Lal" userId="4aa2f7af-a8f9-4b39-9bfa-af7375b87563" providerId="ADAL" clId="{0D2ACE3E-2B49-6C46-90A8-E953555BD18E}" dt="2022-01-16T22:18:46.198" v="1252" actId="680"/>
        <pc:sldMkLst>
          <pc:docMk/>
          <pc:sldMk cId="836523079" sldId="388"/>
        </pc:sldMkLst>
        <pc:spChg chg="mod">
          <ac:chgData name="Ratan Lal" userId="4aa2f7af-a8f9-4b39-9bfa-af7375b87563" providerId="ADAL" clId="{0D2ACE3E-2B49-6C46-90A8-E953555BD18E}" dt="2022-01-16T22:18:45.594" v="1251" actId="20577"/>
          <ac:spMkLst>
            <pc:docMk/>
            <pc:sldMk cId="836523079" sldId="388"/>
            <ac:spMk id="3" creationId="{74440AAA-4FCE-B142-942C-A06A2FAE93FD}"/>
          </ac:spMkLst>
        </pc:spChg>
      </pc:sldChg>
      <pc:sldChg chg="addSp modSp add mod modClrScheme chgLayout">
        <pc:chgData name="Ratan Lal" userId="4aa2f7af-a8f9-4b39-9bfa-af7375b87563" providerId="ADAL" clId="{0D2ACE3E-2B49-6C46-90A8-E953555BD18E}" dt="2022-01-17T14:35:04.065" v="3173" actId="14100"/>
        <pc:sldMkLst>
          <pc:docMk/>
          <pc:sldMk cId="3041229060" sldId="388"/>
        </pc:sldMkLst>
        <pc:spChg chg="add mod ord">
          <ac:chgData name="Ratan Lal" userId="4aa2f7af-a8f9-4b39-9bfa-af7375b87563" providerId="ADAL" clId="{0D2ACE3E-2B49-6C46-90A8-E953555BD18E}" dt="2022-01-17T00:16:04.831" v="1697"/>
          <ac:spMkLst>
            <pc:docMk/>
            <pc:sldMk cId="3041229060" sldId="388"/>
            <ac:spMk id="2" creationId="{92905123-3377-094E-86CA-8FEF7511AEF9}"/>
          </ac:spMkLst>
        </pc:spChg>
        <pc:spChg chg="mod ord">
          <ac:chgData name="Ratan Lal" userId="4aa2f7af-a8f9-4b39-9bfa-af7375b87563" providerId="ADAL" clId="{0D2ACE3E-2B49-6C46-90A8-E953555BD18E}" dt="2022-01-17T00:15:53.515" v="1694" actId="700"/>
          <ac:spMkLst>
            <pc:docMk/>
            <pc:sldMk cId="3041229060" sldId="388"/>
            <ac:spMk id="4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00:15:53.515" v="1694" actId="700"/>
          <ac:spMkLst>
            <pc:docMk/>
            <pc:sldMk cId="3041229060" sldId="388"/>
            <ac:spMk id="33794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00:15:53.515" v="1694" actId="700"/>
          <ac:spMkLst>
            <pc:docMk/>
            <pc:sldMk cId="3041229060" sldId="388"/>
            <ac:spMk id="33795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7T06:33:32.660" v="3156" actId="20577"/>
          <ac:spMkLst>
            <pc:docMk/>
            <pc:sldMk cId="3041229060" sldId="388"/>
            <ac:spMk id="33796" creationId="{00000000-0000-0000-0000-000000000000}"/>
          </ac:spMkLst>
        </pc:spChg>
        <pc:picChg chg="add mod">
          <ac:chgData name="Ratan Lal" userId="4aa2f7af-a8f9-4b39-9bfa-af7375b87563" providerId="ADAL" clId="{0D2ACE3E-2B49-6C46-90A8-E953555BD18E}" dt="2022-01-17T14:34:19.208" v="3166" actId="1037"/>
          <ac:picMkLst>
            <pc:docMk/>
            <pc:sldMk cId="3041229060" sldId="388"/>
            <ac:picMk id="5" creationId="{7BE8729F-E3C4-0B4B-A51E-253AC9D1F633}"/>
          </ac:picMkLst>
        </pc:picChg>
        <pc:picChg chg="add mod">
          <ac:chgData name="Ratan Lal" userId="4aa2f7af-a8f9-4b39-9bfa-af7375b87563" providerId="ADAL" clId="{0D2ACE3E-2B49-6C46-90A8-E953555BD18E}" dt="2022-01-17T14:35:04.065" v="3173" actId="14100"/>
          <ac:picMkLst>
            <pc:docMk/>
            <pc:sldMk cId="3041229060" sldId="388"/>
            <ac:picMk id="7" creationId="{D84FF1D9-4F97-FE4C-BDFD-A8FD06458E10}"/>
          </ac:picMkLst>
        </pc:picChg>
      </pc:sldChg>
      <pc:sldChg chg="add del">
        <pc:chgData name="Ratan Lal" userId="4aa2f7af-a8f9-4b39-9bfa-af7375b87563" providerId="ADAL" clId="{0D2ACE3E-2B49-6C46-90A8-E953555BD18E}" dt="2022-01-17T00:10:13.358" v="1649" actId="2696"/>
        <pc:sldMkLst>
          <pc:docMk/>
          <pc:sldMk cId="319211813" sldId="389"/>
        </pc:sldMkLst>
      </pc:sldChg>
      <pc:sldChg chg="addSp delSp modSp add mod">
        <pc:chgData name="Ratan Lal" userId="4aa2f7af-a8f9-4b39-9bfa-af7375b87563" providerId="ADAL" clId="{0D2ACE3E-2B49-6C46-90A8-E953555BD18E}" dt="2022-01-17T06:03:48.009" v="2619" actId="14100"/>
        <pc:sldMkLst>
          <pc:docMk/>
          <pc:sldMk cId="2635181129" sldId="389"/>
        </pc:sldMkLst>
        <pc:spChg chg="mod">
          <ac:chgData name="Ratan Lal" userId="4aa2f7af-a8f9-4b39-9bfa-af7375b87563" providerId="ADAL" clId="{0D2ACE3E-2B49-6C46-90A8-E953555BD18E}" dt="2022-01-17T06:00:53.260" v="2613" actId="20577"/>
          <ac:spMkLst>
            <pc:docMk/>
            <pc:sldMk cId="2635181129" sldId="389"/>
            <ac:spMk id="25603" creationId="{00000000-0000-0000-0000-000000000000}"/>
          </ac:spMkLst>
        </pc:spChg>
        <pc:picChg chg="add mod">
          <ac:chgData name="Ratan Lal" userId="4aa2f7af-a8f9-4b39-9bfa-af7375b87563" providerId="ADAL" clId="{0D2ACE3E-2B49-6C46-90A8-E953555BD18E}" dt="2022-01-17T06:03:48.009" v="2619" actId="14100"/>
          <ac:picMkLst>
            <pc:docMk/>
            <pc:sldMk cId="2635181129" sldId="389"/>
            <ac:picMk id="3" creationId="{C7CBBA6D-09E7-7240-9F18-AC8713F85045}"/>
          </ac:picMkLst>
        </pc:picChg>
        <pc:picChg chg="del">
          <ac:chgData name="Ratan Lal" userId="4aa2f7af-a8f9-4b39-9bfa-af7375b87563" providerId="ADAL" clId="{0D2ACE3E-2B49-6C46-90A8-E953555BD18E}" dt="2022-01-17T06:03:25.414" v="2614" actId="478"/>
          <ac:picMkLst>
            <pc:docMk/>
            <pc:sldMk cId="2635181129" sldId="389"/>
            <ac:picMk id="6" creationId="{CA05B64A-25E8-496F-A992-5F5DA25EE798}"/>
          </ac:picMkLst>
        </pc:picChg>
      </pc:sldChg>
      <pc:sldChg chg="new del">
        <pc:chgData name="Ratan Lal" userId="4aa2f7af-a8f9-4b39-9bfa-af7375b87563" providerId="ADAL" clId="{0D2ACE3E-2B49-6C46-90A8-E953555BD18E}" dt="2022-01-17T14:39:50.882" v="3175" actId="680"/>
        <pc:sldMkLst>
          <pc:docMk/>
          <pc:sldMk cId="120945111" sldId="390"/>
        </pc:sldMkLst>
      </pc:sldChg>
      <pc:sldChg chg="new del">
        <pc:chgData name="Ratan Lal" userId="4aa2f7af-a8f9-4b39-9bfa-af7375b87563" providerId="ADAL" clId="{0D2ACE3E-2B49-6C46-90A8-E953555BD18E}" dt="2022-01-17T14:39:58.400" v="3177" actId="680"/>
        <pc:sldMkLst>
          <pc:docMk/>
          <pc:sldMk cId="2653664666" sldId="390"/>
        </pc:sldMkLst>
      </pc:sldChg>
      <pc:sldChg chg="addSp delSp modSp add mod">
        <pc:chgData name="Ratan Lal" userId="4aa2f7af-a8f9-4b39-9bfa-af7375b87563" providerId="ADAL" clId="{0D2ACE3E-2B49-6C46-90A8-E953555BD18E}" dt="2022-01-18T01:59:48.058" v="3276" actId="1076"/>
        <pc:sldMkLst>
          <pc:docMk/>
          <pc:sldMk cId="3393743085" sldId="390"/>
        </pc:sldMkLst>
        <pc:spChg chg="mod">
          <ac:chgData name="Ratan Lal" userId="4aa2f7af-a8f9-4b39-9bfa-af7375b87563" providerId="ADAL" clId="{0D2ACE3E-2B49-6C46-90A8-E953555BD18E}" dt="2022-01-17T14:43:49.463" v="3248" actId="20577"/>
          <ac:spMkLst>
            <pc:docMk/>
            <pc:sldMk cId="3393743085" sldId="390"/>
            <ac:spMk id="2" creationId="{EDDFDF99-E20D-6046-807E-19015965401B}"/>
          </ac:spMkLst>
        </pc:spChg>
        <pc:spChg chg="mod">
          <ac:chgData name="Ratan Lal" userId="4aa2f7af-a8f9-4b39-9bfa-af7375b87563" providerId="ADAL" clId="{0D2ACE3E-2B49-6C46-90A8-E953555BD18E}" dt="2022-01-17T14:43:46.747" v="3247" actId="20577"/>
          <ac:spMkLst>
            <pc:docMk/>
            <pc:sldMk cId="3393743085" sldId="390"/>
            <ac:spMk id="35844" creationId="{00000000-0000-0000-0000-000000000000}"/>
          </ac:spMkLst>
        </pc:spChg>
        <pc:picChg chg="add del mod">
          <ac:chgData name="Ratan Lal" userId="4aa2f7af-a8f9-4b39-9bfa-af7375b87563" providerId="ADAL" clId="{0D2ACE3E-2B49-6C46-90A8-E953555BD18E}" dt="2022-01-17T14:58:30.601" v="3257" actId="478"/>
          <ac:picMkLst>
            <pc:docMk/>
            <pc:sldMk cId="3393743085" sldId="390"/>
            <ac:picMk id="5" creationId="{14A3093A-049E-AC4F-B4F2-E4B6E68E31E4}"/>
          </ac:picMkLst>
        </pc:picChg>
        <pc:picChg chg="add mod">
          <ac:chgData name="Ratan Lal" userId="4aa2f7af-a8f9-4b39-9bfa-af7375b87563" providerId="ADAL" clId="{0D2ACE3E-2B49-6C46-90A8-E953555BD18E}" dt="2022-01-18T01:59:15.899" v="3272" actId="1036"/>
          <ac:picMkLst>
            <pc:docMk/>
            <pc:sldMk cId="3393743085" sldId="390"/>
            <ac:picMk id="5" creationId="{51177102-FB56-CF41-9FA1-2D7AF312CFE1}"/>
          </ac:picMkLst>
        </pc:picChg>
        <pc:picChg chg="add del mod">
          <ac:chgData name="Ratan Lal" userId="4aa2f7af-a8f9-4b39-9bfa-af7375b87563" providerId="ADAL" clId="{0D2ACE3E-2B49-6C46-90A8-E953555BD18E}" dt="2022-01-18T01:58:53.141" v="3265" actId="478"/>
          <ac:picMkLst>
            <pc:docMk/>
            <pc:sldMk cId="3393743085" sldId="390"/>
            <ac:picMk id="7" creationId="{96386B66-5989-8646-9814-1F450AF311D4}"/>
          </ac:picMkLst>
        </pc:picChg>
        <pc:picChg chg="add mod">
          <ac:chgData name="Ratan Lal" userId="4aa2f7af-a8f9-4b39-9bfa-af7375b87563" providerId="ADAL" clId="{0D2ACE3E-2B49-6C46-90A8-E953555BD18E}" dt="2022-01-18T01:59:48.058" v="3276" actId="1076"/>
          <ac:picMkLst>
            <pc:docMk/>
            <pc:sldMk cId="3393743085" sldId="390"/>
            <ac:picMk id="8" creationId="{4FD15561-5805-E248-AB44-1F8919285A74}"/>
          </ac:picMkLst>
        </pc:picChg>
      </pc:sldChg>
      <pc:sldChg chg="addSp modSp add mod modClrScheme chgLayout">
        <pc:chgData name="Ratan Lal" userId="4aa2f7af-a8f9-4b39-9bfa-af7375b87563" providerId="ADAL" clId="{0D2ACE3E-2B49-6C46-90A8-E953555BD18E}" dt="2022-01-18T03:16:17.685" v="3583" actId="20577"/>
        <pc:sldMkLst>
          <pc:docMk/>
          <pc:sldMk cId="4013206814" sldId="391"/>
        </pc:sldMkLst>
        <pc:spChg chg="add mod ord">
          <ac:chgData name="Ratan Lal" userId="4aa2f7af-a8f9-4b39-9bfa-af7375b87563" providerId="ADAL" clId="{0D2ACE3E-2B49-6C46-90A8-E953555BD18E}" dt="2022-01-18T03:16:10.371" v="3581" actId="5793"/>
          <ac:spMkLst>
            <pc:docMk/>
            <pc:sldMk cId="4013206814" sldId="391"/>
            <ac:spMk id="2" creationId="{43A90E73-E8D4-E741-835E-808621F14037}"/>
          </ac:spMkLst>
        </pc:spChg>
        <pc:spChg chg="mod ord">
          <ac:chgData name="Ratan Lal" userId="4aa2f7af-a8f9-4b39-9bfa-af7375b87563" providerId="ADAL" clId="{0D2ACE3E-2B49-6C46-90A8-E953555BD18E}" dt="2022-01-18T03:14:29.106" v="3550" actId="700"/>
          <ac:spMkLst>
            <pc:docMk/>
            <pc:sldMk cId="4013206814" sldId="391"/>
            <ac:spMk id="4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8T03:14:29.106" v="3550" actId="700"/>
          <ac:spMkLst>
            <pc:docMk/>
            <pc:sldMk cId="4013206814" sldId="391"/>
            <ac:spMk id="37890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8T03:14:29.106" v="3550" actId="700"/>
          <ac:spMkLst>
            <pc:docMk/>
            <pc:sldMk cId="4013206814" sldId="391"/>
            <ac:spMk id="37891" creationId="{00000000-0000-0000-0000-000000000000}"/>
          </ac:spMkLst>
        </pc:spChg>
        <pc:spChg chg="mod ord">
          <ac:chgData name="Ratan Lal" userId="4aa2f7af-a8f9-4b39-9bfa-af7375b87563" providerId="ADAL" clId="{0D2ACE3E-2B49-6C46-90A8-E953555BD18E}" dt="2022-01-18T03:16:17.685" v="3583" actId="20577"/>
          <ac:spMkLst>
            <pc:docMk/>
            <pc:sldMk cId="4013206814" sldId="391"/>
            <ac:spMk id="37892" creationId="{00000000-0000-0000-0000-000000000000}"/>
          </ac:spMkLst>
        </pc:spChg>
      </pc:sldChg>
      <pc:sldChg chg="modSp add mod">
        <pc:chgData name="Ratan Lal" userId="4aa2f7af-a8f9-4b39-9bfa-af7375b87563" providerId="ADAL" clId="{0D2ACE3E-2B49-6C46-90A8-E953555BD18E}" dt="2022-01-18T03:59:10.778" v="3959" actId="5793"/>
        <pc:sldMkLst>
          <pc:docMk/>
          <pc:sldMk cId="3895936449" sldId="392"/>
        </pc:sldMkLst>
        <pc:spChg chg="mod">
          <ac:chgData name="Ratan Lal" userId="4aa2f7af-a8f9-4b39-9bfa-af7375b87563" providerId="ADAL" clId="{0D2ACE3E-2B49-6C46-90A8-E953555BD18E}" dt="2022-01-18T03:59:10.778" v="3959" actId="5793"/>
          <ac:spMkLst>
            <pc:docMk/>
            <pc:sldMk cId="3895936449" sldId="392"/>
            <ac:spMk id="44036" creationId="{00000000-0000-0000-0000-000000000000}"/>
          </ac:spMkLst>
        </pc:spChg>
      </pc:sldChg>
      <pc:sldChg chg="add">
        <pc:chgData name="Ratan Lal" userId="4aa2f7af-a8f9-4b39-9bfa-af7375b87563" providerId="ADAL" clId="{0D2ACE3E-2B49-6C46-90A8-E953555BD18E}" dt="2022-01-18T04:02:18.092" v="3960"/>
        <pc:sldMkLst>
          <pc:docMk/>
          <pc:sldMk cId="0" sldId="393"/>
        </pc:sldMkLst>
      </pc:sldChg>
      <pc:sldChg chg="modSp add mod">
        <pc:chgData name="Ratan Lal" userId="4aa2f7af-a8f9-4b39-9bfa-af7375b87563" providerId="ADAL" clId="{0D2ACE3E-2B49-6C46-90A8-E953555BD18E}" dt="2022-01-18T04:10:39.942" v="4429" actId="255"/>
        <pc:sldMkLst>
          <pc:docMk/>
          <pc:sldMk cId="204759606" sldId="394"/>
        </pc:sldMkLst>
        <pc:spChg chg="mod">
          <ac:chgData name="Ratan Lal" userId="4aa2f7af-a8f9-4b39-9bfa-af7375b87563" providerId="ADAL" clId="{0D2ACE3E-2B49-6C46-90A8-E953555BD18E}" dt="2022-01-18T04:10:39.942" v="4429" actId="255"/>
          <ac:spMkLst>
            <pc:docMk/>
            <pc:sldMk cId="204759606" sldId="394"/>
            <ac:spMk id="17412" creationId="{00000000-0000-0000-0000-000000000000}"/>
          </ac:spMkLst>
        </pc:spChg>
      </pc:sldChg>
      <pc:sldChg chg="modSp add mod">
        <pc:chgData name="Ratan Lal" userId="4aa2f7af-a8f9-4b39-9bfa-af7375b87563" providerId="ADAL" clId="{0D2ACE3E-2B49-6C46-90A8-E953555BD18E}" dt="2022-01-18T05:44:02.552" v="4456" actId="20577"/>
        <pc:sldMkLst>
          <pc:docMk/>
          <pc:sldMk cId="0" sldId="395"/>
        </pc:sldMkLst>
        <pc:spChg chg="mod">
          <ac:chgData name="Ratan Lal" userId="4aa2f7af-a8f9-4b39-9bfa-af7375b87563" providerId="ADAL" clId="{0D2ACE3E-2B49-6C46-90A8-E953555BD18E}" dt="2022-01-18T05:44:02.552" v="4456" actId="20577"/>
          <ac:spMkLst>
            <pc:docMk/>
            <pc:sldMk cId="0" sldId="395"/>
            <ac:spMk id="15361" creationId="{00000000-0000-0000-0000-000000000000}"/>
          </ac:spMkLst>
        </pc:spChg>
      </pc:sldChg>
      <pc:sldChg chg="add del">
        <pc:chgData name="Ratan Lal" userId="4aa2f7af-a8f9-4b39-9bfa-af7375b87563" providerId="ADAL" clId="{0D2ACE3E-2B49-6C46-90A8-E953555BD18E}" dt="2022-01-18T05:42:02.694" v="4431" actId="2696"/>
        <pc:sldMkLst>
          <pc:docMk/>
          <pc:sldMk cId="2762201878" sldId="395"/>
        </pc:sldMkLst>
      </pc:sldChg>
      <pc:sldChg chg="add">
        <pc:chgData name="Ratan Lal" userId="4aa2f7af-a8f9-4b39-9bfa-af7375b87563" providerId="ADAL" clId="{0D2ACE3E-2B49-6C46-90A8-E953555BD18E}" dt="2022-01-18T05:42:54.443" v="4433"/>
        <pc:sldMkLst>
          <pc:docMk/>
          <pc:sldMk cId="0" sldId="396"/>
        </pc:sldMkLst>
      </pc:sldChg>
      <pc:sldChg chg="add">
        <pc:chgData name="Ratan Lal" userId="4aa2f7af-a8f9-4b39-9bfa-af7375b87563" providerId="ADAL" clId="{0D2ACE3E-2B49-6C46-90A8-E953555BD18E}" dt="2022-01-18T05:43:06.374" v="4434"/>
        <pc:sldMkLst>
          <pc:docMk/>
          <pc:sldMk cId="2762201878" sldId="397"/>
        </pc:sldMkLst>
      </pc:sldChg>
      <pc:sldChg chg="add">
        <pc:chgData name="Ratan Lal" userId="4aa2f7af-a8f9-4b39-9bfa-af7375b87563" providerId="ADAL" clId="{0D2ACE3E-2B49-6C46-90A8-E953555BD18E}" dt="2022-01-18T05:43:25.322" v="4436"/>
        <pc:sldMkLst>
          <pc:docMk/>
          <pc:sldMk cId="1541313942" sldId="3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71D13-3143-4B58-BAB8-3004AF960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11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5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76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69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9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164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88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98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66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89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45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70C544-BDB0-4AD5-8DCB-24906E8AC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6DB8-B567-4BC5-B039-F4E34810E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2BFF-1C7A-48C9-AAEF-86007A466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B700-BEA9-4E81-BC80-196633DEE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284A-A1A7-4C6A-8BD5-FBE3DA7F1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CFC6-CBA0-4C62-A2B3-AD3816D7F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9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8241-C2C0-44A5-A044-6A45607C8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F95A-66BF-447D-8396-7740252AA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DD96-99AC-4984-9E64-92BA1184D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D964-8E04-4A96-BCDF-8EB249A20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2AE8-A538-41A4-B850-953F34500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A70E607A-68EE-4F3E-AB63-97D386BA5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Java Collections Framework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588233-6294-42D8-A34B-4B8F0D1E48F2}" type="slidenum">
              <a:rPr lang="en-US" altLang="en-US" sz="1400">
                <a:latin typeface="Tahoma" pitchFamily="34" charset="0"/>
              </a:rPr>
              <a:pPr/>
              <a:t>10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Set</a:t>
            </a:r>
          </a:p>
          <a:p>
            <a:pPr lvl="1" eaLnBrk="1" hangingPunct="1"/>
            <a:r>
              <a:rPr lang="en-US" altLang="en-US" dirty="0"/>
              <a:t>no duplicate elements</a:t>
            </a:r>
          </a:p>
          <a:p>
            <a:pPr lvl="1" eaLnBrk="1" hangingPunct="1"/>
            <a:r>
              <a:rPr lang="en-US" altLang="en-US" dirty="0"/>
              <a:t>examples: </a:t>
            </a:r>
          </a:p>
          <a:p>
            <a:pPr lvl="2" eaLnBrk="1" hangingPunct="1"/>
            <a:r>
              <a:rPr lang="en-US" altLang="en-US" dirty="0"/>
              <a:t>{2, 3, 4, 5}   </a:t>
            </a:r>
          </a:p>
          <a:p>
            <a:pPr lvl="2" eaLnBrk="1" hangingPunct="1"/>
            <a:r>
              <a:rPr lang="en-US" altLang="en-US" dirty="0"/>
              <a:t>{Math, CS, Physics, Business} </a:t>
            </a:r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HashSet</a:t>
            </a:r>
          </a:p>
          <a:p>
            <a:pPr lvl="1" eaLnBrk="1" hangingPunct="1"/>
            <a:r>
              <a:rPr lang="en-US" altLang="en-US" dirty="0"/>
              <a:t>uses a hash table for storage</a:t>
            </a:r>
          </a:p>
          <a:p>
            <a:pPr lvl="1" eaLnBrk="1" hangingPunct="1"/>
            <a:r>
              <a:rPr lang="en-US" altLang="en-US" dirty="0"/>
              <a:t>contains unique items</a:t>
            </a:r>
          </a:p>
          <a:p>
            <a:pPr lvl="1" eaLnBrk="1" hangingPunct="1"/>
            <a:r>
              <a:rPr lang="en-US" altLang="en-US" dirty="0"/>
              <a:t>does not maintain sorting</a:t>
            </a:r>
          </a:p>
          <a:p>
            <a:pPr lvl="1" eaLnBrk="1" hangingPunct="1"/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F19-ADCA-D645-B815-0176D2700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uses a search tree</a:t>
            </a:r>
          </a:p>
          <a:p>
            <a:pPr lvl="1" eaLnBrk="1" hangingPunct="1"/>
            <a:r>
              <a:rPr lang="en-US" altLang="en-US" dirty="0"/>
              <a:t>contains unique items</a:t>
            </a:r>
          </a:p>
          <a:p>
            <a:pPr lvl="1" eaLnBrk="1" hangingPunct="1"/>
            <a:r>
              <a:rPr lang="en-US" altLang="en-US" dirty="0"/>
              <a:t>maintains sorting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588233-6294-42D8-A34B-4B8F0D1E48F2}" type="slidenum">
              <a:rPr lang="en-US" altLang="en-US" sz="1400">
                <a:latin typeface="Tahoma" pitchFamily="34" charset="0"/>
              </a:rPr>
              <a:pPr/>
              <a:t>11</a:t>
            </a:fld>
            <a:endParaRPr lang="en-US" altLang="en-US" sz="1400" dirty="0">
              <a:latin typeface="Tahoma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863241-7450-1649-A495-5CD4D7ED8504}"/>
              </a:ext>
            </a:extLst>
          </p:cNvPr>
          <p:cNvGrpSpPr/>
          <p:nvPr/>
        </p:nvGrpSpPr>
        <p:grpSpPr>
          <a:xfrm>
            <a:off x="1981200" y="4375084"/>
            <a:ext cx="2971800" cy="2025716"/>
            <a:chOff x="1371600" y="3811495"/>
            <a:chExt cx="2971800" cy="2025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C7E06D-E2A3-DF4F-8898-9A4E7B20C363}"/>
                </a:ext>
              </a:extLst>
            </p:cNvPr>
            <p:cNvSpPr/>
            <p:nvPr/>
          </p:nvSpPr>
          <p:spPr bwMode="auto">
            <a:xfrm>
              <a:off x="1371600" y="3852837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Jane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77C932-8C2A-4F4E-A2E6-33939F0224F0}"/>
                </a:ext>
              </a:extLst>
            </p:cNvPr>
            <p:cNvSpPr/>
            <p:nvPr/>
          </p:nvSpPr>
          <p:spPr bwMode="auto">
            <a:xfrm>
              <a:off x="1371600" y="4578324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Bob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0C4CFE-8EB3-A248-8530-6C7772F11EBB}"/>
                </a:ext>
              </a:extLst>
            </p:cNvPr>
            <p:cNvSpPr/>
            <p:nvPr/>
          </p:nvSpPr>
          <p:spPr bwMode="auto">
            <a:xfrm>
              <a:off x="1371600" y="5303811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Lisa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F48391AF-1DED-8346-A74E-7C154BC89C70}"/>
                </a:ext>
              </a:extLst>
            </p:cNvPr>
            <p:cNvSpPr/>
            <p:nvPr/>
          </p:nvSpPr>
          <p:spPr bwMode="auto">
            <a:xfrm>
              <a:off x="2596896" y="3817103"/>
              <a:ext cx="685800" cy="5334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C81DD31-812A-4A43-998A-6ADD38AA8D21}"/>
                </a:ext>
              </a:extLst>
            </p:cNvPr>
            <p:cNvSpPr/>
            <p:nvPr/>
          </p:nvSpPr>
          <p:spPr bwMode="auto">
            <a:xfrm>
              <a:off x="2596896" y="4559259"/>
              <a:ext cx="685800" cy="5334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2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378C39E-2282-F54E-BF35-10B7AAAE2985}"/>
                </a:ext>
              </a:extLst>
            </p:cNvPr>
            <p:cNvSpPr/>
            <p:nvPr/>
          </p:nvSpPr>
          <p:spPr bwMode="auto">
            <a:xfrm>
              <a:off x="2596896" y="5301415"/>
              <a:ext cx="685800" cy="5334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3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5F0AD4-5EDD-7946-95FF-DA77FE182097}"/>
                </a:ext>
              </a:extLst>
            </p:cNvPr>
            <p:cNvCxnSpPr>
              <a:cxnSpLocks/>
              <a:stCxn id="5" idx="3"/>
              <a:endCxn id="13" idx="3"/>
            </p:cNvCxnSpPr>
            <p:nvPr/>
          </p:nvCxnSpPr>
          <p:spPr bwMode="auto">
            <a:xfrm>
              <a:off x="2057400" y="4119537"/>
              <a:ext cx="539496" cy="7064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063BD6-F588-1C4B-B353-BBC4AB056148}"/>
                </a:ext>
              </a:extLst>
            </p:cNvPr>
            <p:cNvSpPr/>
            <p:nvPr/>
          </p:nvSpPr>
          <p:spPr bwMode="auto">
            <a:xfrm>
              <a:off x="3657600" y="4559259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Jane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566BF9-746A-F241-8BA3-F9E1FAA6A69C}"/>
                </a:ext>
              </a:extLst>
            </p:cNvPr>
            <p:cNvCxnSpPr>
              <a:cxnSpLocks/>
              <a:stCxn id="10" idx="3"/>
              <a:endCxn id="14" idx="3"/>
            </p:cNvCxnSpPr>
            <p:nvPr/>
          </p:nvCxnSpPr>
          <p:spPr bwMode="auto">
            <a:xfrm>
              <a:off x="2057400" y="4845024"/>
              <a:ext cx="539496" cy="7230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A583E9-0C9B-9D47-99F3-CE5D952B8710}"/>
                </a:ext>
              </a:extLst>
            </p:cNvPr>
            <p:cNvCxnSpPr>
              <a:cxnSpLocks/>
              <a:stCxn id="11" idx="3"/>
              <a:endCxn id="7" idx="3"/>
            </p:cNvCxnSpPr>
            <p:nvPr/>
          </p:nvCxnSpPr>
          <p:spPr bwMode="auto">
            <a:xfrm flipV="1">
              <a:off x="2057400" y="4083803"/>
              <a:ext cx="539496" cy="148670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70BE82-7E55-CF4F-BB15-124D19AA1A0B}"/>
                </a:ext>
              </a:extLst>
            </p:cNvPr>
            <p:cNvSpPr/>
            <p:nvPr/>
          </p:nvSpPr>
          <p:spPr bwMode="auto">
            <a:xfrm>
              <a:off x="3657600" y="3811495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Lisa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A6298A-F7C6-DA42-A870-129CA53957E9}"/>
                </a:ext>
              </a:extLst>
            </p:cNvPr>
            <p:cNvSpPr/>
            <p:nvPr/>
          </p:nvSpPr>
          <p:spPr bwMode="auto">
            <a:xfrm>
              <a:off x="3657600" y="5301415"/>
              <a:ext cx="685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Bob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D0F24C-12D3-3048-9AEE-CC84BCC4F127}"/>
                </a:ext>
              </a:extLst>
            </p:cNvPr>
            <p:cNvCxnSpPr>
              <a:cxnSpLocks/>
              <a:stCxn id="7" idx="0"/>
              <a:endCxn id="29" idx="1"/>
            </p:cNvCxnSpPr>
            <p:nvPr/>
          </p:nvCxnSpPr>
          <p:spPr bwMode="auto">
            <a:xfrm flipV="1">
              <a:off x="3282696" y="4078195"/>
              <a:ext cx="374904" cy="560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C8D15E9-6460-4F4F-B570-C1551F0279B3}"/>
                </a:ext>
              </a:extLst>
            </p:cNvPr>
            <p:cNvCxnSpPr>
              <a:cxnSpLocks/>
              <a:stCxn id="13" idx="0"/>
              <a:endCxn id="18" idx="1"/>
            </p:cNvCxnSpPr>
            <p:nvPr/>
          </p:nvCxnSpPr>
          <p:spPr bwMode="auto">
            <a:xfrm>
              <a:off x="3282696" y="4825959"/>
              <a:ext cx="37490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405A0F-6766-BA40-B1B6-9B211D87608D}"/>
                </a:ext>
              </a:extLst>
            </p:cNvPr>
            <p:cNvCxnSpPr>
              <a:cxnSpLocks/>
              <a:stCxn id="14" idx="0"/>
              <a:endCxn id="30" idx="1"/>
            </p:cNvCxnSpPr>
            <p:nvPr/>
          </p:nvCxnSpPr>
          <p:spPr bwMode="auto">
            <a:xfrm>
              <a:off x="3282696" y="5568115"/>
              <a:ext cx="37490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2C6969F-5812-9A44-BF04-72D835BD1072}"/>
              </a:ext>
            </a:extLst>
          </p:cNvPr>
          <p:cNvSpPr/>
          <p:nvPr/>
        </p:nvSpPr>
        <p:spPr bwMode="auto">
          <a:xfrm>
            <a:off x="5867400" y="4759258"/>
            <a:ext cx="914400" cy="5747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Bob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D0E16C-FD4B-6D4D-8B34-F507B418EC9F}"/>
              </a:ext>
            </a:extLst>
          </p:cNvPr>
          <p:cNvGrpSpPr/>
          <p:nvPr/>
        </p:nvGrpSpPr>
        <p:grpSpPr>
          <a:xfrm>
            <a:off x="6324600" y="3768658"/>
            <a:ext cx="1991032" cy="1565342"/>
            <a:chOff x="6324600" y="3768658"/>
            <a:chExt cx="1991032" cy="156534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8F70D9-F9EC-AB4F-9E0C-86F6462AEBE3}"/>
                </a:ext>
              </a:extLst>
            </p:cNvPr>
            <p:cNvSpPr/>
            <p:nvPr/>
          </p:nvSpPr>
          <p:spPr bwMode="auto">
            <a:xfrm>
              <a:off x="6553200" y="3768658"/>
              <a:ext cx="914400" cy="57474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Jane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2E279C-4413-8744-9BB1-0A000633861B}"/>
                </a:ext>
              </a:extLst>
            </p:cNvPr>
            <p:cNvSpPr/>
            <p:nvPr/>
          </p:nvSpPr>
          <p:spPr bwMode="auto">
            <a:xfrm>
              <a:off x="7401232" y="4759258"/>
              <a:ext cx="914400" cy="57474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Lisa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D0464A-0D97-8241-8FB0-28A1AEF7AF7F}"/>
                </a:ext>
              </a:extLst>
            </p:cNvPr>
            <p:cNvCxnSpPr>
              <a:cxnSpLocks/>
              <a:stCxn id="40" idx="3"/>
              <a:endCxn id="45" idx="0"/>
            </p:cNvCxnSpPr>
            <p:nvPr/>
          </p:nvCxnSpPr>
          <p:spPr bwMode="auto">
            <a:xfrm flipH="1">
              <a:off x="6324600" y="4259231"/>
              <a:ext cx="362511" cy="500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4A1782-A4C0-F743-83CC-7827D6643C62}"/>
                </a:ext>
              </a:extLst>
            </p:cNvPr>
            <p:cNvCxnSpPr>
              <a:cxnSpLocks/>
              <a:stCxn id="40" idx="5"/>
              <a:endCxn id="46" idx="0"/>
            </p:cNvCxnSpPr>
            <p:nvPr/>
          </p:nvCxnSpPr>
          <p:spPr bwMode="auto">
            <a:xfrm>
              <a:off x="7333689" y="4259231"/>
              <a:ext cx="524743" cy="500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620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2FCB9E-DB90-40A4-B4C5-1E3EA875F6FE}" type="slidenum">
              <a:rPr lang="en-US" altLang="en-US" sz="1400">
                <a:latin typeface="Tahoma" pitchFamily="34" charset="0"/>
              </a:rPr>
              <a:pPr/>
              <a:t>12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List</a:t>
            </a:r>
          </a:p>
          <a:p>
            <a:pPr lvl="1" eaLnBrk="1" hangingPunct="1"/>
            <a:r>
              <a:rPr lang="en-US" altLang="en-US" dirty="0"/>
              <a:t>duplicate elements allowed</a:t>
            </a:r>
          </a:p>
          <a:p>
            <a:pPr lvl="1" eaLnBrk="1" hangingPunct="1"/>
            <a:r>
              <a:rPr lang="en-US" altLang="en-US" dirty="0"/>
              <a:t>examples:</a:t>
            </a:r>
          </a:p>
          <a:p>
            <a:pPr lvl="2" eaLnBrk="1" hangingPunct="1"/>
            <a:r>
              <a:rPr lang="en-US" altLang="en-US" dirty="0"/>
              <a:t>2 -&gt; 3 -&gt; 4 -&gt; 5</a:t>
            </a:r>
          </a:p>
          <a:p>
            <a:pPr lvl="2" eaLnBrk="1" hangingPunct="1"/>
            <a:r>
              <a:rPr lang="en-US" altLang="en-US" dirty="0"/>
              <a:t>Math -&gt; CS -&gt; Physics -&gt; Math</a:t>
            </a:r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</a:rPr>
              <a:t>ArrayList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LinkedList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ArrayList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is a resizable array</a:t>
            </a:r>
          </a:p>
          <a:p>
            <a:pPr lvl="1" eaLnBrk="1" hangingPunct="1"/>
            <a:r>
              <a:rPr lang="en-US" dirty="0">
                <a:solidFill>
                  <a:srgbClr val="202124"/>
                </a:solidFill>
              </a:rPr>
              <a:t>grows its size to accommodate new elements </a:t>
            </a:r>
          </a:p>
          <a:p>
            <a:pPr lvl="1" eaLnBrk="1" hangingPunct="1"/>
            <a:r>
              <a:rPr lang="en-US" dirty="0">
                <a:solidFill>
                  <a:srgbClr val="202124"/>
                </a:solidFill>
              </a:rPr>
              <a:t>shrinks the size when the elements are removed</a:t>
            </a:r>
            <a:endParaRPr lang="en-US" altLang="en-US" b="1" dirty="0">
              <a:latin typeface="Courier New" pitchFamily="49" charset="0"/>
            </a:endParaRPr>
          </a:p>
          <a:p>
            <a:pPr marL="914400" lvl="2" indent="0" eaLnBrk="1" hangingPunct="1">
              <a:buNone/>
            </a:pPr>
            <a:endParaRPr lang="en-US" alt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05123-3377-094E-86CA-8FEF7511A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LinkedList</a:t>
            </a:r>
          </a:p>
          <a:p>
            <a:pPr lvl="1" eaLnBrk="1" hangingPunct="1"/>
            <a:r>
              <a:rPr lang="en-US" altLang="en-US" dirty="0"/>
              <a:t>is a linear collection of elements </a:t>
            </a:r>
            <a:r>
              <a:rPr lang="en-US" dirty="0">
                <a:solidFill>
                  <a:srgbClr val="202122"/>
                </a:solidFill>
              </a:rPr>
              <a:t>whose order is not given by their physical placement in memory</a:t>
            </a:r>
          </a:p>
          <a:p>
            <a:pPr lvl="1" eaLnBrk="1" hangingPunct="1"/>
            <a:r>
              <a:rPr lang="en-US" altLang="en-US" dirty="0">
                <a:solidFill>
                  <a:srgbClr val="202122"/>
                </a:solidFill>
              </a:rPr>
              <a:t>each element points to the next</a:t>
            </a:r>
            <a:endParaRPr lang="en-US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2FCB9E-DB90-40A4-B4C5-1E3EA875F6FE}" type="slidenum">
              <a:rPr lang="en-US" altLang="en-US" sz="1400">
                <a:latin typeface="Tahoma" pitchFamily="34" charset="0"/>
              </a:rPr>
              <a:pPr/>
              <a:t>13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729F-E3C4-0B4B-A51E-253AC9D1F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80000"/>
            <a:ext cx="2017712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FF1D9-4F97-FE4C-BDFD-A8FD06458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288526"/>
            <a:ext cx="2755900" cy="5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2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Queue</a:t>
            </a:r>
          </a:p>
          <a:p>
            <a:pPr lvl="1" eaLnBrk="1" hangingPunct="1"/>
            <a:r>
              <a:rPr lang="en-US" altLang="en-US" dirty="0"/>
              <a:t>designed to hold elements prior to processing</a:t>
            </a:r>
          </a:p>
          <a:p>
            <a:pPr lvl="1" eaLnBrk="1" hangingPunct="1"/>
            <a:r>
              <a:rPr lang="en-US" altLang="en-US" dirty="0"/>
              <a:t>typically uses a FIFO (first-in-first-out) design</a:t>
            </a:r>
          </a:p>
          <a:p>
            <a:pPr lvl="1" eaLnBrk="1" hangingPunct="1"/>
            <a:r>
              <a:rPr lang="en-US" altLang="en-US" dirty="0"/>
              <a:t>implemented by </a:t>
            </a:r>
            <a:r>
              <a:rPr lang="en-US" altLang="en-US" b="1" dirty="0" err="1">
                <a:latin typeface="Courier New" pitchFamily="49" charset="0"/>
              </a:rPr>
              <a:t>PriorityQueue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DFDF99-E20D-6046-807E-190159654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pPr lvl="1"/>
            <a:r>
              <a:rPr lang="en-US" dirty="0"/>
              <a:t>pronounced as “deck”</a:t>
            </a:r>
          </a:p>
          <a:p>
            <a:pPr lvl="1"/>
            <a:r>
              <a:rPr lang="en-US" dirty="0"/>
              <a:t>a double-ended queue: can insert and delete elements at either end of the queue</a:t>
            </a:r>
          </a:p>
          <a:p>
            <a:pPr lvl="1"/>
            <a:r>
              <a:rPr lang="en-US" dirty="0"/>
              <a:t>implemented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AFD532-1D3F-453E-AA03-A8E26656B909}" type="slidenum">
              <a:rPr lang="en-US" altLang="en-US" sz="1400">
                <a:latin typeface="Tahoma" pitchFamily="34" charset="0"/>
              </a:rPr>
              <a:pPr/>
              <a:t>14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Queue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DFDF99-E20D-6046-807E-190159654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AFD532-1D3F-453E-AA03-A8E26656B909}" type="slidenum">
              <a:rPr lang="en-US" altLang="en-US" sz="1400">
                <a:latin typeface="Tahoma" pitchFamily="34" charset="0"/>
              </a:rPr>
              <a:pPr/>
              <a:t>15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1177102-FB56-CF41-9FA1-2D7AF312C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90" y="2197100"/>
            <a:ext cx="2768600" cy="3365500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4FD15561-5805-E248-AB44-1F8919285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2197100"/>
            <a:ext cx="2717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4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5F4582-1924-4534-92F4-F6D083E32DB4}" type="slidenum">
              <a:rPr lang="en-US" altLang="en-US" sz="1400">
                <a:latin typeface="Tahoma" pitchFamily="34" charset="0"/>
              </a:rPr>
              <a:pPr/>
              <a:t>16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Map</a:t>
            </a:r>
            <a:r>
              <a:rPr lang="en-US" altLang="en-US" dirty="0"/>
              <a:t> interface</a:t>
            </a:r>
          </a:p>
          <a:p>
            <a:pPr lvl="1" eaLnBrk="1" hangingPunct="1"/>
            <a:r>
              <a:rPr lang="en-US" altLang="en-US" dirty="0"/>
              <a:t>represents objects that map keys to values</a:t>
            </a:r>
          </a:p>
          <a:p>
            <a:pPr lvl="1" eaLnBrk="1" hangingPunct="1"/>
            <a:r>
              <a:rPr lang="en-US" altLang="en-US" dirty="0"/>
              <a:t>Values could be duplicated</a:t>
            </a:r>
          </a:p>
          <a:p>
            <a:pPr lvl="1" eaLnBrk="1" hangingPunct="1"/>
            <a:r>
              <a:rPr lang="en-US" altLang="en-US" dirty="0"/>
              <a:t>example: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  <a:p>
            <a:pPr marL="914400" lvl="2" indent="0" eaLnBrk="1" hangingPunct="1">
              <a:buNone/>
            </a:pPr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FE7A18-FD7E-004C-A73B-9916802C1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3173730"/>
            <a:ext cx="2832100" cy="2160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82688" y="1524000"/>
            <a:ext cx="3962400" cy="460851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HashMap</a:t>
            </a:r>
          </a:p>
          <a:p>
            <a:pPr lvl="1" eaLnBrk="1" hangingPunct="1"/>
            <a:r>
              <a:rPr lang="en-US" altLang="en-US" dirty="0">
                <a:latin typeface="Tahoma (Body)"/>
              </a:rPr>
              <a:t>allows single null key, but can have multiple null values</a:t>
            </a:r>
          </a:p>
          <a:p>
            <a:pPr lvl="1" eaLnBrk="1" hangingPunct="1"/>
            <a:r>
              <a:rPr lang="en-US" altLang="en-US" dirty="0">
                <a:latin typeface="Tahoma (Body)"/>
              </a:rPr>
              <a:t>Allows heterogeneous key values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90E73-E8D4-E741-835E-808621F14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sorts the keys in ascending order</a:t>
            </a:r>
          </a:p>
          <a:p>
            <a:pPr lvl="1"/>
            <a:r>
              <a:rPr lang="en-US" altLang="en-US" dirty="0"/>
              <a:t>allows only homogeneous key values</a:t>
            </a:r>
            <a:endParaRPr lang="en-US" alt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5F4582-1924-4534-92F4-F6D083E32DB4}" type="slidenum">
              <a:rPr lang="en-US" altLang="en-US" sz="1400">
                <a:latin typeface="Tahoma" pitchFamily="34" charset="0"/>
              </a:rPr>
              <a:pPr/>
              <a:t>17</a:t>
            </a:fld>
            <a:endParaRPr lang="en-US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0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F1B803-6B1C-4915-A182-7D9CBDE5EC5C}" type="slidenum">
              <a:rPr lang="en-US" altLang="en-US" sz="1400">
                <a:latin typeface="Tahoma" pitchFamily="34" charset="0"/>
              </a:rPr>
              <a:pPr/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 Interface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allows us to access elements of the collection</a:t>
            </a:r>
          </a:p>
          <a:p>
            <a:pPr eaLnBrk="1" hangingPunct="1"/>
            <a:r>
              <a:rPr lang="en-US" dirty="0"/>
              <a:t>is used to iterate over the elements in the collection(Map, List or Set)</a:t>
            </a:r>
          </a:p>
          <a:p>
            <a:pPr eaLnBrk="1" hangingPunct="1"/>
            <a:r>
              <a:rPr lang="en-US" dirty="0"/>
              <a:t>allows traversal only in the forward direction</a:t>
            </a:r>
          </a:p>
          <a:p>
            <a:pPr eaLnBrk="1" hangingPunct="1"/>
            <a:r>
              <a:rPr lang="en-US" dirty="0"/>
              <a:t>iterator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is created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 method in the collection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F1B803-6B1C-4915-A182-7D9CBDE5EC5C}" type="slidenum">
              <a:rPr lang="en-US" altLang="en-US" sz="1400">
                <a:latin typeface="Tahoma" pitchFamily="34" charset="0"/>
              </a:rPr>
              <a:pPr/>
              <a:t>19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 Interface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b="1" dirty="0">
                <a:latin typeface="Courier New" pitchFamily="49" charset="0"/>
              </a:rPr>
              <a:t>Iterator</a:t>
            </a:r>
            <a:r>
              <a:rPr lang="en-US" altLang="en-US" dirty="0"/>
              <a:t> object has methods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 err="1">
                <a:latin typeface="Courier New" pitchFamily="49" charset="0"/>
              </a:rPr>
              <a:t>hasNext</a:t>
            </a:r>
            <a:r>
              <a:rPr lang="en-US" altLang="en-US" dirty="0"/>
              <a:t> (returns </a:t>
            </a:r>
            <a:r>
              <a:rPr lang="en-US" altLang="en-US" b="1" dirty="0">
                <a:latin typeface="Courier New" pitchFamily="49" charset="0"/>
              </a:rPr>
              <a:t>true</a:t>
            </a:r>
            <a:r>
              <a:rPr lang="en-US" altLang="en-US" dirty="0"/>
              <a:t> if there are more elements in the iteration) 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next</a:t>
            </a:r>
            <a:r>
              <a:rPr lang="en-US" altLang="en-US" dirty="0"/>
              <a:t> (moves to the next element in the iteration)</a:t>
            </a:r>
          </a:p>
          <a:p>
            <a:pPr marL="457200" lvl="1" indent="0" eaLnBrk="1" hangingPunct="1"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3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collection</a:t>
            </a:r>
          </a:p>
          <a:p>
            <a:pPr lvl="1" eaLnBrk="1" hangingPunct="1"/>
            <a:r>
              <a:rPr lang="en-US" altLang="en-US" dirty="0"/>
              <a:t>represents a group of objects, known as its elements</a:t>
            </a:r>
          </a:p>
          <a:p>
            <a:pPr lvl="1" eaLnBrk="1" hangingPunct="1"/>
            <a:r>
              <a:rPr lang="en-US" altLang="en-US" dirty="0"/>
              <a:t>may or may not allow duplicate elements</a:t>
            </a:r>
          </a:p>
          <a:p>
            <a:pPr lvl="1" eaLnBrk="1" hangingPunct="1"/>
            <a:r>
              <a:rPr lang="en-US" altLang="en-US" dirty="0"/>
              <a:t>may be ordered or unordered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086A9E-7A53-4921-8F56-8D616BE1D39E}" type="slidenum">
              <a:rPr lang="en-US" altLang="en-US" sz="1400">
                <a:latin typeface="Tahoma" pitchFamily="34" charset="0"/>
              </a:rPr>
              <a:pPr/>
              <a:t>20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assume </a:t>
            </a:r>
            <a:r>
              <a:rPr lang="en-US" altLang="en-US" sz="2800" b="1" dirty="0" err="1">
                <a:latin typeface="Courier New" pitchFamily="49" charset="0"/>
              </a:rPr>
              <a:t>myList</a:t>
            </a:r>
            <a:r>
              <a:rPr lang="en-US" altLang="en-US" sz="2800" dirty="0"/>
              <a:t> is a list of integers</a:t>
            </a:r>
          </a:p>
          <a:p>
            <a:pPr eaLnBrk="1" hangingPunct="1"/>
            <a:r>
              <a:rPr lang="en-US" altLang="en-US" sz="2800" dirty="0"/>
              <a:t>this code creates an iterator that will iterate through the list, printing each value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Iterator&lt;Integer&gt; </a:t>
            </a:r>
            <a:r>
              <a:rPr lang="en-US" altLang="en-US" sz="2400" b="1" dirty="0" err="1">
                <a:latin typeface="Courier New" pitchFamily="49" charset="0"/>
              </a:rPr>
              <a:t>myItr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myList.iterator</a:t>
            </a:r>
            <a:r>
              <a:rPr lang="en-US" altLang="en-US" sz="2400" b="1" dirty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while(</a:t>
            </a:r>
            <a:r>
              <a:rPr lang="en-US" altLang="en-US" sz="2400" b="1" dirty="0" err="1">
                <a:latin typeface="Courier New" pitchFamily="49" charset="0"/>
              </a:rPr>
              <a:t>myItr.hasNext</a:t>
            </a:r>
            <a:r>
              <a:rPr lang="en-US" altLang="en-US" sz="2400" b="1" dirty="0">
                <a:latin typeface="Courier New" pitchFamily="49" charset="0"/>
              </a:rPr>
              <a:t>())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 err="1"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myItr.next</a:t>
            </a:r>
            <a:r>
              <a:rPr lang="en-US" altLang="en-US" sz="2400" b="1" dirty="0">
                <a:latin typeface="Courier New" pitchFamily="49" charset="0"/>
              </a:rPr>
              <a:t>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409273-CE00-43BF-8E97-8A353EDDC3DA}" type="slidenum">
              <a:rPr lang="en-US" altLang="en-US" sz="1400">
                <a:latin typeface="Tahoma" pitchFamily="34" charset="0"/>
              </a:rPr>
              <a:pPr/>
              <a:t>21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for(Integer i : myList)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  System.out.println(i);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</p:txBody>
      </p:sp>
      <p:sp>
        <p:nvSpPr>
          <p:cNvPr id="4813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58070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Note: This example can also be implemented using an enhanced for loop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Collections class</a:t>
            </a:r>
          </a:p>
          <a:p>
            <a:pPr lvl="1" eaLnBrk="1" hangingPunct="1"/>
            <a:r>
              <a:rPr lang="en-US" altLang="en-US" dirty="0"/>
              <a:t>is a member of the Java Collection Framework</a:t>
            </a:r>
          </a:p>
          <a:p>
            <a:pPr lvl="1" eaLnBrk="1" hangingPunct="1"/>
            <a:r>
              <a:rPr lang="en-US" altLang="en-US" dirty="0"/>
              <a:t>is in the </a:t>
            </a:r>
            <a:r>
              <a:rPr lang="en-US" altLang="en-US" u="sng" dirty="0" err="1">
                <a:solidFill>
                  <a:srgbClr val="00B050"/>
                </a:solidFill>
              </a:rPr>
              <a:t>java.util</a:t>
            </a:r>
            <a:r>
              <a:rPr lang="en-US" altLang="en-US" dirty="0"/>
              <a:t> package</a:t>
            </a:r>
          </a:p>
          <a:p>
            <a:pPr lvl="1" eaLnBrk="1" hangingPunct="1"/>
            <a:r>
              <a:rPr lang="en-US" altLang="en-US" dirty="0"/>
              <a:t>is used with the static methods, where all the methods </a:t>
            </a:r>
          </a:p>
          <a:p>
            <a:pPr lvl="2" eaLnBrk="1" hangingPunct="1"/>
            <a:r>
              <a:rPr lang="en-US" altLang="en-US" dirty="0"/>
              <a:t>operate on the collections or return the collection</a:t>
            </a:r>
          </a:p>
          <a:p>
            <a:pPr lvl="2" eaLnBrk="1" hangingPunct="1"/>
            <a:r>
              <a:rPr lang="en-US" altLang="en-US" dirty="0"/>
              <a:t>throw the </a:t>
            </a:r>
            <a:r>
              <a:rPr lang="en-US" altLang="en-US" dirty="0" err="1">
                <a:solidFill>
                  <a:srgbClr val="FF0000"/>
                </a:solidFill>
              </a:rPr>
              <a:t>NullPointerException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the collection or objects passed to the method is null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contains methods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reverse: </a:t>
            </a:r>
            <a:r>
              <a:rPr lang="en-US" altLang="en-US" dirty="0">
                <a:cs typeface="Courier New" panose="02070309020205020404" pitchFamily="49" charset="0"/>
              </a:rPr>
              <a:t>reverse the ordering of the elements in the collection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sort: </a:t>
            </a:r>
            <a:r>
              <a:rPr lang="en-US" altLang="en-US" dirty="0">
                <a:cs typeface="Courier New" panose="02070309020205020404" pitchFamily="49" charset="0"/>
              </a:rPr>
              <a:t>sort the elements in the collection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search an element in the collection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Collections.binarySearch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5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Summary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 the set among the following:</a:t>
            </a:r>
          </a:p>
          <a:p>
            <a:pPr lvl="1" eaLnBrk="1" hangingPunct="1"/>
            <a:r>
              <a:rPr lang="en-US" altLang="en-US" dirty="0"/>
              <a:t>{2, 3, 4, 5}</a:t>
            </a:r>
          </a:p>
          <a:p>
            <a:pPr lvl="1" eaLnBrk="1" hangingPunct="1"/>
            <a:r>
              <a:rPr lang="en-US" altLang="en-US" dirty="0"/>
              <a:t>{3, 5, 7, 3, 9}</a:t>
            </a:r>
          </a:p>
          <a:p>
            <a:pPr eaLnBrk="1" hangingPunct="1"/>
            <a:r>
              <a:rPr lang="en-US" altLang="en-US" dirty="0"/>
              <a:t>Which of the following is true for the Tree set:</a:t>
            </a:r>
          </a:p>
          <a:p>
            <a:pPr lvl="1" eaLnBrk="1" hangingPunct="1"/>
            <a:r>
              <a:rPr lang="en-US" altLang="en-US" dirty="0"/>
              <a:t>elements must be comparable</a:t>
            </a:r>
          </a:p>
          <a:p>
            <a:pPr lvl="1" eaLnBrk="1" hangingPunct="1"/>
            <a:r>
              <a:rPr lang="en-US" altLang="en-US" dirty="0"/>
              <a:t>elements need not to be comparable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Which of the following is true for the List:</a:t>
            </a:r>
          </a:p>
          <a:p>
            <a:pPr lvl="1" eaLnBrk="1" hangingPunct="1"/>
            <a:r>
              <a:rPr lang="en-US" altLang="en-US" dirty="0"/>
              <a:t>elements may be repeated</a:t>
            </a:r>
          </a:p>
          <a:p>
            <a:pPr lvl="1" eaLnBrk="1" hangingPunct="1"/>
            <a:r>
              <a:rPr lang="en-US" altLang="en-US" dirty="0"/>
              <a:t>elements are not repeated</a:t>
            </a:r>
          </a:p>
          <a:p>
            <a:pPr lvl="1" eaLnBrk="1" hangingPunct="1"/>
            <a:r>
              <a:rPr lang="en-US" altLang="en-US" dirty="0"/>
              <a:t>elements must be comparable</a:t>
            </a:r>
          </a:p>
          <a:p>
            <a:pPr lvl="1" eaLnBrk="1" hangingPunct="1"/>
            <a:r>
              <a:rPr lang="en-US" altLang="en-US" dirty="0"/>
              <a:t>elements need not to be comparable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20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Queue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Which of the following is true for the Queue:</a:t>
            </a:r>
          </a:p>
          <a:p>
            <a:pPr lvl="1" eaLnBrk="1" hangingPunct="1"/>
            <a:r>
              <a:rPr lang="en-US" altLang="en-US" dirty="0"/>
              <a:t>elements are removed in the same order as they have been added</a:t>
            </a:r>
          </a:p>
          <a:p>
            <a:pPr lvl="1" eaLnBrk="1" hangingPunct="1"/>
            <a:r>
              <a:rPr lang="en-US" altLang="en-US" dirty="0"/>
              <a:t>elements are removed in the reverse order than they have been added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22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85112" cy="4608513"/>
          </a:xfrm>
        </p:spPr>
        <p:txBody>
          <a:bodyPr/>
          <a:lstStyle/>
          <a:p>
            <a:pPr eaLnBrk="1" hangingPunct="1"/>
            <a:r>
              <a:rPr lang="en-US" altLang="en-US" dirty="0"/>
              <a:t>Which of the following is true for the Map:</a:t>
            </a:r>
          </a:p>
          <a:p>
            <a:pPr lvl="1" eaLnBrk="1" hangingPunct="1"/>
            <a:r>
              <a:rPr lang="en-US" altLang="en-US" dirty="0"/>
              <a:t>it is the same as a function mathematically</a:t>
            </a:r>
          </a:p>
          <a:p>
            <a:pPr lvl="1" eaLnBrk="1" hangingPunct="1"/>
            <a:r>
              <a:rPr lang="en-US" altLang="en-US" dirty="0"/>
              <a:t>If true, then what is the domain of the function?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what is the co-domain of the function?</a:t>
            </a:r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131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7315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Java Collections Framework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Courses:</a:t>
            </a:r>
          </a:p>
          <a:p>
            <a:pPr lvl="1" eaLnBrk="1" hangingPunct="1"/>
            <a:r>
              <a:rPr lang="en-US" altLang="en-US" dirty="0"/>
              <a:t>Algorithm, Data-Structure, Database</a:t>
            </a:r>
          </a:p>
          <a:p>
            <a:pPr eaLnBrk="1" hangingPunct="1"/>
            <a:r>
              <a:rPr lang="en-US" altLang="en-US" dirty="0"/>
              <a:t>Age of employees:</a:t>
            </a:r>
          </a:p>
          <a:p>
            <a:pPr lvl="1" eaLnBrk="1" hangingPunct="1"/>
            <a:r>
              <a:rPr lang="en-US" altLang="en-US" dirty="0"/>
              <a:t>30, 35, 36, 39, 40, 45, 48, 50, 75</a:t>
            </a:r>
          </a:p>
          <a:p>
            <a:pPr eaLnBrk="1" hangingPunct="1"/>
            <a:r>
              <a:rPr lang="en-US" altLang="en-US" dirty="0"/>
              <a:t>Ordered pair of people and their job:</a:t>
            </a:r>
          </a:p>
          <a:p>
            <a:pPr lvl="1" eaLnBrk="1" hangingPunct="1"/>
            <a:r>
              <a:rPr lang="en-US" altLang="en-US" dirty="0"/>
              <a:t>(Ram, Faculty), (John, Manager), (Xavier, Director), (Tom, HR)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49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B5B06E7-D7D0-4237-814B-7109B7864C56}" type="slidenum">
              <a:rPr lang="en-US" altLang="en-US" sz="1400">
                <a:latin typeface="Tahoma" pitchFamily="34" charset="0"/>
              </a:rPr>
              <a:pPr/>
              <a:t>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 Collections Framework?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is a unified architecture for</a:t>
            </a:r>
          </a:p>
          <a:p>
            <a:pPr lvl="1" eaLnBrk="1" hangingPunct="1"/>
            <a:r>
              <a:rPr lang="en-US" altLang="en-US" dirty="0"/>
              <a:t>representing and manipulating collections</a:t>
            </a:r>
          </a:p>
          <a:p>
            <a:pPr lvl="1" eaLnBrk="1" hangingPunct="1"/>
            <a:r>
              <a:rPr lang="en-US" altLang="en-US" dirty="0"/>
              <a:t>enabling collections to be manipulating independently of implementation details</a:t>
            </a:r>
          </a:p>
          <a:p>
            <a:pPr eaLnBrk="1" hangingPunct="1"/>
            <a:r>
              <a:rPr lang="en-US" altLang="en-US" dirty="0"/>
              <a:t>consists of two group of interfaces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lang="en-US" altLang="en-US" dirty="0"/>
              <a:t>interface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en-US" dirty="0"/>
              <a:t>interface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None/>
            </a:pPr>
            <a:endParaRPr lang="en-US" altLang="en-US" dirty="0"/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4419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 and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A41-36B1-5249-8CF9-9DD71771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524000"/>
            <a:ext cx="3468688" cy="4608513"/>
          </a:xfrm>
        </p:spPr>
        <p:txBody>
          <a:bodyPr/>
          <a:lstStyle/>
          <a:p>
            <a:r>
              <a:rPr lang="en-US" dirty="0"/>
              <a:t>Map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contains </a:t>
            </a:r>
            <a:r>
              <a:rPr lang="en-US" sz="1600" i="1" dirty="0"/>
              <a:t>collection-view</a:t>
            </a:r>
            <a:r>
              <a:rPr lang="en-US" sz="1600" dirty="0"/>
              <a:t> operations </a:t>
            </a:r>
          </a:p>
          <a:p>
            <a:pPr lvl="1"/>
            <a:r>
              <a:rPr lang="en-US" sz="1600" dirty="0"/>
              <a:t>enables them to be manipulated as collections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B675F6F-9C1C-4308-8F12-8BFCD824F11D}" type="slidenum">
              <a:rPr lang="en-US" altLang="en-US" sz="1400">
                <a:latin typeface="Tahoma" pitchFamily="34" charset="0"/>
              </a:rPr>
              <a:pPr/>
              <a:t>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06A39F-E0FE-8842-8A9B-F1B1173C8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</a:t>
            </a:r>
          </a:p>
          <a:p>
            <a:pPr lvl="1"/>
            <a:endParaRPr lang="en-US" dirty="0"/>
          </a:p>
          <a:p>
            <a:pPr lvl="1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is the root of the collection hierarchy</a:t>
            </a:r>
          </a:p>
          <a:p>
            <a:pPr lvl="1"/>
            <a:r>
              <a:rPr lang="en-US" sz="1600" dirty="0"/>
              <a:t>contains basic collection interfaces</a:t>
            </a:r>
          </a:p>
          <a:p>
            <a:pPr lvl="1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CA7AB2A-0709-A34E-B06C-CF572A8B7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4419"/>
            <a:ext cx="1789112" cy="1751780"/>
          </a:xfrm>
          <a:prstGeom prst="rect">
            <a:avLst/>
          </a:prstGeom>
        </p:spPr>
      </p:pic>
      <p:pic>
        <p:nvPicPr>
          <p:cNvPr id="1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67DF2B0-9F65-5B46-8121-6765EF13F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2185218"/>
            <a:ext cx="2983706" cy="170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Java Collections Framework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Collection Interfaces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i="1" dirty="0"/>
              <a:t> </a:t>
            </a:r>
          </a:p>
        </p:txBody>
      </p:sp>
      <p:pic>
        <p:nvPicPr>
          <p:cNvPr id="6" name="Picture 2" descr="Hierarchy of Java Collection framework">
            <a:extLst>
              <a:ext uri="{FF2B5EF4-FFF2-40B4-BE49-F238E27FC236}">
                <a16:creationId xmlns:a16="http://schemas.microsoft.com/office/drawing/2014/main" id="{CA05B64A-25E8-496F-A992-5F5DA25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399"/>
            <a:ext cx="6589712" cy="4114801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Java Collections Framework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Map Interfaces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i="1" dirty="0"/>
              <a:t>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7CBBA6D-09E7-7240-9F18-AC8713F85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854200"/>
            <a:ext cx="537845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DD2E10-B406-413C-BD26-6C8C70396A82}" type="slidenum">
              <a:rPr lang="en-US" altLang="en-US" sz="1400">
                <a:latin typeface="Tahoma" pitchFamily="34" charset="0"/>
              </a:rPr>
              <a:pPr/>
              <a:t>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Collection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Collection</a:t>
            </a:r>
            <a:r>
              <a:rPr lang="en-US" altLang="en-US" dirty="0"/>
              <a:t> interface supplies a common user interface to users of diverse classes and interfaces such as </a:t>
            </a:r>
            <a:r>
              <a:rPr lang="en-US" altLang="en-US" b="1" dirty="0">
                <a:latin typeface="Courier New" pitchFamily="49" charset="0"/>
              </a:rPr>
              <a:t>Set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itchFamily="49" charset="0"/>
              </a:rPr>
              <a:t>SortedSet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Vector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LinkedList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itchFamily="49" charset="0"/>
              </a:rPr>
              <a:t>ArrayList</a:t>
            </a:r>
            <a:r>
              <a:rPr lang="en-US" altLang="en-US" dirty="0"/>
              <a:t>, and many 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A187C4-F908-495A-8E54-31105B961486}" type="slidenum">
              <a:rPr lang="en-US" altLang="en-US" sz="1400">
                <a:latin typeface="Tahoma" pitchFamily="34" charset="0"/>
              </a:rPr>
              <a:pPr/>
              <a:t>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Collection</a:t>
            </a:r>
            <a:r>
              <a:rPr lang="en-US" altLang="en-US" dirty="0"/>
              <a:t> interface specifies methods that all implementations must provide, including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isEmpty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add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remove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size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4103</TotalTime>
  <Words>985</Words>
  <Application>Microsoft Macintosh PowerPoint</Application>
  <PresentationFormat>On-screen Show (4:3)</PresentationFormat>
  <Paragraphs>294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Courier New</vt:lpstr>
      <vt:lpstr>Tahoma</vt:lpstr>
      <vt:lpstr>Tahoma (Body)</vt:lpstr>
      <vt:lpstr>Times New Roman</vt:lpstr>
      <vt:lpstr>Wingdings</vt:lpstr>
      <vt:lpstr>courseSlidesMM</vt:lpstr>
      <vt:lpstr>Java Collections Framework</vt:lpstr>
      <vt:lpstr>Collection</vt:lpstr>
      <vt:lpstr>Examples</vt:lpstr>
      <vt:lpstr>What is a Collections Framework?</vt:lpstr>
      <vt:lpstr>Collection and Map Interface</vt:lpstr>
      <vt:lpstr>The Collection Interfaces</vt:lpstr>
      <vt:lpstr>The Map Interfaces</vt:lpstr>
      <vt:lpstr>The Collection Interface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Iterator Interface</vt:lpstr>
      <vt:lpstr>Iterator Interface</vt:lpstr>
      <vt:lpstr>Example</vt:lpstr>
      <vt:lpstr>Example</vt:lpstr>
      <vt:lpstr>Collections Class</vt:lpstr>
      <vt:lpstr>Collections Class</vt:lpstr>
      <vt:lpstr>Summary</vt:lpstr>
      <vt:lpstr>Sets</vt:lpstr>
      <vt:lpstr>List</vt:lpstr>
      <vt:lpstr>Queue</vt:lpstr>
      <vt:lpstr>Map</vt:lpstr>
      <vt:lpstr>Java Collections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ch02AMoreJava</dc:title>
  <dc:creator>Merry McDonald</dc:creator>
  <cp:lastModifiedBy>Ratan Lal</cp:lastModifiedBy>
  <cp:revision>250</cp:revision>
  <cp:lastPrinted>2000-02-11T17:05:28Z</cp:lastPrinted>
  <dcterms:created xsi:type="dcterms:W3CDTF">1997-01-23T02:39:06Z</dcterms:created>
  <dcterms:modified xsi:type="dcterms:W3CDTF">2022-01-18T05:44:07Z</dcterms:modified>
</cp:coreProperties>
</file>