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13"/>
  </p:notesMasterIdLst>
  <p:handoutMasterIdLst>
    <p:handoutMasterId r:id="rId14"/>
  </p:handoutMasterIdLst>
  <p:sldIdLst>
    <p:sldId id="256" r:id="rId2"/>
    <p:sldId id="347" r:id="rId3"/>
    <p:sldId id="357" r:id="rId4"/>
    <p:sldId id="348" r:id="rId5"/>
    <p:sldId id="349" r:id="rId6"/>
    <p:sldId id="354" r:id="rId7"/>
    <p:sldId id="350" r:id="rId8"/>
    <p:sldId id="340" r:id="rId9"/>
    <p:sldId id="352" r:id="rId10"/>
    <p:sldId id="353" r:id="rId11"/>
    <p:sldId id="318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86338" autoAdjust="0"/>
  </p:normalViewPr>
  <p:slideViewPr>
    <p:cSldViewPr>
      <p:cViewPr varScale="1">
        <p:scale>
          <a:sx n="57" d="100"/>
          <a:sy n="57" d="100"/>
        </p:scale>
        <p:origin x="93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,Ratan" userId="4aa2f7af-a8f9-4b39-9bfa-af7375b87563" providerId="ADAL" clId="{78E1FD12-DA2C-4E03-B5C3-4159CB957FCF}"/>
    <pc:docChg chg="modSld">
      <pc:chgData name="Lal,Ratan" userId="4aa2f7af-a8f9-4b39-9bfa-af7375b87563" providerId="ADAL" clId="{78E1FD12-DA2C-4E03-B5C3-4159CB957FCF}" dt="2022-02-03T14:05:14.324" v="22" actId="20577"/>
      <pc:docMkLst>
        <pc:docMk/>
      </pc:docMkLst>
      <pc:sldChg chg="addSp mod">
        <pc:chgData name="Lal,Ratan" userId="4aa2f7af-a8f9-4b39-9bfa-af7375b87563" providerId="ADAL" clId="{78E1FD12-DA2C-4E03-B5C3-4159CB957FCF}" dt="2022-01-27T22:46:27.914" v="0" actId="9405"/>
        <pc:sldMkLst>
          <pc:docMk/>
          <pc:sldMk cId="0" sldId="333"/>
        </pc:sldMkLst>
        <pc:inkChg chg="add">
          <ac:chgData name="Lal,Ratan" userId="4aa2f7af-a8f9-4b39-9bfa-af7375b87563" providerId="ADAL" clId="{78E1FD12-DA2C-4E03-B5C3-4159CB957FCF}" dt="2022-01-27T22:46:27.914" v="0" actId="9405"/>
          <ac:inkMkLst>
            <pc:docMk/>
            <pc:sldMk cId="0" sldId="333"/>
            <ac:inkMk id="2" creationId="{812884BA-4EAB-4107-8E83-B9EEDA79998C}"/>
          </ac:inkMkLst>
        </pc:inkChg>
      </pc:sldChg>
      <pc:sldChg chg="modSp mod">
        <pc:chgData name="Lal,Ratan" userId="4aa2f7af-a8f9-4b39-9bfa-af7375b87563" providerId="ADAL" clId="{78E1FD12-DA2C-4E03-B5C3-4159CB957FCF}" dt="2022-02-03T14:05:14.324" v="22" actId="20577"/>
        <pc:sldMkLst>
          <pc:docMk/>
          <pc:sldMk cId="1239324920" sldId="354"/>
        </pc:sldMkLst>
        <pc:graphicFrameChg chg="modGraphic">
          <ac:chgData name="Lal,Ratan" userId="4aa2f7af-a8f9-4b39-9bfa-af7375b87563" providerId="ADAL" clId="{78E1FD12-DA2C-4E03-B5C3-4159CB957FCF}" dt="2022-02-03T14:05:14.324" v="22" actId="20577"/>
          <ac:graphicFrameMkLst>
            <pc:docMk/>
            <pc:sldMk cId="1239324920" sldId="354"/>
            <ac:graphicFrameMk id="6" creationId="{B291271D-F1F8-CC4E-A64C-4E5109A88F6C}"/>
          </ac:graphicFrameMkLst>
        </pc:graphicFrameChg>
      </pc:sldChg>
    </pc:docChg>
  </pc:docChgLst>
  <pc:docChgLst>
    <pc:chgData name="Ratan Lal" userId="4aa2f7af-a8f9-4b39-9bfa-af7375b87563" providerId="ADAL" clId="{B6E8193A-40D0-8A4F-85A9-15AE42496B86}"/>
    <pc:docChg chg="undo custSel addSld delSld modSld">
      <pc:chgData name="Ratan Lal" userId="4aa2f7af-a8f9-4b39-9bfa-af7375b87563" providerId="ADAL" clId="{B6E8193A-40D0-8A4F-85A9-15AE42496B86}" dt="2022-01-24T18:27:48.575" v="287" actId="20577"/>
      <pc:docMkLst>
        <pc:docMk/>
      </pc:docMkLst>
      <pc:sldChg chg="addSp modSp mod">
        <pc:chgData name="Ratan Lal" userId="4aa2f7af-a8f9-4b39-9bfa-af7375b87563" providerId="ADAL" clId="{B6E8193A-40D0-8A4F-85A9-15AE42496B86}" dt="2022-01-24T18:06:35.372" v="90" actId="1076"/>
        <pc:sldMkLst>
          <pc:docMk/>
          <pc:sldMk cId="0" sldId="331"/>
        </pc:sldMkLst>
        <pc:spChg chg="add mod">
          <ac:chgData name="Ratan Lal" userId="4aa2f7af-a8f9-4b39-9bfa-af7375b87563" providerId="ADAL" clId="{B6E8193A-40D0-8A4F-85A9-15AE42496B86}" dt="2022-01-24T18:05:56.235" v="75" actId="1076"/>
          <ac:spMkLst>
            <pc:docMk/>
            <pc:sldMk cId="0" sldId="331"/>
            <ac:spMk id="10" creationId="{79962CD0-A1C0-8E41-A622-2EE18C08F6FD}"/>
          </ac:spMkLst>
        </pc:spChg>
        <pc:spChg chg="add mod">
          <ac:chgData name="Ratan Lal" userId="4aa2f7af-a8f9-4b39-9bfa-af7375b87563" providerId="ADAL" clId="{B6E8193A-40D0-8A4F-85A9-15AE42496B86}" dt="2022-01-24T18:06:08.471" v="82" actId="20577"/>
          <ac:spMkLst>
            <pc:docMk/>
            <pc:sldMk cId="0" sldId="331"/>
            <ac:spMk id="13" creationId="{21084D3E-CF8D-4845-9C94-8F9EFA55D6BA}"/>
          </ac:spMkLst>
        </pc:spChg>
        <pc:spChg chg="add mod">
          <ac:chgData name="Ratan Lal" userId="4aa2f7af-a8f9-4b39-9bfa-af7375b87563" providerId="ADAL" clId="{B6E8193A-40D0-8A4F-85A9-15AE42496B86}" dt="2022-01-24T18:06:35.372" v="90" actId="1076"/>
          <ac:spMkLst>
            <pc:docMk/>
            <pc:sldMk cId="0" sldId="331"/>
            <ac:spMk id="14" creationId="{35072408-3AAD-C043-8EF9-9A34B1C43F05}"/>
          </ac:spMkLst>
        </pc:spChg>
        <pc:spChg chg="mod">
          <ac:chgData name="Ratan Lal" userId="4aa2f7af-a8f9-4b39-9bfa-af7375b87563" providerId="ADAL" clId="{B6E8193A-40D0-8A4F-85A9-15AE42496B86}" dt="2022-01-24T18:02:53.976" v="32" actId="20577"/>
          <ac:spMkLst>
            <pc:docMk/>
            <pc:sldMk cId="0" sldId="331"/>
            <ac:spMk id="4100" creationId="{00000000-0000-0000-0000-000000000000}"/>
          </ac:spMkLst>
        </pc:spChg>
        <pc:spChg chg="mod">
          <ac:chgData name="Ratan Lal" userId="4aa2f7af-a8f9-4b39-9bfa-af7375b87563" providerId="ADAL" clId="{B6E8193A-40D0-8A4F-85A9-15AE42496B86}" dt="2022-01-24T18:03:57.770" v="42" actId="5793"/>
          <ac:spMkLst>
            <pc:docMk/>
            <pc:sldMk cId="0" sldId="331"/>
            <ac:spMk id="4101" creationId="{00000000-0000-0000-0000-000000000000}"/>
          </ac:spMkLst>
        </pc:spChg>
        <pc:picChg chg="add mod">
          <ac:chgData name="Ratan Lal" userId="4aa2f7af-a8f9-4b39-9bfa-af7375b87563" providerId="ADAL" clId="{B6E8193A-40D0-8A4F-85A9-15AE42496B86}" dt="2022-01-24T18:04:46.458" v="54" actId="1076"/>
          <ac:picMkLst>
            <pc:docMk/>
            <pc:sldMk cId="0" sldId="331"/>
            <ac:picMk id="3" creationId="{72E5E1A3-0FE9-024E-8BFC-451046D13F0E}"/>
          </ac:picMkLst>
        </pc:picChg>
        <pc:picChg chg="add mod">
          <ac:chgData name="Ratan Lal" userId="4aa2f7af-a8f9-4b39-9bfa-af7375b87563" providerId="ADAL" clId="{B6E8193A-40D0-8A4F-85A9-15AE42496B86}" dt="2022-01-24T18:04:41.106" v="52" actId="14100"/>
          <ac:picMkLst>
            <pc:docMk/>
            <pc:sldMk cId="0" sldId="331"/>
            <ac:picMk id="7" creationId="{6F56C51B-20B9-554E-9409-E7EFD6EC2500}"/>
          </ac:picMkLst>
        </pc:picChg>
        <pc:picChg chg="add mod">
          <ac:chgData name="Ratan Lal" userId="4aa2f7af-a8f9-4b39-9bfa-af7375b87563" providerId="ADAL" clId="{B6E8193A-40D0-8A4F-85A9-15AE42496B86}" dt="2022-01-24T18:05:23.651" v="59" actId="1076"/>
          <ac:picMkLst>
            <pc:docMk/>
            <pc:sldMk cId="0" sldId="331"/>
            <ac:picMk id="9" creationId="{5C05B3C3-A402-394B-B41E-C28A7CADDCDF}"/>
          </ac:picMkLst>
        </pc:picChg>
      </pc:sldChg>
      <pc:sldChg chg="modSp mod">
        <pc:chgData name="Ratan Lal" userId="4aa2f7af-a8f9-4b39-9bfa-af7375b87563" providerId="ADAL" clId="{B6E8193A-40D0-8A4F-85A9-15AE42496B86}" dt="2022-01-24T18:18:44.289" v="279" actId="20577"/>
        <pc:sldMkLst>
          <pc:docMk/>
          <pc:sldMk cId="0" sldId="340"/>
        </pc:sldMkLst>
        <pc:spChg chg="mod">
          <ac:chgData name="Ratan Lal" userId="4aa2f7af-a8f9-4b39-9bfa-af7375b87563" providerId="ADAL" clId="{B6E8193A-40D0-8A4F-85A9-15AE42496B86}" dt="2022-01-24T18:18:44.289" v="279" actId="20577"/>
          <ac:spMkLst>
            <pc:docMk/>
            <pc:sldMk cId="0" sldId="340"/>
            <ac:spMk id="7173" creationId="{00000000-0000-0000-0000-000000000000}"/>
          </ac:spMkLst>
        </pc:spChg>
      </pc:sldChg>
      <pc:sldChg chg="addSp delSp modSp mod">
        <pc:chgData name="Ratan Lal" userId="4aa2f7af-a8f9-4b39-9bfa-af7375b87563" providerId="ADAL" clId="{B6E8193A-40D0-8A4F-85A9-15AE42496B86}" dt="2022-01-24T18:15:05.473" v="191" actId="20577"/>
        <pc:sldMkLst>
          <pc:docMk/>
          <pc:sldMk cId="3315765547" sldId="348"/>
        </pc:sldMkLst>
        <pc:spChg chg="del mod">
          <ac:chgData name="Ratan Lal" userId="4aa2f7af-a8f9-4b39-9bfa-af7375b87563" providerId="ADAL" clId="{B6E8193A-40D0-8A4F-85A9-15AE42496B86}" dt="2022-01-24T18:12:45.573" v="166" actId="478"/>
          <ac:spMkLst>
            <pc:docMk/>
            <pc:sldMk cId="3315765547" sldId="348"/>
            <ac:spMk id="4" creationId="{00000000-0000-0000-0000-000000000000}"/>
          </ac:spMkLst>
        </pc:spChg>
        <pc:spChg chg="add mod">
          <ac:chgData name="Ratan Lal" userId="4aa2f7af-a8f9-4b39-9bfa-af7375b87563" providerId="ADAL" clId="{B6E8193A-40D0-8A4F-85A9-15AE42496B86}" dt="2022-01-24T18:15:05.473" v="191" actId="20577"/>
          <ac:spMkLst>
            <pc:docMk/>
            <pc:sldMk cId="3315765547" sldId="348"/>
            <ac:spMk id="6" creationId="{0D0CB3A7-1D00-9447-9A55-756328B50098}"/>
          </ac:spMkLst>
        </pc:spChg>
      </pc:sldChg>
      <pc:sldChg chg="addSp delSp modSp mod">
        <pc:chgData name="Ratan Lal" userId="4aa2f7af-a8f9-4b39-9bfa-af7375b87563" providerId="ADAL" clId="{B6E8193A-40D0-8A4F-85A9-15AE42496B86}" dt="2022-01-24T18:15:14.982" v="192" actId="20577"/>
        <pc:sldMkLst>
          <pc:docMk/>
          <pc:sldMk cId="3734233285" sldId="349"/>
        </pc:sldMkLst>
        <pc:spChg chg="del">
          <ac:chgData name="Ratan Lal" userId="4aa2f7af-a8f9-4b39-9bfa-af7375b87563" providerId="ADAL" clId="{B6E8193A-40D0-8A4F-85A9-15AE42496B86}" dt="2022-01-24T18:13:07.877" v="167" actId="478"/>
          <ac:spMkLst>
            <pc:docMk/>
            <pc:sldMk cId="3734233285" sldId="349"/>
            <ac:spMk id="4" creationId="{00000000-0000-0000-0000-000000000000}"/>
          </ac:spMkLst>
        </pc:spChg>
        <pc:spChg chg="add mod">
          <ac:chgData name="Ratan Lal" userId="4aa2f7af-a8f9-4b39-9bfa-af7375b87563" providerId="ADAL" clId="{B6E8193A-40D0-8A4F-85A9-15AE42496B86}" dt="2022-01-24T18:15:14.982" v="192" actId="20577"/>
          <ac:spMkLst>
            <pc:docMk/>
            <pc:sldMk cId="3734233285" sldId="349"/>
            <ac:spMk id="6" creationId="{86EE96F3-3378-3148-BCCB-AB5B49006C6D}"/>
          </ac:spMkLst>
        </pc:spChg>
      </pc:sldChg>
      <pc:sldChg chg="addSp delSp modSp mod">
        <pc:chgData name="Ratan Lal" userId="4aa2f7af-a8f9-4b39-9bfa-af7375b87563" providerId="ADAL" clId="{B6E8193A-40D0-8A4F-85A9-15AE42496B86}" dt="2022-01-24T18:15:30.221" v="195" actId="20577"/>
        <pc:sldMkLst>
          <pc:docMk/>
          <pc:sldMk cId="3185014240" sldId="350"/>
        </pc:sldMkLst>
        <pc:spChg chg="del">
          <ac:chgData name="Ratan Lal" userId="4aa2f7af-a8f9-4b39-9bfa-af7375b87563" providerId="ADAL" clId="{B6E8193A-40D0-8A4F-85A9-15AE42496B86}" dt="2022-01-24T18:13:32.807" v="171" actId="478"/>
          <ac:spMkLst>
            <pc:docMk/>
            <pc:sldMk cId="3185014240" sldId="350"/>
            <ac:spMk id="4" creationId="{00000000-0000-0000-0000-000000000000}"/>
          </ac:spMkLst>
        </pc:spChg>
        <pc:spChg chg="add mod">
          <ac:chgData name="Ratan Lal" userId="4aa2f7af-a8f9-4b39-9bfa-af7375b87563" providerId="ADAL" clId="{B6E8193A-40D0-8A4F-85A9-15AE42496B86}" dt="2022-01-24T18:15:30.221" v="195" actId="20577"/>
          <ac:spMkLst>
            <pc:docMk/>
            <pc:sldMk cId="3185014240" sldId="350"/>
            <ac:spMk id="6" creationId="{95870BF7-8D01-B248-A0EF-5137964A3CAF}"/>
          </ac:spMkLst>
        </pc:spChg>
      </pc:sldChg>
      <pc:sldChg chg="addSp delSp modSp mod">
        <pc:chgData name="Ratan Lal" userId="4aa2f7af-a8f9-4b39-9bfa-af7375b87563" providerId="ADAL" clId="{B6E8193A-40D0-8A4F-85A9-15AE42496B86}" dt="2022-01-24T18:15:38.428" v="196" actId="20577"/>
        <pc:sldMkLst>
          <pc:docMk/>
          <pc:sldMk cId="1833596752" sldId="351"/>
        </pc:sldMkLst>
        <pc:spChg chg="del">
          <ac:chgData name="Ratan Lal" userId="4aa2f7af-a8f9-4b39-9bfa-af7375b87563" providerId="ADAL" clId="{B6E8193A-40D0-8A4F-85A9-15AE42496B86}" dt="2022-01-24T18:14:00.375" v="183" actId="478"/>
          <ac:spMkLst>
            <pc:docMk/>
            <pc:sldMk cId="1833596752" sldId="351"/>
            <ac:spMk id="4" creationId="{00000000-0000-0000-0000-000000000000}"/>
          </ac:spMkLst>
        </pc:spChg>
        <pc:spChg chg="add mod">
          <ac:chgData name="Ratan Lal" userId="4aa2f7af-a8f9-4b39-9bfa-af7375b87563" providerId="ADAL" clId="{B6E8193A-40D0-8A4F-85A9-15AE42496B86}" dt="2022-01-24T18:15:38.428" v="196" actId="20577"/>
          <ac:spMkLst>
            <pc:docMk/>
            <pc:sldMk cId="1833596752" sldId="351"/>
            <ac:spMk id="6" creationId="{1BADF5FC-9673-BA40-8BB7-227C84E89989}"/>
          </ac:spMkLst>
        </pc:spChg>
      </pc:sldChg>
      <pc:sldChg chg="addSp delSp modSp mod">
        <pc:chgData name="Ratan Lal" userId="4aa2f7af-a8f9-4b39-9bfa-af7375b87563" providerId="ADAL" clId="{B6E8193A-40D0-8A4F-85A9-15AE42496B86}" dt="2022-01-24T18:16:09.896" v="204" actId="478"/>
        <pc:sldMkLst>
          <pc:docMk/>
          <pc:sldMk cId="3143882687" sldId="352"/>
        </pc:sldMkLst>
        <pc:spChg chg="del">
          <ac:chgData name="Ratan Lal" userId="4aa2f7af-a8f9-4b39-9bfa-af7375b87563" providerId="ADAL" clId="{B6E8193A-40D0-8A4F-85A9-15AE42496B86}" dt="2022-01-24T18:16:09.896" v="204" actId="478"/>
          <ac:spMkLst>
            <pc:docMk/>
            <pc:sldMk cId="3143882687" sldId="352"/>
            <ac:spMk id="4" creationId="{00000000-0000-0000-0000-000000000000}"/>
          </ac:spMkLst>
        </pc:spChg>
        <pc:spChg chg="add mod">
          <ac:chgData name="Ratan Lal" userId="4aa2f7af-a8f9-4b39-9bfa-af7375b87563" providerId="ADAL" clId="{B6E8193A-40D0-8A4F-85A9-15AE42496B86}" dt="2022-01-24T18:16:04.002" v="203" actId="20577"/>
          <ac:spMkLst>
            <pc:docMk/>
            <pc:sldMk cId="3143882687" sldId="352"/>
            <ac:spMk id="6" creationId="{6FAA1D3C-F0A8-F34C-A2B1-C745D0DF0E37}"/>
          </ac:spMkLst>
        </pc:spChg>
      </pc:sldChg>
      <pc:sldChg chg="addSp modSp mod">
        <pc:chgData name="Ratan Lal" userId="4aa2f7af-a8f9-4b39-9bfa-af7375b87563" providerId="ADAL" clId="{B6E8193A-40D0-8A4F-85A9-15AE42496B86}" dt="2022-01-24T18:27:48.575" v="287" actId="20577"/>
        <pc:sldMkLst>
          <pc:docMk/>
          <pc:sldMk cId="391070736" sldId="353"/>
        </pc:sldMkLst>
        <pc:spChg chg="add mod">
          <ac:chgData name="Ratan Lal" userId="4aa2f7af-a8f9-4b39-9bfa-af7375b87563" providerId="ADAL" clId="{B6E8193A-40D0-8A4F-85A9-15AE42496B86}" dt="2022-01-24T18:27:48.575" v="287" actId="20577"/>
          <ac:spMkLst>
            <pc:docMk/>
            <pc:sldMk cId="391070736" sldId="353"/>
            <ac:spMk id="6" creationId="{DF961990-6650-E743-90F6-22BFEFD32967}"/>
          </ac:spMkLst>
        </pc:spChg>
      </pc:sldChg>
      <pc:sldChg chg="addSp delSp modSp mod">
        <pc:chgData name="Ratan Lal" userId="4aa2f7af-a8f9-4b39-9bfa-af7375b87563" providerId="ADAL" clId="{B6E8193A-40D0-8A4F-85A9-15AE42496B86}" dt="2022-01-24T18:15:21.703" v="193" actId="20577"/>
        <pc:sldMkLst>
          <pc:docMk/>
          <pc:sldMk cId="1239324920" sldId="354"/>
        </pc:sldMkLst>
        <pc:spChg chg="del">
          <ac:chgData name="Ratan Lal" userId="4aa2f7af-a8f9-4b39-9bfa-af7375b87563" providerId="ADAL" clId="{B6E8193A-40D0-8A4F-85A9-15AE42496B86}" dt="2022-01-24T18:13:16.172" v="169" actId="478"/>
          <ac:spMkLst>
            <pc:docMk/>
            <pc:sldMk cId="1239324920" sldId="354"/>
            <ac:spMk id="4" creationId="{1E44962F-6556-864D-9508-C4128AF25CE1}"/>
          </ac:spMkLst>
        </pc:spChg>
        <pc:spChg chg="add mod">
          <ac:chgData name="Ratan Lal" userId="4aa2f7af-a8f9-4b39-9bfa-af7375b87563" providerId="ADAL" clId="{B6E8193A-40D0-8A4F-85A9-15AE42496B86}" dt="2022-01-24T18:15:21.703" v="193" actId="20577"/>
          <ac:spMkLst>
            <pc:docMk/>
            <pc:sldMk cId="1239324920" sldId="354"/>
            <ac:spMk id="7" creationId="{F76033CD-0377-9147-B117-36D712C62A19}"/>
          </ac:spMkLst>
        </pc:spChg>
      </pc:sldChg>
      <pc:sldChg chg="modSp add del mod">
        <pc:chgData name="Ratan Lal" userId="4aa2f7af-a8f9-4b39-9bfa-af7375b87563" providerId="ADAL" clId="{B6E8193A-40D0-8A4F-85A9-15AE42496B86}" dt="2022-01-24T18:07:03.686" v="91" actId="2696"/>
        <pc:sldMkLst>
          <pc:docMk/>
          <pc:sldMk cId="1699320194" sldId="355"/>
        </pc:sldMkLst>
        <pc:spChg chg="mod">
          <ac:chgData name="Ratan Lal" userId="4aa2f7af-a8f9-4b39-9bfa-af7375b87563" providerId="ADAL" clId="{B6E8193A-40D0-8A4F-85A9-15AE42496B86}" dt="2022-01-24T17:59:57.809" v="10" actId="20577"/>
          <ac:spMkLst>
            <pc:docMk/>
            <pc:sldMk cId="1699320194" sldId="355"/>
            <ac:spMk id="4101" creationId="{00000000-0000-0000-0000-000000000000}"/>
          </ac:spMkLst>
        </pc:spChg>
      </pc:sldChg>
      <pc:sldChg chg="add">
        <pc:chgData name="Ratan Lal" userId="4aa2f7af-a8f9-4b39-9bfa-af7375b87563" providerId="ADAL" clId="{B6E8193A-40D0-8A4F-85A9-15AE42496B86}" dt="2022-01-24T18:02:40.169" v="11"/>
        <pc:sldMkLst>
          <pc:docMk/>
          <pc:sldMk cId="1022624549" sldId="356"/>
        </pc:sldMkLst>
      </pc:sldChg>
      <pc:sldChg chg="addSp delSp modSp add mod">
        <pc:chgData name="Ratan Lal" userId="4aa2f7af-a8f9-4b39-9bfa-af7375b87563" providerId="ADAL" clId="{B6E8193A-40D0-8A4F-85A9-15AE42496B86}" dt="2022-01-24T18:15:00.899" v="190" actId="20577"/>
        <pc:sldMkLst>
          <pc:docMk/>
          <pc:sldMk cId="1842916117" sldId="357"/>
        </pc:sldMkLst>
        <pc:spChg chg="mod">
          <ac:chgData name="Ratan Lal" userId="4aa2f7af-a8f9-4b39-9bfa-af7375b87563" providerId="ADAL" clId="{B6E8193A-40D0-8A4F-85A9-15AE42496B86}" dt="2022-01-24T18:15:00.899" v="190" actId="20577"/>
          <ac:spMkLst>
            <pc:docMk/>
            <pc:sldMk cId="1842916117" sldId="357"/>
            <ac:spMk id="4" creationId="{00000000-0000-0000-0000-000000000000}"/>
          </ac:spMkLst>
        </pc:spChg>
        <pc:spChg chg="mod">
          <ac:chgData name="Ratan Lal" userId="4aa2f7af-a8f9-4b39-9bfa-af7375b87563" providerId="ADAL" clId="{B6E8193A-40D0-8A4F-85A9-15AE42496B86}" dt="2022-01-24T18:07:32.248" v="112" actId="20577"/>
          <ac:spMkLst>
            <pc:docMk/>
            <pc:sldMk cId="1842916117" sldId="357"/>
            <ac:spMk id="5124" creationId="{00000000-0000-0000-0000-000000000000}"/>
          </ac:spMkLst>
        </pc:spChg>
        <pc:spChg chg="mod">
          <ac:chgData name="Ratan Lal" userId="4aa2f7af-a8f9-4b39-9bfa-af7375b87563" providerId="ADAL" clId="{B6E8193A-40D0-8A4F-85A9-15AE42496B86}" dt="2022-01-24T18:10:12.428" v="127" actId="20577"/>
          <ac:spMkLst>
            <pc:docMk/>
            <pc:sldMk cId="1842916117" sldId="357"/>
            <ac:spMk id="5125" creationId="{00000000-0000-0000-0000-000000000000}"/>
          </ac:spMkLst>
        </pc:spChg>
        <pc:picChg chg="add del mod">
          <ac:chgData name="Ratan Lal" userId="4aa2f7af-a8f9-4b39-9bfa-af7375b87563" providerId="ADAL" clId="{B6E8193A-40D0-8A4F-85A9-15AE42496B86}" dt="2022-01-24T18:09:10.885" v="118" actId="478"/>
          <ac:picMkLst>
            <pc:docMk/>
            <pc:sldMk cId="1842916117" sldId="357"/>
            <ac:picMk id="3" creationId="{46A194FC-86B0-C345-8E85-BA41DC54102F}"/>
          </ac:picMkLst>
        </pc:picChg>
        <pc:picChg chg="add mod">
          <ac:chgData name="Ratan Lal" userId="4aa2f7af-a8f9-4b39-9bfa-af7375b87563" providerId="ADAL" clId="{B6E8193A-40D0-8A4F-85A9-15AE42496B86}" dt="2022-01-24T18:11:03.505" v="139" actId="14100"/>
          <ac:picMkLst>
            <pc:docMk/>
            <pc:sldMk cId="1842916117" sldId="357"/>
            <ac:picMk id="7" creationId="{E5A853E0-3AB3-EA4F-A781-240D1071EC35}"/>
          </ac:picMkLst>
        </pc:picChg>
        <pc:picChg chg="add mod">
          <ac:chgData name="Ratan Lal" userId="4aa2f7af-a8f9-4b39-9bfa-af7375b87563" providerId="ADAL" clId="{B6E8193A-40D0-8A4F-85A9-15AE42496B86}" dt="2022-01-24T18:11:13.586" v="142" actId="14100"/>
          <ac:picMkLst>
            <pc:docMk/>
            <pc:sldMk cId="1842916117" sldId="357"/>
            <ac:picMk id="9" creationId="{E2950508-37CA-8A44-9318-A403E099F40D}"/>
          </ac:picMkLst>
        </pc:picChg>
        <pc:picChg chg="add mod">
          <ac:chgData name="Ratan Lal" userId="4aa2f7af-a8f9-4b39-9bfa-af7375b87563" providerId="ADAL" clId="{B6E8193A-40D0-8A4F-85A9-15AE42496B86}" dt="2022-01-24T18:11:25.280" v="145" actId="14100"/>
          <ac:picMkLst>
            <pc:docMk/>
            <pc:sldMk cId="1842916117" sldId="357"/>
            <ac:picMk id="11" creationId="{BF182A66-25F9-E742-A06C-A7F7DF8B29C4}"/>
          </ac:picMkLst>
        </pc:picChg>
      </pc:sldChg>
    </pc:docChg>
  </pc:docChgLst>
  <pc:docChgLst>
    <pc:chgData name="Lal,Ratan" userId="4aa2f7af-a8f9-4b39-9bfa-af7375b87563" providerId="ADAL" clId="{DF8CE01F-D27E-43D1-B689-D1BAD6C79425}"/>
    <pc:docChg chg="delSld modSld">
      <pc:chgData name="Lal,Ratan" userId="4aa2f7af-a8f9-4b39-9bfa-af7375b87563" providerId="ADAL" clId="{DF8CE01F-D27E-43D1-B689-D1BAD6C79425}" dt="2022-03-07T19:47:25.704" v="67" actId="20577"/>
      <pc:docMkLst>
        <pc:docMk/>
      </pc:docMkLst>
      <pc:sldChg chg="modSp mod">
        <pc:chgData name="Lal,Ratan" userId="4aa2f7af-a8f9-4b39-9bfa-af7375b87563" providerId="ADAL" clId="{DF8CE01F-D27E-43D1-B689-D1BAD6C79425}" dt="2022-03-07T19:45:32.230" v="7" actId="20577"/>
        <pc:sldMkLst>
          <pc:docMk/>
          <pc:sldMk cId="0" sldId="256"/>
        </pc:sldMkLst>
        <pc:spChg chg="mod">
          <ac:chgData name="Lal,Ratan" userId="4aa2f7af-a8f9-4b39-9bfa-af7375b87563" providerId="ADAL" clId="{DF8CE01F-D27E-43D1-B689-D1BAD6C79425}" dt="2022-03-07T19:45:32.230" v="7" actId="20577"/>
          <ac:spMkLst>
            <pc:docMk/>
            <pc:sldMk cId="0" sldId="256"/>
            <ac:spMk id="9218" creationId="{00000000-0000-0000-0000-000000000000}"/>
          </ac:spMkLst>
        </pc:spChg>
      </pc:sldChg>
      <pc:sldChg chg="modSp mod">
        <pc:chgData name="Lal,Ratan" userId="4aa2f7af-a8f9-4b39-9bfa-af7375b87563" providerId="ADAL" clId="{DF8CE01F-D27E-43D1-B689-D1BAD6C79425}" dt="2022-03-07T19:47:25.704" v="67" actId="20577"/>
        <pc:sldMkLst>
          <pc:docMk/>
          <pc:sldMk cId="0" sldId="318"/>
        </pc:sldMkLst>
        <pc:spChg chg="mod">
          <ac:chgData name="Lal,Ratan" userId="4aa2f7af-a8f9-4b39-9bfa-af7375b87563" providerId="ADAL" clId="{DF8CE01F-D27E-43D1-B689-D1BAD6C79425}" dt="2022-03-07T19:47:25.704" v="67" actId="20577"/>
          <ac:spMkLst>
            <pc:docMk/>
            <pc:sldMk cId="0" sldId="318"/>
            <ac:spMk id="26626" creationId="{00000000-0000-0000-0000-000000000000}"/>
          </ac:spMkLst>
        </pc:spChg>
      </pc:sldChg>
      <pc:sldChg chg="del">
        <pc:chgData name="Lal,Ratan" userId="4aa2f7af-a8f9-4b39-9bfa-af7375b87563" providerId="ADAL" clId="{DF8CE01F-D27E-43D1-B689-D1BAD6C79425}" dt="2022-03-07T19:46:12.527" v="8" actId="2696"/>
        <pc:sldMkLst>
          <pc:docMk/>
          <pc:sldMk cId="0" sldId="331"/>
        </pc:sldMkLst>
      </pc:sldChg>
      <pc:sldChg chg="del">
        <pc:chgData name="Lal,Ratan" userId="4aa2f7af-a8f9-4b39-9bfa-af7375b87563" providerId="ADAL" clId="{DF8CE01F-D27E-43D1-B689-D1BAD6C79425}" dt="2022-03-07T19:46:12.527" v="8" actId="2696"/>
        <pc:sldMkLst>
          <pc:docMk/>
          <pc:sldMk cId="0" sldId="332"/>
        </pc:sldMkLst>
      </pc:sldChg>
      <pc:sldChg chg="del">
        <pc:chgData name="Lal,Ratan" userId="4aa2f7af-a8f9-4b39-9bfa-af7375b87563" providerId="ADAL" clId="{DF8CE01F-D27E-43D1-B689-D1BAD6C79425}" dt="2022-03-07T19:47:13.684" v="59" actId="2696"/>
        <pc:sldMkLst>
          <pc:docMk/>
          <pc:sldMk cId="0" sldId="333"/>
        </pc:sldMkLst>
      </pc:sldChg>
      <pc:sldChg chg="modSp mod">
        <pc:chgData name="Lal,Ratan" userId="4aa2f7af-a8f9-4b39-9bfa-af7375b87563" providerId="ADAL" clId="{DF8CE01F-D27E-43D1-B689-D1BAD6C79425}" dt="2022-03-07T19:46:59.908" v="58" actId="20577"/>
        <pc:sldMkLst>
          <pc:docMk/>
          <pc:sldMk cId="3185014240" sldId="350"/>
        </pc:sldMkLst>
        <pc:spChg chg="mod">
          <ac:chgData name="Lal,Ratan" userId="4aa2f7af-a8f9-4b39-9bfa-af7375b87563" providerId="ADAL" clId="{DF8CE01F-D27E-43D1-B689-D1BAD6C79425}" dt="2022-03-07T19:46:33.963" v="19" actId="20577"/>
          <ac:spMkLst>
            <pc:docMk/>
            <pc:sldMk cId="3185014240" sldId="350"/>
            <ac:spMk id="2" creationId="{00000000-0000-0000-0000-000000000000}"/>
          </ac:spMkLst>
        </pc:spChg>
        <pc:spChg chg="mod">
          <ac:chgData name="Lal,Ratan" userId="4aa2f7af-a8f9-4b39-9bfa-af7375b87563" providerId="ADAL" clId="{DF8CE01F-D27E-43D1-B689-D1BAD6C79425}" dt="2022-03-07T19:46:59.908" v="58" actId="20577"/>
          <ac:spMkLst>
            <pc:docMk/>
            <pc:sldMk cId="3185014240" sldId="350"/>
            <ac:spMk id="3" creationId="{00000000-0000-0000-0000-000000000000}"/>
          </ac:spMkLst>
        </pc:spChg>
      </pc:sldChg>
      <pc:sldChg chg="del">
        <pc:chgData name="Lal,Ratan" userId="4aa2f7af-a8f9-4b39-9bfa-af7375b87563" providerId="ADAL" clId="{DF8CE01F-D27E-43D1-B689-D1BAD6C79425}" dt="2022-03-07T19:47:13.684" v="59" actId="2696"/>
        <pc:sldMkLst>
          <pc:docMk/>
          <pc:sldMk cId="1833596752" sldId="351"/>
        </pc:sldMkLst>
      </pc:sldChg>
      <pc:sldChg chg="del">
        <pc:chgData name="Lal,Ratan" userId="4aa2f7af-a8f9-4b39-9bfa-af7375b87563" providerId="ADAL" clId="{DF8CE01F-D27E-43D1-B689-D1BAD6C79425}" dt="2022-03-07T19:46:12.527" v="8" actId="2696"/>
        <pc:sldMkLst>
          <pc:docMk/>
          <pc:sldMk cId="1022624549" sldId="3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5E43DD5-9C30-4FB1-BEC0-9271CBAD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80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042"/>
            <a:ext cx="2971800" cy="457360"/>
          </a:xfrm>
          <a:prstGeom prst="rect">
            <a:avLst/>
          </a:prstGeom>
          <a:noFill/>
        </p:spPr>
        <p:txBody>
          <a:bodyPr/>
          <a:lstStyle/>
          <a:p>
            <a:fld id="{11AAE3C4-BF89-43AC-90C9-B73707BE899D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9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042"/>
            <a:ext cx="2971800" cy="457360"/>
          </a:xfrm>
          <a:prstGeom prst="rect">
            <a:avLst/>
          </a:prstGeom>
          <a:noFill/>
        </p:spPr>
        <p:txBody>
          <a:bodyPr/>
          <a:lstStyle/>
          <a:p>
            <a:fld id="{F2CB3246-A8A0-45FB-AD3F-8870D5B44B91}" type="slidenum">
              <a:rPr lang="en-US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98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E19FD0-9DBA-4427-9AE1-C14F0DCF0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4773-C0B5-4DE8-9BF2-CCAF42604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12FF-79BB-4848-828C-F5692FC86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6CF6-DA14-46AF-8EBB-14DFD47970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24000"/>
            <a:ext cx="3810000" cy="2227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903663"/>
            <a:ext cx="3810000" cy="222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0DBE-4ED4-4166-B612-8CC2F5432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C768F-F860-49C5-A282-5A4EC1E06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9913-CF50-423B-B39A-6B90A666C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D6D20-A11B-4ECB-9C9E-68C2D3F66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DC7-52D8-4B98-9483-FF0C5C7C4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9691-B305-45F7-9D51-03B68F001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6874-6410-411A-9190-E5501C329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8174F-B519-4273-8F78-FB7C6A7EB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7BC4-4EF0-4D91-80D6-DE0403FF9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4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7707" name="Rectangle 11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7708" name="Rectangle 12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762000" y="6324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97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1BAAE06C-A97F-4FCA-9232-D35FDDB1A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Queues, and Deques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JCF </a:t>
            </a:r>
            <a:r>
              <a:rPr lang="en-US" dirty="0" err="1"/>
              <a:t>Deque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err="1">
                <a:latin typeface="Courier New"/>
                <a:cs typeface="Courier New"/>
              </a:rPr>
              <a:t>Deque</a:t>
            </a:r>
            <a:r>
              <a:rPr lang="en-US" dirty="0"/>
              <a:t> can be used as a FIFO (queue ADT) using methods such as </a:t>
            </a:r>
            <a:r>
              <a:rPr lang="en-US" dirty="0" err="1"/>
              <a:t>addLast</a:t>
            </a:r>
            <a:r>
              <a:rPr lang="en-US" dirty="0"/>
              <a:t> and </a:t>
            </a:r>
            <a:r>
              <a:rPr lang="en-US" dirty="0" err="1"/>
              <a:t>removeFirst</a:t>
            </a:r>
            <a:r>
              <a:rPr lang="en-US" dirty="0"/>
              <a:t>, and peek</a:t>
            </a:r>
          </a:p>
          <a:p>
            <a:r>
              <a:rPr lang="en-US" dirty="0"/>
              <a:t>a </a:t>
            </a:r>
            <a:r>
              <a:rPr lang="en-US" b="1" dirty="0" err="1">
                <a:latin typeface="Courier New"/>
                <a:cs typeface="Courier New"/>
              </a:rPr>
              <a:t>Deque</a:t>
            </a:r>
            <a:r>
              <a:rPr lang="en-US" dirty="0"/>
              <a:t> can be used as a LIFO (stack ADT) using methods such as </a:t>
            </a:r>
            <a:r>
              <a:rPr lang="en-US" dirty="0" err="1"/>
              <a:t>addFirst</a:t>
            </a:r>
            <a:r>
              <a:rPr lang="en-US" dirty="0"/>
              <a:t> (push), </a:t>
            </a:r>
            <a:r>
              <a:rPr lang="en-US" dirty="0" err="1"/>
              <a:t>removeFirst</a:t>
            </a:r>
            <a:r>
              <a:rPr lang="en-US" dirty="0"/>
              <a:t> (pop), and </a:t>
            </a:r>
            <a:r>
              <a:rPr lang="en-US" dirty="0" err="1"/>
              <a:t>peekFirst</a:t>
            </a:r>
            <a:r>
              <a:rPr lang="en-US" dirty="0"/>
              <a:t> (peek)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F961990-6650-E743-90F6-22BFEFD32967}"/>
              </a:ext>
            </a:extLst>
          </p:cNvPr>
          <p:cNvSpPr txBox="1">
            <a:spLocks/>
          </p:cNvSpPr>
          <p:nvPr/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Deques</a:t>
            </a:r>
          </a:p>
        </p:txBody>
      </p:sp>
    </p:spTree>
    <p:extLst>
      <p:ext uri="{BB962C8B-B14F-4D97-AF65-F5344CB8AC3E}">
        <p14:creationId xmlns:p14="http://schemas.microsoft.com/office/powerpoint/2010/main" val="39107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4478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Queues, and Deques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The End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(ADT)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data types are used to model different types of data structures</a:t>
            </a:r>
          </a:p>
          <a:p>
            <a:r>
              <a:rPr lang="en-US" dirty="0"/>
              <a:t>an abstract data type specifies how data is to be stored and the operations that can be performed on the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Stacks, Queues, and </a:t>
            </a:r>
            <a:r>
              <a:rPr lang="en-US" dirty="0" err="1"/>
              <a:t>Deques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5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5B6066-02F8-4B12-927E-1F4A28281042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Motivation for Queue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66800" y="1371600"/>
            <a:ext cx="7772400" cy="48006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2000" dirty="0"/>
          </a:p>
          <a:p>
            <a:pPr marL="0" indent="0" eaLnBrk="1" hangingPunct="1">
              <a:buNone/>
            </a:pPr>
            <a:endParaRPr lang="en-US" sz="2000" dirty="0"/>
          </a:p>
          <a:p>
            <a:pPr marL="0" indent="0" eaLnBrk="1" hangingPunct="1">
              <a:buNone/>
            </a:pPr>
            <a:endParaRPr lang="en-US" sz="2000" dirty="0"/>
          </a:p>
          <a:p>
            <a:pPr marL="0" indent="0" eaLnBrk="1" hangingPunct="1">
              <a:buNone/>
            </a:pPr>
            <a:endParaRPr lang="en-US" sz="2000" dirty="0"/>
          </a:p>
          <a:p>
            <a:pPr marL="0" indent="0" eaLnBrk="1" hangingPunct="1">
              <a:buNone/>
            </a:pPr>
            <a:endParaRPr lang="en-US" sz="2000" dirty="0"/>
          </a:p>
          <a:p>
            <a:pPr marL="0" indent="0" eaLnBrk="1" hangingPunct="1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A853E0-3AB3-EA4F-A781-240D1071EC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460500"/>
            <a:ext cx="5549900" cy="1230528"/>
          </a:xfrm>
          <a:prstGeom prst="rect">
            <a:avLst/>
          </a:prstGeom>
        </p:spPr>
      </p:pic>
      <p:pic>
        <p:nvPicPr>
          <p:cNvPr id="9" name="Picture 8" descr="A group of people standing in a line&#10;&#10;Description automatically generated with low confidence">
            <a:extLst>
              <a:ext uri="{FF2B5EF4-FFF2-40B4-BE49-F238E27FC236}">
                <a16:creationId xmlns:a16="http://schemas.microsoft.com/office/drawing/2014/main" id="{E2950508-37CA-8A44-9318-A403E099F4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36" y="2663224"/>
            <a:ext cx="5549363" cy="1644480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BF182A66-25F9-E742-A06C-A7F7DF8B29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59" y="4238710"/>
            <a:ext cx="5547840" cy="185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1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as an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fontAlgn="base" hangingPunct="1"/>
            <a:r>
              <a:rPr lang="en-US" dirty="0">
                <a:effectLst/>
                <a:latin typeface="+mj-lt"/>
                <a:ea typeface="+mj-ea"/>
                <a:cs typeface="+mj-cs"/>
              </a:rPr>
              <a:t>a queue is a sequence of elements in which</a:t>
            </a:r>
            <a:endParaRPr lang="en-US" dirty="0">
              <a:effectLst/>
              <a:latin typeface="+mj-lt"/>
            </a:endParaRPr>
          </a:p>
          <a:p>
            <a:pPr lvl="0" rtl="0" eaLnBrk="1" fontAlgn="base" hangingPunct="1"/>
            <a:r>
              <a:rPr lang="en-US" dirty="0">
                <a:effectLst/>
                <a:latin typeface="+mj-lt"/>
                <a:ea typeface="+mj-ea"/>
                <a:cs typeface="+mj-cs"/>
              </a:rPr>
              <a:t>all elements are inserted at one end, called the rear</a:t>
            </a:r>
            <a:endParaRPr lang="en-US" dirty="0">
              <a:effectLst/>
              <a:latin typeface="+mj-lt"/>
            </a:endParaRPr>
          </a:p>
          <a:p>
            <a:pPr lvl="0" rtl="0" eaLnBrk="1" fontAlgn="base" hangingPunct="1"/>
            <a:r>
              <a:rPr lang="en-US" dirty="0">
                <a:effectLst/>
                <a:latin typeface="+mj-lt"/>
                <a:ea typeface="+mj-ea"/>
                <a:cs typeface="+mj-cs"/>
              </a:rPr>
              <a:t>all elements are removed at the other end, called the front</a:t>
            </a:r>
            <a:endParaRPr lang="en-US" dirty="0">
              <a:effectLst/>
              <a:latin typeface="+mj-lt"/>
            </a:endParaRPr>
          </a:p>
          <a:p>
            <a:pPr lvl="0" rtl="0" eaLnBrk="1" fontAlgn="base" hangingPunct="1"/>
            <a:r>
              <a:rPr lang="en-US" dirty="0">
                <a:effectLst/>
                <a:latin typeface="+mj-lt"/>
                <a:ea typeface="+mj-ea"/>
                <a:cs typeface="+mj-cs"/>
              </a:rPr>
              <a:t>this means that the first element in is the first element out, so a queue is a FIFO (first-in, first-out)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D0CB3A7-1D00-9447-9A55-756328B50098}"/>
              </a:ext>
            </a:extLst>
          </p:cNvPr>
          <p:cNvSpPr txBox="1">
            <a:spLocks/>
          </p:cNvSpPr>
          <p:nvPr/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3315765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(to the end of the queue)</a:t>
            </a:r>
          </a:p>
          <a:p>
            <a:r>
              <a:rPr lang="en-US" dirty="0"/>
              <a:t>remove (from</a:t>
            </a:r>
            <a:r>
              <a:rPr lang="en-US" baseline="0" dirty="0"/>
              <a:t> the head of the queue)</a:t>
            </a:r>
          </a:p>
          <a:p>
            <a:r>
              <a:rPr lang="en-US" baseline="0" dirty="0"/>
              <a:t>peek (retrieve, and possibly remove, the element at the head of the queue)</a:t>
            </a:r>
          </a:p>
          <a:p>
            <a:r>
              <a:rPr lang="en-US" dirty="0"/>
              <a:t>size – returns the current size of the queue</a:t>
            </a:r>
          </a:p>
          <a:p>
            <a:r>
              <a:rPr lang="en-US" dirty="0" err="1"/>
              <a:t>isEmpty</a:t>
            </a:r>
            <a:r>
              <a:rPr lang="en-US" dirty="0"/>
              <a:t> – true if the queue is empty, false otherwise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6EE96F3-3378-3148-BCCB-AB5B49006C6D}"/>
              </a:ext>
            </a:extLst>
          </p:cNvPr>
          <p:cNvSpPr txBox="1">
            <a:spLocks/>
          </p:cNvSpPr>
          <p:nvPr/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373423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0572-8B9C-B64D-A97C-38A6C1A5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Queue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DF4D-F056-D549-BA40-6F4CE748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29" y="1397000"/>
            <a:ext cx="7772400" cy="4608513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4E79C-3CA0-794B-9CD4-07C99FF8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91271D-F1F8-CC4E-A64C-4E5109A88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58136"/>
              </p:ext>
            </p:extLst>
          </p:nvPr>
        </p:nvGraphicFramePr>
        <p:xfrm>
          <a:off x="1524000" y="2057400"/>
          <a:ext cx="6705600" cy="364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321364077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23452299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710479216"/>
                    </a:ext>
                  </a:extLst>
                </a:gridCol>
              </a:tblGrid>
              <a:tr h="1540232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Throws exception</a:t>
                      </a:r>
                      <a:endParaRPr lang="en-US" sz="3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Returns special value</a:t>
                      </a:r>
                      <a:endParaRPr lang="en-US" sz="3200" dirty="0"/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4269059342"/>
                  </a:ext>
                </a:extLst>
              </a:tr>
              <a:tr h="657878">
                <a:tc>
                  <a:txBody>
                    <a:bodyPr/>
                    <a:lstStyle/>
                    <a:p>
                      <a:r>
                        <a:rPr lang="en-US" sz="3200" b="0" dirty="0"/>
                        <a:t>Insert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add()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offer()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4057865819"/>
                  </a:ext>
                </a:extLst>
              </a:tr>
              <a:tr h="725935">
                <a:tc>
                  <a:txBody>
                    <a:bodyPr/>
                    <a:lstStyle/>
                    <a:p>
                      <a:r>
                        <a:rPr lang="en-US" sz="3200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poll()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64792"/>
                  </a:ext>
                </a:extLst>
              </a:tr>
              <a:tr h="725935">
                <a:tc>
                  <a:txBody>
                    <a:bodyPr/>
                    <a:lstStyle/>
                    <a:p>
                      <a:r>
                        <a:rPr lang="en-US" sz="3200" dirty="0"/>
                        <a:t>Examine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element()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peek()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11741"/>
                  </a:ext>
                </a:extLst>
              </a:tr>
            </a:tbl>
          </a:graphicData>
        </a:graphic>
      </p:graphicFrame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76033CD-0377-9147-B117-36D712C62A19}"/>
              </a:ext>
            </a:extLst>
          </p:cNvPr>
          <p:cNvSpPr txBox="1">
            <a:spLocks/>
          </p:cNvSpPr>
          <p:nvPr/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23932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provides a </a:t>
            </a:r>
            <a:r>
              <a:rPr lang="en-US" b="1" dirty="0">
                <a:latin typeface="Courier New"/>
                <a:cs typeface="Courier New"/>
              </a:rPr>
              <a:t>Queue</a:t>
            </a:r>
            <a:r>
              <a:rPr lang="en-US" dirty="0"/>
              <a:t> interface</a:t>
            </a:r>
          </a:p>
          <a:p>
            <a:r>
              <a:rPr lang="en-US" baseline="0" dirty="0"/>
              <a:t>the</a:t>
            </a:r>
            <a:r>
              <a:rPr lang="en-US" dirty="0"/>
              <a:t> behavior of </a:t>
            </a:r>
            <a:r>
              <a:rPr lang="en-US" b="1" dirty="0">
                <a:latin typeface="Courier New"/>
                <a:cs typeface="Courier New"/>
              </a:rPr>
              <a:t>Queue</a:t>
            </a:r>
            <a:r>
              <a:rPr lang="en-US" dirty="0"/>
              <a:t> in Java does not strictly adhere to the requirements specified by the ADT for Queue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5870BF7-8D01-B248-A0EF-5137964A3CAF}"/>
              </a:ext>
            </a:extLst>
          </p:cNvPr>
          <p:cNvSpPr txBox="1">
            <a:spLocks/>
          </p:cNvSpPr>
          <p:nvPr/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Stacks and Queues</a:t>
            </a:r>
          </a:p>
        </p:txBody>
      </p:sp>
    </p:spTree>
    <p:extLst>
      <p:ext uri="{BB962C8B-B14F-4D97-AF65-F5344CB8AC3E}">
        <p14:creationId xmlns:p14="http://schemas.microsoft.com/office/powerpoint/2010/main" val="318501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56F54E-3FAF-42C7-B15D-D33CE1295214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 JCF Queue Interface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 Java Collections Framework provides a </a:t>
            </a:r>
            <a:r>
              <a:rPr lang="en-US" b="1" dirty="0">
                <a:latin typeface="Courier New" pitchFamily="49" charset="0"/>
              </a:rPr>
              <a:t>Queue</a:t>
            </a:r>
            <a:r>
              <a:rPr lang="en-US" dirty="0"/>
              <a:t> interface</a:t>
            </a:r>
          </a:p>
          <a:p>
            <a:pPr eaLnBrk="1" hangingPunct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Queue</a:t>
            </a:r>
            <a:r>
              <a:rPr lang="en-US" dirty="0"/>
              <a:t> interface extends the </a:t>
            </a:r>
            <a:r>
              <a:rPr lang="en-US" b="1" dirty="0">
                <a:latin typeface="Courier New" pitchFamily="49" charset="0"/>
              </a:rPr>
              <a:t>Collection</a:t>
            </a:r>
            <a:r>
              <a:rPr lang="en-US" dirty="0"/>
              <a:t> interface </a:t>
            </a:r>
          </a:p>
          <a:p>
            <a:pPr eaLnBrk="1" hangingPunct="1"/>
            <a:r>
              <a:rPr lang="en-US" dirty="0"/>
              <a:t>is defined in a very general way that allows for either LIFO (stack ADT) or FIFO (queue ADT) data types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JCF </a:t>
            </a:r>
            <a:r>
              <a:rPr lang="en-US" baseline="0" dirty="0" err="1"/>
              <a:t>Deque</a:t>
            </a:r>
            <a:r>
              <a:rPr lang="en-US" baseline="0" dirty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latin typeface="Courier New"/>
                <a:cs typeface="Courier New"/>
              </a:rPr>
              <a:t>Deque</a:t>
            </a:r>
            <a:r>
              <a:rPr lang="en-US" dirty="0"/>
              <a:t> interface extends the </a:t>
            </a:r>
            <a:r>
              <a:rPr lang="en-US" b="1" dirty="0">
                <a:latin typeface="Courier New"/>
                <a:cs typeface="Courier New"/>
              </a:rPr>
              <a:t>Queue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allows for element insertion and removal at both ends</a:t>
            </a:r>
          </a:p>
          <a:p>
            <a:pPr lvl="1"/>
            <a:r>
              <a:rPr lang="en-US" dirty="0"/>
              <a:t>methods include add, </a:t>
            </a:r>
            <a:r>
              <a:rPr lang="en-US" dirty="0" err="1"/>
              <a:t>addFirst</a:t>
            </a:r>
            <a:r>
              <a:rPr lang="en-US" dirty="0"/>
              <a:t>, </a:t>
            </a:r>
            <a:r>
              <a:rPr lang="en-US" dirty="0" err="1"/>
              <a:t>addLast</a:t>
            </a:r>
            <a:r>
              <a:rPr lang="en-US" dirty="0"/>
              <a:t>, </a:t>
            </a:r>
            <a:r>
              <a:rPr lang="en-US" dirty="0" err="1"/>
              <a:t>getFirst</a:t>
            </a:r>
            <a:r>
              <a:rPr lang="en-US" dirty="0"/>
              <a:t>, peek, </a:t>
            </a:r>
            <a:r>
              <a:rPr lang="en-US" dirty="0" err="1"/>
              <a:t>removeFirst</a:t>
            </a:r>
            <a:r>
              <a:rPr lang="en-US" dirty="0"/>
              <a:t>, and many more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FAA1D3C-F0A8-F34C-A2B1-C745D0DF0E37}"/>
              </a:ext>
            </a:extLst>
          </p:cNvPr>
          <p:cNvSpPr txBox="1">
            <a:spLocks/>
          </p:cNvSpPr>
          <p:nvPr/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Deques</a:t>
            </a:r>
          </a:p>
        </p:txBody>
      </p:sp>
    </p:spTree>
    <p:extLst>
      <p:ext uri="{BB962C8B-B14F-4D97-AF65-F5344CB8AC3E}">
        <p14:creationId xmlns:p14="http://schemas.microsoft.com/office/powerpoint/2010/main" val="3143882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urseSlidesMM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4583</TotalTime>
  <Words>386</Words>
  <Application>Microsoft Office PowerPoint</Application>
  <PresentationFormat>On-screen Show (4:3)</PresentationFormat>
  <Paragraphs>70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Tahoma</vt:lpstr>
      <vt:lpstr>Times New Roman</vt:lpstr>
      <vt:lpstr>Wingdings</vt:lpstr>
      <vt:lpstr>courseSlidesMM</vt:lpstr>
      <vt:lpstr>Queues, and Deques</vt:lpstr>
      <vt:lpstr>Abstract Data Types (ADT)</vt:lpstr>
      <vt:lpstr>Motivation for Queue</vt:lpstr>
      <vt:lpstr>Queue as an ADT</vt:lpstr>
      <vt:lpstr>Queue Methods</vt:lpstr>
      <vt:lpstr>Summary of Queue methods</vt:lpstr>
      <vt:lpstr>Queues in Java</vt:lpstr>
      <vt:lpstr>The JCF Queue Interface</vt:lpstr>
      <vt:lpstr>The JCF Deque Interface</vt:lpstr>
      <vt:lpstr>The JCF Deque Interface</vt:lpstr>
      <vt:lpstr>Queues, and Deques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Lal,Ratan</cp:lastModifiedBy>
  <cp:revision>399</cp:revision>
  <cp:lastPrinted>2012-10-22T22:54:57Z</cp:lastPrinted>
  <dcterms:created xsi:type="dcterms:W3CDTF">1995-06-02T22:19:30Z</dcterms:created>
  <dcterms:modified xsi:type="dcterms:W3CDTF">2022-03-07T19:47:28Z</dcterms:modified>
</cp:coreProperties>
</file>