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319" r:id="rId4"/>
    <p:sldId id="320" r:id="rId5"/>
    <p:sldId id="321" r:id="rId6"/>
    <p:sldId id="322" r:id="rId7"/>
    <p:sldId id="323" r:id="rId8"/>
    <p:sldId id="324" r:id="rId9"/>
    <p:sldId id="326" r:id="rId10"/>
    <p:sldId id="327" r:id="rId11"/>
    <p:sldId id="328" r:id="rId12"/>
    <p:sldId id="330" r:id="rId13"/>
    <p:sldId id="325" r:id="rId14"/>
    <p:sldId id="329" r:id="rId15"/>
    <p:sldId id="331" r:id="rId16"/>
    <p:sldId id="332" r:id="rId17"/>
    <p:sldId id="318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7979B-F49C-054F-A875-E4DA1AB5DF06}" v="30" dt="2022-01-20T12:01:5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8" autoAdjust="0"/>
    <p:restoredTop sz="86479" autoAdjust="0"/>
  </p:normalViewPr>
  <p:slideViewPr>
    <p:cSldViewPr>
      <p:cViewPr varScale="1">
        <p:scale>
          <a:sx n="58" d="100"/>
          <a:sy n="58" d="100"/>
        </p:scale>
        <p:origin x="9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7812ACB7-A7C4-4CC1-AE69-5446A264F7AD}"/>
    <pc:docChg chg="undo custSel addSld delSld">
      <pc:chgData name="Lal,Ratan" userId="4aa2f7af-a8f9-4b39-9bfa-af7375b87563" providerId="ADAL" clId="{7812ACB7-A7C4-4CC1-AE69-5446A264F7AD}" dt="2021-08-20T12:11:22.708" v="13" actId="2890"/>
      <pc:docMkLst>
        <pc:docMk/>
      </pc:docMkLst>
      <pc:sldChg chg="add del">
        <pc:chgData name="Lal,Ratan" userId="4aa2f7af-a8f9-4b39-9bfa-af7375b87563" providerId="ADAL" clId="{7812ACB7-A7C4-4CC1-AE69-5446A264F7AD}" dt="2021-08-20T12:11:02.041" v="1" actId="2890"/>
        <pc:sldMkLst>
          <pc:docMk/>
          <pc:sldMk cId="3824413532" sldId="332"/>
        </pc:sldMkLst>
      </pc:sldChg>
      <pc:sldChg chg="add">
        <pc:chgData name="Lal,Ratan" userId="4aa2f7af-a8f9-4b39-9bfa-af7375b87563" providerId="ADAL" clId="{7812ACB7-A7C4-4CC1-AE69-5446A264F7AD}" dt="2021-08-20T12:11:14.704" v="2" actId="2890"/>
        <pc:sldMkLst>
          <pc:docMk/>
          <pc:sldMk cId="4198037212" sldId="332"/>
        </pc:sldMkLst>
      </pc:sldChg>
      <pc:sldChg chg="add">
        <pc:chgData name="Lal,Ratan" userId="4aa2f7af-a8f9-4b39-9bfa-af7375b87563" providerId="ADAL" clId="{7812ACB7-A7C4-4CC1-AE69-5446A264F7AD}" dt="2021-08-20T12:11:17.429" v="3" actId="2890"/>
        <pc:sldMkLst>
          <pc:docMk/>
          <pc:sldMk cId="3045324208" sldId="333"/>
        </pc:sldMkLst>
      </pc:sldChg>
      <pc:sldChg chg="add">
        <pc:chgData name="Lal,Ratan" userId="4aa2f7af-a8f9-4b39-9bfa-af7375b87563" providerId="ADAL" clId="{7812ACB7-A7C4-4CC1-AE69-5446A264F7AD}" dt="2021-08-20T12:11:18.126" v="4" actId="2890"/>
        <pc:sldMkLst>
          <pc:docMk/>
          <pc:sldMk cId="1795112961" sldId="334"/>
        </pc:sldMkLst>
      </pc:sldChg>
      <pc:sldChg chg="add">
        <pc:chgData name="Lal,Ratan" userId="4aa2f7af-a8f9-4b39-9bfa-af7375b87563" providerId="ADAL" clId="{7812ACB7-A7C4-4CC1-AE69-5446A264F7AD}" dt="2021-08-20T12:11:18.728" v="5" actId="2890"/>
        <pc:sldMkLst>
          <pc:docMk/>
          <pc:sldMk cId="1567324327" sldId="335"/>
        </pc:sldMkLst>
      </pc:sldChg>
      <pc:sldChg chg="add">
        <pc:chgData name="Lal,Ratan" userId="4aa2f7af-a8f9-4b39-9bfa-af7375b87563" providerId="ADAL" clId="{7812ACB7-A7C4-4CC1-AE69-5446A264F7AD}" dt="2021-08-20T12:11:19.632" v="6" actId="2890"/>
        <pc:sldMkLst>
          <pc:docMk/>
          <pc:sldMk cId="3416213830" sldId="336"/>
        </pc:sldMkLst>
      </pc:sldChg>
      <pc:sldChg chg="add">
        <pc:chgData name="Lal,Ratan" userId="4aa2f7af-a8f9-4b39-9bfa-af7375b87563" providerId="ADAL" clId="{7812ACB7-A7C4-4CC1-AE69-5446A264F7AD}" dt="2021-08-20T12:11:20.573" v="7" actId="2890"/>
        <pc:sldMkLst>
          <pc:docMk/>
          <pc:sldMk cId="1674384289" sldId="337"/>
        </pc:sldMkLst>
      </pc:sldChg>
      <pc:sldChg chg="add">
        <pc:chgData name="Lal,Ratan" userId="4aa2f7af-a8f9-4b39-9bfa-af7375b87563" providerId="ADAL" clId="{7812ACB7-A7C4-4CC1-AE69-5446A264F7AD}" dt="2021-08-20T12:11:21.145" v="8" actId="2890"/>
        <pc:sldMkLst>
          <pc:docMk/>
          <pc:sldMk cId="1865152055" sldId="338"/>
        </pc:sldMkLst>
      </pc:sldChg>
      <pc:sldChg chg="add">
        <pc:chgData name="Lal,Ratan" userId="4aa2f7af-a8f9-4b39-9bfa-af7375b87563" providerId="ADAL" clId="{7812ACB7-A7C4-4CC1-AE69-5446A264F7AD}" dt="2021-08-20T12:11:21.477" v="9" actId="2890"/>
        <pc:sldMkLst>
          <pc:docMk/>
          <pc:sldMk cId="810371355" sldId="339"/>
        </pc:sldMkLst>
      </pc:sldChg>
      <pc:sldChg chg="add">
        <pc:chgData name="Lal,Ratan" userId="4aa2f7af-a8f9-4b39-9bfa-af7375b87563" providerId="ADAL" clId="{7812ACB7-A7C4-4CC1-AE69-5446A264F7AD}" dt="2021-08-20T12:11:21.741" v="10" actId="2890"/>
        <pc:sldMkLst>
          <pc:docMk/>
          <pc:sldMk cId="1666354249" sldId="340"/>
        </pc:sldMkLst>
      </pc:sldChg>
      <pc:sldChg chg="add">
        <pc:chgData name="Lal,Ratan" userId="4aa2f7af-a8f9-4b39-9bfa-af7375b87563" providerId="ADAL" clId="{7812ACB7-A7C4-4CC1-AE69-5446A264F7AD}" dt="2021-08-20T12:11:22.106" v="11" actId="2890"/>
        <pc:sldMkLst>
          <pc:docMk/>
          <pc:sldMk cId="2958945378" sldId="341"/>
        </pc:sldMkLst>
      </pc:sldChg>
      <pc:sldChg chg="add">
        <pc:chgData name="Lal,Ratan" userId="4aa2f7af-a8f9-4b39-9bfa-af7375b87563" providerId="ADAL" clId="{7812ACB7-A7C4-4CC1-AE69-5446A264F7AD}" dt="2021-08-20T12:11:22.454" v="12" actId="2890"/>
        <pc:sldMkLst>
          <pc:docMk/>
          <pc:sldMk cId="2457588331" sldId="342"/>
        </pc:sldMkLst>
      </pc:sldChg>
      <pc:sldChg chg="add">
        <pc:chgData name="Lal,Ratan" userId="4aa2f7af-a8f9-4b39-9bfa-af7375b87563" providerId="ADAL" clId="{7812ACB7-A7C4-4CC1-AE69-5446A264F7AD}" dt="2021-08-20T12:11:22.708" v="13" actId="2890"/>
        <pc:sldMkLst>
          <pc:docMk/>
          <pc:sldMk cId="2344865666" sldId="343"/>
        </pc:sldMkLst>
      </pc:sldChg>
    </pc:docChg>
  </pc:docChgLst>
  <pc:docChgLst>
    <pc:chgData name="Ratan Lal" userId="4aa2f7af-a8f9-4b39-9bfa-af7375b87563" providerId="ADAL" clId="{7E0BD497-0690-EA4F-BCC2-1A388F3CE25B}"/>
    <pc:docChg chg="modSld">
      <pc:chgData name="Ratan Lal" userId="4aa2f7af-a8f9-4b39-9bfa-af7375b87563" providerId="ADAL" clId="{7E0BD497-0690-EA4F-BCC2-1A388F3CE25B}" dt="2022-01-20T01:39:47.606" v="3" actId="20577"/>
      <pc:docMkLst>
        <pc:docMk/>
      </pc:docMkLst>
      <pc:sldChg chg="modSp mod">
        <pc:chgData name="Ratan Lal" userId="4aa2f7af-a8f9-4b39-9bfa-af7375b87563" providerId="ADAL" clId="{7E0BD497-0690-EA4F-BCC2-1A388F3CE25B}" dt="2022-01-20T01:39:47.606" v="3" actId="20577"/>
        <pc:sldMkLst>
          <pc:docMk/>
          <pc:sldMk cId="0" sldId="272"/>
        </pc:sldMkLst>
        <pc:spChg chg="mod">
          <ac:chgData name="Ratan Lal" userId="4aa2f7af-a8f9-4b39-9bfa-af7375b87563" providerId="ADAL" clId="{7E0BD497-0690-EA4F-BCC2-1A388F3CE25B}" dt="2022-01-20T01:39:47.606" v="3" actId="20577"/>
          <ac:spMkLst>
            <pc:docMk/>
            <pc:sldMk cId="0" sldId="272"/>
            <ac:spMk id="10245" creationId="{00000000-0000-0000-0000-000000000000}"/>
          </ac:spMkLst>
        </pc:spChg>
      </pc:sldChg>
    </pc:docChg>
  </pc:docChgLst>
  <pc:docChgLst>
    <pc:chgData name="Ratan Lal" userId="4aa2f7af-a8f9-4b39-9bfa-af7375b87563" providerId="ADAL" clId="{9497979B-F49C-054F-A875-E4DA1AB5DF06}"/>
    <pc:docChg chg="undo custSel addSld delSld modSld">
      <pc:chgData name="Ratan Lal" userId="4aa2f7af-a8f9-4b39-9bfa-af7375b87563" providerId="ADAL" clId="{9497979B-F49C-054F-A875-E4DA1AB5DF06}" dt="2022-01-20T12:09:00.363" v="2376" actId="20577"/>
      <pc:docMkLst>
        <pc:docMk/>
      </pc:docMkLst>
      <pc:sldChg chg="modSp mod">
        <pc:chgData name="Ratan Lal" userId="4aa2f7af-a8f9-4b39-9bfa-af7375b87563" providerId="ADAL" clId="{9497979B-F49C-054F-A875-E4DA1AB5DF06}" dt="2022-01-20T01:43:05.537" v="45" actId="20577"/>
        <pc:sldMkLst>
          <pc:docMk/>
          <pc:sldMk cId="0" sldId="256"/>
        </pc:sldMkLst>
        <pc:spChg chg="mod">
          <ac:chgData name="Ratan Lal" userId="4aa2f7af-a8f9-4b39-9bfa-af7375b87563" providerId="ADAL" clId="{9497979B-F49C-054F-A875-E4DA1AB5DF06}" dt="2022-01-20T01:43:05.537" v="45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Ratan Lal" userId="4aa2f7af-a8f9-4b39-9bfa-af7375b87563" providerId="ADAL" clId="{9497979B-F49C-054F-A875-E4DA1AB5DF06}" dt="2022-01-20T11:55:10.111" v="2088" actId="20577"/>
        <pc:sldMkLst>
          <pc:docMk/>
          <pc:sldMk cId="0" sldId="272"/>
        </pc:sldMkLst>
        <pc:spChg chg="mod">
          <ac:chgData name="Ratan Lal" userId="4aa2f7af-a8f9-4b39-9bfa-af7375b87563" providerId="ADAL" clId="{9497979B-F49C-054F-A875-E4DA1AB5DF06}" dt="2022-01-20T10:36:33.393" v="67" actId="20577"/>
          <ac:spMkLst>
            <pc:docMk/>
            <pc:sldMk cId="0" sldId="272"/>
            <ac:spMk id="10244" creationId="{00000000-0000-0000-0000-000000000000}"/>
          </ac:spMkLst>
        </pc:spChg>
        <pc:spChg chg="mod">
          <ac:chgData name="Ratan Lal" userId="4aa2f7af-a8f9-4b39-9bfa-af7375b87563" providerId="ADAL" clId="{9497979B-F49C-054F-A875-E4DA1AB5DF06}" dt="2022-01-20T11:55:10.111" v="2088" actId="20577"/>
          <ac:spMkLst>
            <pc:docMk/>
            <pc:sldMk cId="0" sldId="272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3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5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2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1"/>
        </pc:sldMkLst>
      </pc:sldChg>
      <pc:sldChg chg="modSp">
        <pc:chgData name="Ratan Lal" userId="4aa2f7af-a8f9-4b39-9bfa-af7375b87563" providerId="ADAL" clId="{9497979B-F49C-054F-A875-E4DA1AB5DF06}" dt="2022-01-20T01:44:00.417" v="58"/>
        <pc:sldMkLst>
          <pc:docMk/>
          <pc:sldMk cId="0" sldId="318"/>
        </pc:sldMkLst>
        <pc:spChg chg="mod">
          <ac:chgData name="Ratan Lal" userId="4aa2f7af-a8f9-4b39-9bfa-af7375b87563" providerId="ADAL" clId="{9497979B-F49C-054F-A875-E4DA1AB5DF06}" dt="2022-01-20T01:44:00.417" v="58"/>
          <ac:spMkLst>
            <pc:docMk/>
            <pc:sldMk cId="0" sldId="318"/>
            <ac:spMk id="26626" creationId="{00000000-0000-0000-0000-000000000000}"/>
          </ac:spMkLst>
        </pc:spChg>
      </pc:sldChg>
      <pc:sldChg chg="modSp add del mod">
        <pc:chgData name="Ratan Lal" userId="4aa2f7af-a8f9-4b39-9bfa-af7375b87563" providerId="ADAL" clId="{9497979B-F49C-054F-A875-E4DA1AB5DF06}" dt="2022-01-20T10:58:39.426" v="1322" actId="2696"/>
        <pc:sldMkLst>
          <pc:docMk/>
          <pc:sldMk cId="823357494" sldId="319"/>
        </pc:sldMkLst>
        <pc:spChg chg="mod">
          <ac:chgData name="Ratan Lal" userId="4aa2f7af-a8f9-4b39-9bfa-af7375b87563" providerId="ADAL" clId="{9497979B-F49C-054F-A875-E4DA1AB5DF06}" dt="2022-01-20T10:48:50.178" v="647"/>
          <ac:spMkLst>
            <pc:docMk/>
            <pc:sldMk cId="823357494" sldId="319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2:39.221" v="1979" actId="14100"/>
        <pc:sldMkLst>
          <pc:docMk/>
          <pc:sldMk cId="512485445" sldId="320"/>
        </pc:sldMkLst>
        <pc:spChg chg="mod">
          <ac:chgData name="Ratan Lal" userId="4aa2f7af-a8f9-4b39-9bfa-af7375b87563" providerId="ADAL" clId="{9497979B-F49C-054F-A875-E4DA1AB5DF06}" dt="2022-01-20T11:52:39.221" v="1979" actId="14100"/>
          <ac:spMkLst>
            <pc:docMk/>
            <pc:sldMk cId="512485445" sldId="320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2:09:00.363" v="2376" actId="20577"/>
        <pc:sldMkLst>
          <pc:docMk/>
          <pc:sldMk cId="3164733965" sldId="321"/>
        </pc:sldMkLst>
        <pc:spChg chg="mod">
          <ac:chgData name="Ratan Lal" userId="4aa2f7af-a8f9-4b39-9bfa-af7375b87563" providerId="ADAL" clId="{9497979B-F49C-054F-A875-E4DA1AB5DF06}" dt="2022-01-20T12:09:00.363" v="2376" actId="20577"/>
          <ac:spMkLst>
            <pc:docMk/>
            <pc:sldMk cId="3164733965" sldId="321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3:27.816" v="1988" actId="5793"/>
        <pc:sldMkLst>
          <pc:docMk/>
          <pc:sldMk cId="326242797" sldId="322"/>
        </pc:sldMkLst>
        <pc:spChg chg="mod">
          <ac:chgData name="Ratan Lal" userId="4aa2f7af-a8f9-4b39-9bfa-af7375b87563" providerId="ADAL" clId="{9497979B-F49C-054F-A875-E4DA1AB5DF06}" dt="2022-01-20T11:53:27.816" v="1988" actId="5793"/>
          <ac:spMkLst>
            <pc:docMk/>
            <pc:sldMk cId="326242797" sldId="322"/>
            <ac:spMk id="10245" creationId="{00000000-0000-0000-0000-000000000000}"/>
          </ac:spMkLst>
        </pc:spChg>
      </pc:sldChg>
      <pc:sldChg chg="add del">
        <pc:chgData name="Ratan Lal" userId="4aa2f7af-a8f9-4b39-9bfa-af7375b87563" providerId="ADAL" clId="{9497979B-F49C-054F-A875-E4DA1AB5DF06}" dt="2022-01-20T11:04:55.135" v="1345"/>
        <pc:sldMkLst>
          <pc:docMk/>
          <pc:sldMk cId="2974279179" sldId="322"/>
        </pc:sldMkLst>
      </pc:sldChg>
      <pc:sldChg chg="modSp add mod">
        <pc:chgData name="Ratan Lal" userId="4aa2f7af-a8f9-4b39-9bfa-af7375b87563" providerId="ADAL" clId="{9497979B-F49C-054F-A875-E4DA1AB5DF06}" dt="2022-01-20T12:02:55.054" v="2366" actId="5793"/>
        <pc:sldMkLst>
          <pc:docMk/>
          <pc:sldMk cId="756419649" sldId="323"/>
        </pc:sldMkLst>
        <pc:spChg chg="mod">
          <ac:chgData name="Ratan Lal" userId="4aa2f7af-a8f9-4b39-9bfa-af7375b87563" providerId="ADAL" clId="{9497979B-F49C-054F-A875-E4DA1AB5DF06}" dt="2022-01-20T12:02:55.054" v="2366" actId="5793"/>
          <ac:spMkLst>
            <pc:docMk/>
            <pc:sldMk cId="756419649" sldId="323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95207860" sldId="32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182588923" sldId="32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844263014" sldId="32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692820807" sldId="328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80549176" sldId="32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3244429433" sldId="331"/>
        </pc:sldMkLst>
      </pc:sldChg>
    </pc:docChg>
  </pc:docChgLst>
  <pc:docChgLst>
    <pc:chgData name="Ratan Lal" userId="4aa2f7af-a8f9-4b39-9bfa-af7375b87563" providerId="ADAL" clId="{9CA3C502-5C68-7E4D-823E-979B8C53A3A9}"/>
    <pc:docChg chg="delSld">
      <pc:chgData name="Ratan Lal" userId="4aa2f7af-a8f9-4b39-9bfa-af7375b87563" providerId="ADAL" clId="{9CA3C502-5C68-7E4D-823E-979B8C53A3A9}" dt="2021-08-23T07:20:04.787" v="0" actId="2696"/>
      <pc:docMkLst>
        <pc:docMk/>
      </pc:docMkLst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4198037212" sldId="33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045324208" sldId="333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795112961" sldId="334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567324327" sldId="335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416213830" sldId="336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74384289" sldId="337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865152055" sldId="338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810371355" sldId="339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66354249" sldId="340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958945378" sldId="341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457588331" sldId="34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344865666" sldId="3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6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Spring Framework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4717-EC95-4BE3-823D-13213017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D013-F43E-4CEF-8C71-C9BFD513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295400"/>
            <a:ext cx="7772400" cy="5181600"/>
          </a:xfrm>
        </p:spPr>
        <p:txBody>
          <a:bodyPr/>
          <a:lstStyle/>
          <a:p>
            <a:r>
              <a:rPr lang="en-US" dirty="0"/>
              <a:t>Spring ORM</a:t>
            </a:r>
          </a:p>
          <a:p>
            <a:pPr lvl="1"/>
            <a:r>
              <a:rPr lang="en-US" dirty="0"/>
              <a:t>The ORM package is related to the database access. It provides integration layers for popular object-relational mapping APIs, including JDO (Java Data Objects), Hibernate and </a:t>
            </a:r>
            <a:r>
              <a:rPr lang="en-US" dirty="0" err="1"/>
              <a:t>iBatis</a:t>
            </a:r>
            <a:r>
              <a:rPr lang="en-US" dirty="0"/>
              <a:t>.</a:t>
            </a:r>
          </a:p>
          <a:p>
            <a:r>
              <a:rPr lang="en-US" dirty="0"/>
              <a:t>Spring Web</a:t>
            </a:r>
          </a:p>
          <a:p>
            <a:pPr lvl="1"/>
            <a:r>
              <a:rPr lang="en-US" dirty="0"/>
              <a:t>The Spring Web module is part of Spring’s web application development stack, which includes Spring MVC.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7203-E3ED-43B3-AE1B-C6BCE2A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9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4717-EC95-4BE3-823D-13213017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D013-F43E-4CEF-8C71-C9BFD513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295400"/>
            <a:ext cx="7772400" cy="5181600"/>
          </a:xfrm>
        </p:spPr>
        <p:txBody>
          <a:bodyPr/>
          <a:lstStyle/>
          <a:p>
            <a:r>
              <a:rPr lang="en-US" dirty="0"/>
              <a:t>Spring DAO</a:t>
            </a:r>
          </a:p>
          <a:p>
            <a:pPr lvl="1"/>
            <a:r>
              <a:rPr lang="en-US" dirty="0"/>
              <a:t>The DAO (Data Access Object) support in Spring is primarily for standardizing the data access work using the technologies like JDBC, Hibernate or JDO.</a:t>
            </a:r>
          </a:p>
          <a:p>
            <a:r>
              <a:rPr lang="en-US" dirty="0"/>
              <a:t>Spring Context</a:t>
            </a:r>
          </a:p>
          <a:p>
            <a:pPr lvl="1"/>
            <a:r>
              <a:rPr lang="en-US" dirty="0"/>
              <a:t>This package builds on the beans package to add support for message sources and for the Observer design pattern, and the ability for application objects to obtain resources using a consistent API.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7203-E3ED-43B3-AE1B-C6BCE2A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D57-429A-46D9-96CE-9DE3E17B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3328-5EC4-42C5-9A5B-AFFA090E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Core</a:t>
            </a:r>
          </a:p>
          <a:p>
            <a:pPr lvl="1"/>
            <a:r>
              <a:rPr lang="en-US" dirty="0"/>
              <a:t>The Core package is the most import component of the Spring Framework.</a:t>
            </a:r>
          </a:p>
          <a:p>
            <a:pPr lvl="1"/>
            <a:r>
              <a:rPr lang="en-US" dirty="0"/>
              <a:t>This component provides the Dependency Injection features.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ApplicationContext</a:t>
            </a:r>
            <a:r>
              <a:rPr lang="en-US" dirty="0"/>
              <a:t> Factory  provides a factory pattern which separates the dependencies like initialization, creation and access of the objects from your actual program logic.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8C473-8EB4-4B47-A0C6-91491B28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4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2B3C-C818-472B-A906-340D8D12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E374-17D1-46AD-92B4-1D5721607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Web MVC</a:t>
            </a:r>
          </a:p>
          <a:p>
            <a:pPr lvl="1"/>
            <a:r>
              <a:rPr lang="en-US" dirty="0"/>
              <a:t>Spring MVC framework is a robust Model view controller framework which helps us to develop a loosely coupled web application. </a:t>
            </a:r>
          </a:p>
          <a:p>
            <a:pPr lvl="1"/>
            <a:r>
              <a:rPr lang="en-US" dirty="0"/>
              <a:t>It separates different aspects of web applications with the help of MVC architecture.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75A7F-3F3A-4DE3-8300-C1815CA6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6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2B3C-C818-472B-A906-340D8D12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E374-17D1-46AD-92B4-1D5721607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Web MVC</a:t>
            </a:r>
          </a:p>
          <a:p>
            <a:pPr lvl="1"/>
            <a:r>
              <a:rPr lang="en-US" dirty="0"/>
              <a:t>Model: Model carries application data. It generally includes POJO (Plain Old Java Object) in the form of business objects.</a:t>
            </a:r>
          </a:p>
          <a:p>
            <a:pPr lvl="1"/>
            <a:r>
              <a:rPr lang="en-US" dirty="0"/>
              <a:t>View: View is used to render User interface (UI). It will render application data on UI.</a:t>
            </a:r>
          </a:p>
          <a:p>
            <a:pPr lvl="1"/>
            <a:r>
              <a:rPr lang="en-US" dirty="0"/>
              <a:t>Controller: Controller takes care of processing user request and calling back-end services.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75A7F-3F3A-4DE3-8300-C1815CA6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7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C7C2-32F8-4D1E-BFD4-8572CF7C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Spring MVC workflow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2D6960-9EDB-4D3C-AB32-7BCABDB64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60" y="1524000"/>
            <a:ext cx="7680855" cy="4608513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AC64F-6328-4B4C-B037-D041F719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6324600"/>
            <a:ext cx="39624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385091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51AC-3098-4D8D-9D3D-443C41A1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276F-41CF-44DA-A3A6-ED2A450A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 displayed in </a:t>
            </a:r>
            <a:r>
              <a:rPr lang="en-US" sz="2600"/>
              <a:t>previous slide, </a:t>
            </a:r>
            <a:r>
              <a:rPr lang="en-US" sz="2600" dirty="0"/>
              <a:t>all the incoming request is intercepted by the </a:t>
            </a:r>
            <a:r>
              <a:rPr lang="en-US" sz="2600" dirty="0" err="1"/>
              <a:t>DispatcherServlet</a:t>
            </a:r>
            <a:r>
              <a:rPr lang="en-US" sz="2600" dirty="0"/>
              <a:t> that works as the front controller.</a:t>
            </a:r>
          </a:p>
          <a:p>
            <a:r>
              <a:rPr lang="en-US" sz="2600" dirty="0"/>
              <a:t>The </a:t>
            </a:r>
            <a:r>
              <a:rPr lang="en-US" sz="2600" dirty="0" err="1"/>
              <a:t>DispatcherServlet</a:t>
            </a:r>
            <a:r>
              <a:rPr lang="en-US" sz="2600" dirty="0"/>
              <a:t> gets an entry of handler mapping from the XML file and forwards the request to the controller.</a:t>
            </a:r>
          </a:p>
          <a:p>
            <a:r>
              <a:rPr lang="en-US" sz="2600" dirty="0"/>
              <a:t>The controller returns an object of </a:t>
            </a:r>
            <a:r>
              <a:rPr lang="en-US" sz="2600" dirty="0" err="1"/>
              <a:t>ModelAndView</a:t>
            </a:r>
            <a:r>
              <a:rPr lang="en-US" sz="2600" dirty="0"/>
              <a:t>.</a:t>
            </a:r>
          </a:p>
          <a:p>
            <a:r>
              <a:rPr lang="en-US" sz="2600" dirty="0"/>
              <a:t>The </a:t>
            </a:r>
            <a:r>
              <a:rPr lang="en-US" sz="2600" dirty="0" err="1"/>
              <a:t>DispatcherServlet</a:t>
            </a:r>
            <a:r>
              <a:rPr lang="en-US" sz="2600" dirty="0"/>
              <a:t> checks the entry of view resolver in the XML file and invokes the specified view component.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0FEA6-267E-4CC0-A4FF-CF67681B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1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/>
              <a:t>Spring Framework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Spring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  <a:p>
            <a:pPr lvl="1" eaLnBrk="1" hangingPunct="1"/>
            <a:r>
              <a:rPr lang="en-US" sz="2400" dirty="0"/>
              <a:t>Spring is an open-source framework created to address the complexity of enterprise application development</a:t>
            </a:r>
          </a:p>
          <a:p>
            <a:pPr lvl="1" eaLnBrk="1" hangingPunct="1"/>
            <a:r>
              <a:rPr lang="en-US" sz="2400" dirty="0"/>
              <a:t> One of the chief advantages of the Spring framework is its layered architecture, which allows you to be selective about which of its components you use while also providing a cohesive framework for J2EE application development 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A4BB-D0E7-4B45-87E5-43C017FC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9C3C-98EC-46BF-AE4A-556F5E33A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r>
              <a:rPr lang="en-US" sz="2400" b="1" dirty="0"/>
              <a:t>Lightweight</a:t>
            </a:r>
          </a:p>
          <a:p>
            <a:pPr lvl="1"/>
            <a:r>
              <a:rPr lang="en-US" sz="2000" dirty="0"/>
              <a:t>Spring is lightweight when it comes to size and transparency </a:t>
            </a:r>
          </a:p>
          <a:p>
            <a:pPr lvl="1"/>
            <a:r>
              <a:rPr lang="en-US" sz="2000" dirty="0"/>
              <a:t>The basic version of spring framework is around 1MB, and the processing overhead is also very negligible</a:t>
            </a:r>
          </a:p>
          <a:p>
            <a:r>
              <a:rPr lang="en-US" sz="2400" b="1" dirty="0"/>
              <a:t>Inversion of control (IOC)</a:t>
            </a:r>
          </a:p>
          <a:p>
            <a:pPr lvl="1"/>
            <a:r>
              <a:rPr lang="en-US" sz="2000" dirty="0"/>
              <a:t>The basic concept of the Dependency Injection or Inversion of Control is that programmer do not need to create the objects, instead just describe how it should be created</a:t>
            </a:r>
          </a:p>
          <a:p>
            <a:pPr lvl="1"/>
            <a:r>
              <a:rPr lang="en-US" sz="2000" dirty="0"/>
              <a:t> No need to directly connect your components and services together in program, instead just describe which services are needed by which components in a configuration file/xml file</a:t>
            </a:r>
          </a:p>
          <a:p>
            <a:pPr lvl="1"/>
            <a:r>
              <a:rPr lang="en-US" sz="2000" dirty="0"/>
              <a:t> The Spring IOC container is then responsible for binding it all up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80C41-4780-4721-8BC1-8AA9F988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6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45AF-8EB8-4E02-B2FF-113999AC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160C-A624-4308-B3F2-B70882F91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876800"/>
          </a:xfrm>
        </p:spPr>
        <p:txBody>
          <a:bodyPr/>
          <a:lstStyle/>
          <a:p>
            <a:r>
              <a:rPr lang="en-US" sz="2400" dirty="0"/>
              <a:t>Aspect oriented (AOP)</a:t>
            </a:r>
          </a:p>
          <a:p>
            <a:pPr lvl="1"/>
            <a:r>
              <a:rPr lang="en-US" sz="2000" dirty="0"/>
              <a:t>Spring supports Aspect oriented programming </a:t>
            </a:r>
          </a:p>
          <a:p>
            <a:pPr lvl="1"/>
            <a:r>
              <a:rPr lang="en-US" sz="2000" dirty="0"/>
              <a:t>Aspect oriented programming refers to the programming paradigm which isolates secondary or supporting functions from the main program’s business logic </a:t>
            </a:r>
          </a:p>
          <a:p>
            <a:pPr lvl="1"/>
            <a:r>
              <a:rPr lang="en-US" sz="2000" dirty="0"/>
              <a:t>AOP is a promising technology for separating crosscutting concerns, something usually hard to do in object-oriented programming </a:t>
            </a:r>
          </a:p>
          <a:p>
            <a:pPr lvl="1"/>
            <a:r>
              <a:rPr lang="en-US" sz="2000" dirty="0"/>
              <a:t>The application’s modularity is increased in that way and its maintenance becomes significantly easier</a:t>
            </a:r>
          </a:p>
          <a:p>
            <a:r>
              <a:rPr lang="en-US" sz="2400" dirty="0"/>
              <a:t>Container</a:t>
            </a:r>
          </a:p>
          <a:p>
            <a:pPr lvl="1"/>
            <a:r>
              <a:rPr lang="en-US" sz="2000" dirty="0"/>
              <a:t>Spring contains and manages the life cycle and configuration of application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3FDBD-DFC9-4F7C-947A-E5B7F59E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9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000B-7A30-4C55-9FA7-F784B02F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ED7B-C5D4-493F-B471-8ABA3A2C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Framework</a:t>
            </a:r>
          </a:p>
          <a:p>
            <a:pPr lvl="1"/>
            <a:r>
              <a:rPr lang="en-US" dirty="0"/>
              <a:t>Spring comes with MVC web application framework, built on core Spring functionality. </a:t>
            </a:r>
          </a:p>
          <a:p>
            <a:pPr lvl="1"/>
            <a:r>
              <a:rPr lang="en-US" dirty="0"/>
              <a:t>This framework is highly configurable via strategy interfaces, and accommodates multiple view technologies like JSP, Velocity, Tiles, </a:t>
            </a:r>
            <a:r>
              <a:rPr lang="en-US" dirty="0" err="1"/>
              <a:t>iText</a:t>
            </a:r>
            <a:r>
              <a:rPr lang="en-US" dirty="0"/>
              <a:t>, and POI </a:t>
            </a:r>
          </a:p>
          <a:p>
            <a:pPr lvl="1"/>
            <a:r>
              <a:rPr lang="en-US" dirty="0"/>
              <a:t>But other frameworks can be easily used instead of Spring MVC Framework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90023-F6B6-47C2-BF59-0A73EB30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253845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000B-7A30-4C55-9FA7-F784B02F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ED7B-C5D4-493F-B471-8ABA3A2C3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143000"/>
            <a:ext cx="7772400" cy="5638800"/>
          </a:xfrm>
        </p:spPr>
        <p:txBody>
          <a:bodyPr/>
          <a:lstStyle/>
          <a:p>
            <a:r>
              <a:rPr lang="en-US" sz="2800" dirty="0"/>
              <a:t>Transaction Management</a:t>
            </a:r>
          </a:p>
          <a:p>
            <a:pPr lvl="1"/>
            <a:r>
              <a:rPr lang="en-US" sz="2400" dirty="0"/>
              <a:t>Spring framework provides a generic abstraction layer for transaction management </a:t>
            </a:r>
          </a:p>
          <a:p>
            <a:pPr lvl="1"/>
            <a:r>
              <a:rPr lang="en-US" sz="2400" dirty="0"/>
              <a:t>This allows the developer to add the pluggable transaction managers and making it easy to demarcate transactions without dealing with low-level issues</a:t>
            </a:r>
          </a:p>
          <a:p>
            <a:r>
              <a:rPr lang="en-US" sz="2800" dirty="0"/>
              <a:t>JDBC Exception Handling</a:t>
            </a:r>
          </a:p>
          <a:p>
            <a:pPr lvl="1"/>
            <a:r>
              <a:rPr lang="en-US" sz="2400" dirty="0"/>
              <a:t>The JDBC abstraction layer of the Spring offers a meaningful exception hierarchy, which simplifies the error handling strategy</a:t>
            </a:r>
          </a:p>
          <a:p>
            <a:pPr lvl="1"/>
            <a:r>
              <a:rPr lang="en-US" sz="2400" dirty="0"/>
              <a:t> Spring provides best Integration services with Hibernate, JDO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90023-F6B6-47C2-BF59-0A73EB30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18698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9DDA-B3A3-457F-8392-1F28A172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67F920-244B-45E8-981B-F84E06410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441" y="1524000"/>
            <a:ext cx="6654893" cy="4608513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FF1F0-F393-46AC-8870-5024E0F8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6324600"/>
            <a:ext cx="39624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252773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4717-EC95-4BE3-823D-13213017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D013-F43E-4CEF-8C71-C9BFD513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295400"/>
            <a:ext cx="7772400" cy="5181600"/>
          </a:xfrm>
        </p:spPr>
        <p:txBody>
          <a:bodyPr/>
          <a:lstStyle/>
          <a:p>
            <a:r>
              <a:rPr lang="en-US" dirty="0"/>
              <a:t>Spring is well-organized architecture consisting  of seven modules. Modules in the Spring framework are:</a:t>
            </a:r>
          </a:p>
          <a:p>
            <a:pPr lvl="1"/>
            <a:r>
              <a:rPr lang="en-US" sz="2400" dirty="0"/>
              <a:t>Spring AOP (Aspect Oriented Programming)</a:t>
            </a:r>
          </a:p>
          <a:p>
            <a:pPr lvl="1"/>
            <a:r>
              <a:rPr lang="en-US" sz="2400" dirty="0"/>
              <a:t>Spring ORM (Object Relational Mapping)</a:t>
            </a:r>
          </a:p>
          <a:p>
            <a:pPr lvl="1"/>
            <a:r>
              <a:rPr lang="en-US" sz="2400" dirty="0"/>
              <a:t>Spring Web</a:t>
            </a:r>
          </a:p>
          <a:p>
            <a:pPr lvl="1"/>
            <a:r>
              <a:rPr lang="en-US" sz="2400" dirty="0"/>
              <a:t>Spring DAO (Data Access Object)</a:t>
            </a:r>
          </a:p>
          <a:p>
            <a:pPr lvl="1"/>
            <a:r>
              <a:rPr lang="en-US" sz="2400" dirty="0"/>
              <a:t>Spring Context</a:t>
            </a:r>
          </a:p>
          <a:p>
            <a:pPr lvl="1"/>
            <a:r>
              <a:rPr lang="en-US" sz="2400" dirty="0"/>
              <a:t>Spring Web MVC</a:t>
            </a:r>
          </a:p>
          <a:p>
            <a:pPr lvl="1"/>
            <a:r>
              <a:rPr lang="en-US" sz="2400" dirty="0"/>
              <a:t>Spring 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7203-E3ED-43B3-AE1B-C6BCE2A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4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4717-EC95-4BE3-823D-13213017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D013-F43E-4CEF-8C71-C9BFD513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295400"/>
            <a:ext cx="7772400" cy="5181600"/>
          </a:xfrm>
        </p:spPr>
        <p:txBody>
          <a:bodyPr/>
          <a:lstStyle/>
          <a:p>
            <a:r>
              <a:rPr lang="en-US" dirty="0"/>
              <a:t>Spring AOP</a:t>
            </a:r>
          </a:p>
          <a:p>
            <a:pPr lvl="1"/>
            <a:r>
              <a:rPr lang="en-US" dirty="0"/>
              <a:t>To provide declarative enterprise services, especially as a replacement for EJB (Enterprise Java Beans) declarative services. The most important such service is declarative transaction management, which builds on Spring’s transaction abstraction.</a:t>
            </a:r>
          </a:p>
          <a:p>
            <a:pPr lvl="1"/>
            <a:r>
              <a:rPr lang="en-US" dirty="0"/>
              <a:t>To allow users to implement custom aspects, complementing their use of OOP with AOP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7203-E3ED-43B3-AE1B-C6BCE2A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6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5166</TotalTime>
  <Words>848</Words>
  <Application>Microsoft Office PowerPoint</Application>
  <PresentationFormat>On-screen Show (4:3)</PresentationFormat>
  <Paragraphs>94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Tahoma</vt:lpstr>
      <vt:lpstr>Times New Roman</vt:lpstr>
      <vt:lpstr>Wingdings</vt:lpstr>
      <vt:lpstr>courseSlidesMM</vt:lpstr>
      <vt:lpstr>Spring Framework</vt:lpstr>
      <vt:lpstr>Spring</vt:lpstr>
      <vt:lpstr>Features</vt:lpstr>
      <vt:lpstr>Features</vt:lpstr>
      <vt:lpstr>Features</vt:lpstr>
      <vt:lpstr>Features</vt:lpstr>
      <vt:lpstr> 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Spring MVC workflow</vt:lpstr>
      <vt:lpstr>Spring MVC Workflow</vt:lpstr>
      <vt:lpstr>Spring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Lal,Ratan</cp:lastModifiedBy>
  <cp:revision>492</cp:revision>
  <cp:lastPrinted>2012-10-22T22:54:57Z</cp:lastPrinted>
  <dcterms:created xsi:type="dcterms:W3CDTF">1995-06-02T22:19:30Z</dcterms:created>
  <dcterms:modified xsi:type="dcterms:W3CDTF">2022-04-13T05:13:05Z</dcterms:modified>
</cp:coreProperties>
</file>