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7" r:id="rId3"/>
    <p:sldId id="331" r:id="rId4"/>
    <p:sldId id="356" r:id="rId5"/>
    <p:sldId id="332" r:id="rId6"/>
    <p:sldId id="350" r:id="rId7"/>
    <p:sldId id="333" r:id="rId8"/>
    <p:sldId id="351" r:id="rId9"/>
    <p:sldId id="318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86338" autoAdjust="0"/>
  </p:normalViewPr>
  <p:slideViewPr>
    <p:cSldViewPr>
      <p:cViewPr varScale="1">
        <p:scale>
          <a:sx n="57" d="100"/>
          <a:sy n="57" d="100"/>
        </p:scale>
        <p:origin x="93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78E1FD12-DA2C-4E03-B5C3-4159CB957FCF}"/>
    <pc:docChg chg="modSld">
      <pc:chgData name="Lal,Ratan" userId="4aa2f7af-a8f9-4b39-9bfa-af7375b87563" providerId="ADAL" clId="{78E1FD12-DA2C-4E03-B5C3-4159CB957FCF}" dt="2022-02-03T14:05:14.324" v="22" actId="20577"/>
      <pc:docMkLst>
        <pc:docMk/>
      </pc:docMkLst>
      <pc:sldChg chg="addSp mod">
        <pc:chgData name="Lal,Ratan" userId="4aa2f7af-a8f9-4b39-9bfa-af7375b87563" providerId="ADAL" clId="{78E1FD12-DA2C-4E03-B5C3-4159CB957FCF}" dt="2022-01-27T22:46:27.914" v="0" actId="9405"/>
        <pc:sldMkLst>
          <pc:docMk/>
          <pc:sldMk cId="0" sldId="333"/>
        </pc:sldMkLst>
        <pc:inkChg chg="add">
          <ac:chgData name="Lal,Ratan" userId="4aa2f7af-a8f9-4b39-9bfa-af7375b87563" providerId="ADAL" clId="{78E1FD12-DA2C-4E03-B5C3-4159CB957FCF}" dt="2022-01-27T22:46:27.914" v="0" actId="9405"/>
          <ac:inkMkLst>
            <pc:docMk/>
            <pc:sldMk cId="0" sldId="333"/>
            <ac:inkMk id="2" creationId="{812884BA-4EAB-4107-8E83-B9EEDA79998C}"/>
          </ac:inkMkLst>
        </pc:inkChg>
      </pc:sldChg>
      <pc:sldChg chg="modSp mod">
        <pc:chgData name="Lal,Ratan" userId="4aa2f7af-a8f9-4b39-9bfa-af7375b87563" providerId="ADAL" clId="{78E1FD12-DA2C-4E03-B5C3-4159CB957FCF}" dt="2022-02-03T14:05:14.324" v="22" actId="20577"/>
        <pc:sldMkLst>
          <pc:docMk/>
          <pc:sldMk cId="1239324920" sldId="354"/>
        </pc:sldMkLst>
        <pc:graphicFrameChg chg="modGraphic">
          <ac:chgData name="Lal,Ratan" userId="4aa2f7af-a8f9-4b39-9bfa-af7375b87563" providerId="ADAL" clId="{78E1FD12-DA2C-4E03-B5C3-4159CB957FCF}" dt="2022-02-03T14:05:14.324" v="22" actId="20577"/>
          <ac:graphicFrameMkLst>
            <pc:docMk/>
            <pc:sldMk cId="1239324920" sldId="354"/>
            <ac:graphicFrameMk id="6" creationId="{B291271D-F1F8-CC4E-A64C-4E5109A88F6C}"/>
          </ac:graphicFrameMkLst>
        </pc:graphicFrameChg>
      </pc:sldChg>
    </pc:docChg>
  </pc:docChgLst>
  <pc:docChgLst>
    <pc:chgData name="Lal,Ratan" userId="4aa2f7af-a8f9-4b39-9bfa-af7375b87563" providerId="ADAL" clId="{98A164DF-A973-4EB0-A85B-6DF8F7BB5C4C}"/>
    <pc:docChg chg="undo custSel delSld modSld">
      <pc:chgData name="Lal,Ratan" userId="4aa2f7af-a8f9-4b39-9bfa-af7375b87563" providerId="ADAL" clId="{98A164DF-A973-4EB0-A85B-6DF8F7BB5C4C}" dt="2022-03-07T19:47:44.957" v="32" actId="20577"/>
      <pc:docMkLst>
        <pc:docMk/>
      </pc:docMkLst>
      <pc:sldChg chg="modSp mod">
        <pc:chgData name="Lal,Ratan" userId="4aa2f7af-a8f9-4b39-9bfa-af7375b87563" providerId="ADAL" clId="{98A164DF-A973-4EB0-A85B-6DF8F7BB5C4C}" dt="2022-03-07T19:39:19.348" v="0" actId="20577"/>
        <pc:sldMkLst>
          <pc:docMk/>
          <pc:sldMk cId="0" sldId="256"/>
        </pc:sldMkLst>
        <pc:spChg chg="mod">
          <ac:chgData name="Lal,Ratan" userId="4aa2f7af-a8f9-4b39-9bfa-af7375b87563" providerId="ADAL" clId="{98A164DF-A973-4EB0-A85B-6DF8F7BB5C4C}" dt="2022-03-07T19:39:19.348" v="0" actId="20577"/>
          <ac:spMkLst>
            <pc:docMk/>
            <pc:sldMk cId="0" sldId="256"/>
            <ac:spMk id="9218" creationId="{00000000-0000-0000-0000-000000000000}"/>
          </ac:spMkLst>
        </pc:spChg>
      </pc:sldChg>
      <pc:sldChg chg="modSp mod">
        <pc:chgData name="Lal,Ratan" userId="4aa2f7af-a8f9-4b39-9bfa-af7375b87563" providerId="ADAL" clId="{98A164DF-A973-4EB0-A85B-6DF8F7BB5C4C}" dt="2022-03-07T19:40:59.837" v="30" actId="20577"/>
        <pc:sldMkLst>
          <pc:docMk/>
          <pc:sldMk cId="0" sldId="318"/>
        </pc:sldMkLst>
        <pc:spChg chg="mod">
          <ac:chgData name="Lal,Ratan" userId="4aa2f7af-a8f9-4b39-9bfa-af7375b87563" providerId="ADAL" clId="{98A164DF-A973-4EB0-A85B-6DF8F7BB5C4C}" dt="2022-03-07T19:40:59.837" v="30" actId="20577"/>
          <ac:spMkLst>
            <pc:docMk/>
            <pc:sldMk cId="0" sldId="318"/>
            <ac:spMk id="26626" creationId="{00000000-0000-0000-0000-000000000000}"/>
          </ac:spMkLst>
        </pc:spChg>
      </pc:sldChg>
      <pc:sldChg chg="delSp mod">
        <pc:chgData name="Lal,Ratan" userId="4aa2f7af-a8f9-4b39-9bfa-af7375b87563" providerId="ADAL" clId="{98A164DF-A973-4EB0-A85B-6DF8F7BB5C4C}" dt="2022-03-07T19:41:11.672" v="31" actId="478"/>
        <pc:sldMkLst>
          <pc:docMk/>
          <pc:sldMk cId="0" sldId="333"/>
        </pc:sldMkLst>
        <pc:inkChg chg="del">
          <ac:chgData name="Lal,Ratan" userId="4aa2f7af-a8f9-4b39-9bfa-af7375b87563" providerId="ADAL" clId="{98A164DF-A973-4EB0-A85B-6DF8F7BB5C4C}" dt="2022-03-07T19:41:11.672" v="31" actId="478"/>
          <ac:inkMkLst>
            <pc:docMk/>
            <pc:sldMk cId="0" sldId="333"/>
            <ac:inkMk id="2" creationId="{812884BA-4EAB-4107-8E83-B9EEDA79998C}"/>
          </ac:inkMkLst>
        </pc:inkChg>
      </pc:sldChg>
      <pc:sldChg chg="del">
        <pc:chgData name="Lal,Ratan" userId="4aa2f7af-a8f9-4b39-9bfa-af7375b87563" providerId="ADAL" clId="{98A164DF-A973-4EB0-A85B-6DF8F7BB5C4C}" dt="2022-03-07T19:40:55.481" v="29" actId="2696"/>
        <pc:sldMkLst>
          <pc:docMk/>
          <pc:sldMk cId="0" sldId="340"/>
        </pc:sldMkLst>
      </pc:sldChg>
      <pc:sldChg chg="del">
        <pc:chgData name="Lal,Ratan" userId="4aa2f7af-a8f9-4b39-9bfa-af7375b87563" providerId="ADAL" clId="{98A164DF-A973-4EB0-A85B-6DF8F7BB5C4C}" dt="2022-03-07T19:39:36.931" v="1" actId="2696"/>
        <pc:sldMkLst>
          <pc:docMk/>
          <pc:sldMk cId="3315765547" sldId="348"/>
        </pc:sldMkLst>
      </pc:sldChg>
      <pc:sldChg chg="del">
        <pc:chgData name="Lal,Ratan" userId="4aa2f7af-a8f9-4b39-9bfa-af7375b87563" providerId="ADAL" clId="{98A164DF-A973-4EB0-A85B-6DF8F7BB5C4C}" dt="2022-03-07T19:39:36.931" v="1" actId="2696"/>
        <pc:sldMkLst>
          <pc:docMk/>
          <pc:sldMk cId="3734233285" sldId="349"/>
        </pc:sldMkLst>
      </pc:sldChg>
      <pc:sldChg chg="modSp mod">
        <pc:chgData name="Lal,Ratan" userId="4aa2f7af-a8f9-4b39-9bfa-af7375b87563" providerId="ADAL" clId="{98A164DF-A973-4EB0-A85B-6DF8F7BB5C4C}" dt="2022-03-07T19:47:44.957" v="32" actId="20577"/>
        <pc:sldMkLst>
          <pc:docMk/>
          <pc:sldMk cId="3185014240" sldId="350"/>
        </pc:sldMkLst>
        <pc:spChg chg="mod">
          <ac:chgData name="Lal,Ratan" userId="4aa2f7af-a8f9-4b39-9bfa-af7375b87563" providerId="ADAL" clId="{98A164DF-A973-4EB0-A85B-6DF8F7BB5C4C}" dt="2022-03-07T19:39:52.717" v="6" actId="20577"/>
          <ac:spMkLst>
            <pc:docMk/>
            <pc:sldMk cId="3185014240" sldId="350"/>
            <ac:spMk id="2" creationId="{00000000-0000-0000-0000-000000000000}"/>
          </ac:spMkLst>
        </pc:spChg>
        <pc:spChg chg="mod">
          <ac:chgData name="Lal,Ratan" userId="4aa2f7af-a8f9-4b39-9bfa-af7375b87563" providerId="ADAL" clId="{98A164DF-A973-4EB0-A85B-6DF8F7BB5C4C}" dt="2022-03-07T19:47:44.957" v="32" actId="20577"/>
          <ac:spMkLst>
            <pc:docMk/>
            <pc:sldMk cId="3185014240" sldId="350"/>
            <ac:spMk id="3" creationId="{00000000-0000-0000-0000-000000000000}"/>
          </ac:spMkLst>
        </pc:spChg>
      </pc:sldChg>
      <pc:sldChg chg="del">
        <pc:chgData name="Lal,Ratan" userId="4aa2f7af-a8f9-4b39-9bfa-af7375b87563" providerId="ADAL" clId="{98A164DF-A973-4EB0-A85B-6DF8F7BB5C4C}" dt="2022-03-07T19:40:55.481" v="29" actId="2696"/>
        <pc:sldMkLst>
          <pc:docMk/>
          <pc:sldMk cId="3143882687" sldId="352"/>
        </pc:sldMkLst>
      </pc:sldChg>
      <pc:sldChg chg="del">
        <pc:chgData name="Lal,Ratan" userId="4aa2f7af-a8f9-4b39-9bfa-af7375b87563" providerId="ADAL" clId="{98A164DF-A973-4EB0-A85B-6DF8F7BB5C4C}" dt="2022-03-07T19:40:55.481" v="29" actId="2696"/>
        <pc:sldMkLst>
          <pc:docMk/>
          <pc:sldMk cId="391070736" sldId="353"/>
        </pc:sldMkLst>
      </pc:sldChg>
      <pc:sldChg chg="del">
        <pc:chgData name="Lal,Ratan" userId="4aa2f7af-a8f9-4b39-9bfa-af7375b87563" providerId="ADAL" clId="{98A164DF-A973-4EB0-A85B-6DF8F7BB5C4C}" dt="2022-03-07T19:39:36.931" v="1" actId="2696"/>
        <pc:sldMkLst>
          <pc:docMk/>
          <pc:sldMk cId="1239324920" sldId="354"/>
        </pc:sldMkLst>
      </pc:sldChg>
      <pc:sldChg chg="del">
        <pc:chgData name="Lal,Ratan" userId="4aa2f7af-a8f9-4b39-9bfa-af7375b87563" providerId="ADAL" clId="{98A164DF-A973-4EB0-A85B-6DF8F7BB5C4C}" dt="2022-03-07T19:39:36.931" v="1" actId="2696"/>
        <pc:sldMkLst>
          <pc:docMk/>
          <pc:sldMk cId="1842916117" sldId="357"/>
        </pc:sldMkLst>
      </pc:sldChg>
    </pc:docChg>
  </pc:docChgLst>
  <pc:docChgLst>
    <pc:chgData name="Ratan Lal" userId="4aa2f7af-a8f9-4b39-9bfa-af7375b87563" providerId="ADAL" clId="{B6E8193A-40D0-8A4F-85A9-15AE42496B86}"/>
    <pc:docChg chg="undo custSel addSld delSld modSld">
      <pc:chgData name="Ratan Lal" userId="4aa2f7af-a8f9-4b39-9bfa-af7375b87563" providerId="ADAL" clId="{B6E8193A-40D0-8A4F-85A9-15AE42496B86}" dt="2022-01-24T18:27:48.575" v="287" actId="20577"/>
      <pc:docMkLst>
        <pc:docMk/>
      </pc:docMkLst>
      <pc:sldChg chg="addSp modSp mod">
        <pc:chgData name="Ratan Lal" userId="4aa2f7af-a8f9-4b39-9bfa-af7375b87563" providerId="ADAL" clId="{B6E8193A-40D0-8A4F-85A9-15AE42496B86}" dt="2022-01-24T18:06:35.372" v="90" actId="1076"/>
        <pc:sldMkLst>
          <pc:docMk/>
          <pc:sldMk cId="0" sldId="331"/>
        </pc:sldMkLst>
        <pc:spChg chg="add mod">
          <ac:chgData name="Ratan Lal" userId="4aa2f7af-a8f9-4b39-9bfa-af7375b87563" providerId="ADAL" clId="{B6E8193A-40D0-8A4F-85A9-15AE42496B86}" dt="2022-01-24T18:05:56.235" v="75" actId="1076"/>
          <ac:spMkLst>
            <pc:docMk/>
            <pc:sldMk cId="0" sldId="331"/>
            <ac:spMk id="10" creationId="{79962CD0-A1C0-8E41-A622-2EE18C08F6FD}"/>
          </ac:spMkLst>
        </pc:spChg>
        <pc:spChg chg="add mod">
          <ac:chgData name="Ratan Lal" userId="4aa2f7af-a8f9-4b39-9bfa-af7375b87563" providerId="ADAL" clId="{B6E8193A-40D0-8A4F-85A9-15AE42496B86}" dt="2022-01-24T18:06:08.471" v="82" actId="20577"/>
          <ac:spMkLst>
            <pc:docMk/>
            <pc:sldMk cId="0" sldId="331"/>
            <ac:spMk id="13" creationId="{21084D3E-CF8D-4845-9C94-8F9EFA55D6BA}"/>
          </ac:spMkLst>
        </pc:spChg>
        <pc:spChg chg="add mod">
          <ac:chgData name="Ratan Lal" userId="4aa2f7af-a8f9-4b39-9bfa-af7375b87563" providerId="ADAL" clId="{B6E8193A-40D0-8A4F-85A9-15AE42496B86}" dt="2022-01-24T18:06:35.372" v="90" actId="1076"/>
          <ac:spMkLst>
            <pc:docMk/>
            <pc:sldMk cId="0" sldId="331"/>
            <ac:spMk id="14" creationId="{35072408-3AAD-C043-8EF9-9A34B1C43F05}"/>
          </ac:spMkLst>
        </pc:spChg>
        <pc:spChg chg="mod">
          <ac:chgData name="Ratan Lal" userId="4aa2f7af-a8f9-4b39-9bfa-af7375b87563" providerId="ADAL" clId="{B6E8193A-40D0-8A4F-85A9-15AE42496B86}" dt="2022-01-24T18:02:53.976" v="32" actId="20577"/>
          <ac:spMkLst>
            <pc:docMk/>
            <pc:sldMk cId="0" sldId="331"/>
            <ac:spMk id="4100" creationId="{00000000-0000-0000-0000-000000000000}"/>
          </ac:spMkLst>
        </pc:spChg>
        <pc:spChg chg="mod">
          <ac:chgData name="Ratan Lal" userId="4aa2f7af-a8f9-4b39-9bfa-af7375b87563" providerId="ADAL" clId="{B6E8193A-40D0-8A4F-85A9-15AE42496B86}" dt="2022-01-24T18:03:57.770" v="42" actId="5793"/>
          <ac:spMkLst>
            <pc:docMk/>
            <pc:sldMk cId="0" sldId="331"/>
            <ac:spMk id="4101" creationId="{00000000-0000-0000-0000-000000000000}"/>
          </ac:spMkLst>
        </pc:spChg>
        <pc:picChg chg="add mod">
          <ac:chgData name="Ratan Lal" userId="4aa2f7af-a8f9-4b39-9bfa-af7375b87563" providerId="ADAL" clId="{B6E8193A-40D0-8A4F-85A9-15AE42496B86}" dt="2022-01-24T18:04:46.458" v="54" actId="1076"/>
          <ac:picMkLst>
            <pc:docMk/>
            <pc:sldMk cId="0" sldId="331"/>
            <ac:picMk id="3" creationId="{72E5E1A3-0FE9-024E-8BFC-451046D13F0E}"/>
          </ac:picMkLst>
        </pc:picChg>
        <pc:picChg chg="add mod">
          <ac:chgData name="Ratan Lal" userId="4aa2f7af-a8f9-4b39-9bfa-af7375b87563" providerId="ADAL" clId="{B6E8193A-40D0-8A4F-85A9-15AE42496B86}" dt="2022-01-24T18:04:41.106" v="52" actId="14100"/>
          <ac:picMkLst>
            <pc:docMk/>
            <pc:sldMk cId="0" sldId="331"/>
            <ac:picMk id="7" creationId="{6F56C51B-20B9-554E-9409-E7EFD6EC2500}"/>
          </ac:picMkLst>
        </pc:picChg>
        <pc:picChg chg="add mod">
          <ac:chgData name="Ratan Lal" userId="4aa2f7af-a8f9-4b39-9bfa-af7375b87563" providerId="ADAL" clId="{B6E8193A-40D0-8A4F-85A9-15AE42496B86}" dt="2022-01-24T18:05:23.651" v="59" actId="1076"/>
          <ac:picMkLst>
            <pc:docMk/>
            <pc:sldMk cId="0" sldId="331"/>
            <ac:picMk id="9" creationId="{5C05B3C3-A402-394B-B41E-C28A7CADDCDF}"/>
          </ac:picMkLst>
        </pc:picChg>
      </pc:sldChg>
      <pc:sldChg chg="modSp mod">
        <pc:chgData name="Ratan Lal" userId="4aa2f7af-a8f9-4b39-9bfa-af7375b87563" providerId="ADAL" clId="{B6E8193A-40D0-8A4F-85A9-15AE42496B86}" dt="2022-01-24T18:18:44.289" v="279" actId="20577"/>
        <pc:sldMkLst>
          <pc:docMk/>
          <pc:sldMk cId="0" sldId="340"/>
        </pc:sldMkLst>
        <pc:spChg chg="mod">
          <ac:chgData name="Ratan Lal" userId="4aa2f7af-a8f9-4b39-9bfa-af7375b87563" providerId="ADAL" clId="{B6E8193A-40D0-8A4F-85A9-15AE42496B86}" dt="2022-01-24T18:18:44.289" v="279" actId="20577"/>
          <ac:spMkLst>
            <pc:docMk/>
            <pc:sldMk cId="0" sldId="340"/>
            <ac:spMk id="7173" creationId="{00000000-0000-0000-0000-000000000000}"/>
          </ac:spMkLst>
        </pc:spChg>
      </pc:sldChg>
      <pc:sldChg chg="addSp delSp modSp mod">
        <pc:chgData name="Ratan Lal" userId="4aa2f7af-a8f9-4b39-9bfa-af7375b87563" providerId="ADAL" clId="{B6E8193A-40D0-8A4F-85A9-15AE42496B86}" dt="2022-01-24T18:15:05.473" v="191" actId="20577"/>
        <pc:sldMkLst>
          <pc:docMk/>
          <pc:sldMk cId="3315765547" sldId="348"/>
        </pc:sldMkLst>
        <pc:spChg chg="del mod">
          <ac:chgData name="Ratan Lal" userId="4aa2f7af-a8f9-4b39-9bfa-af7375b87563" providerId="ADAL" clId="{B6E8193A-40D0-8A4F-85A9-15AE42496B86}" dt="2022-01-24T18:12:45.573" v="166" actId="478"/>
          <ac:spMkLst>
            <pc:docMk/>
            <pc:sldMk cId="3315765547" sldId="348"/>
            <ac:spMk id="4" creationId="{00000000-0000-0000-0000-000000000000}"/>
          </ac:spMkLst>
        </pc:spChg>
        <pc:spChg chg="add mod">
          <ac:chgData name="Ratan Lal" userId="4aa2f7af-a8f9-4b39-9bfa-af7375b87563" providerId="ADAL" clId="{B6E8193A-40D0-8A4F-85A9-15AE42496B86}" dt="2022-01-24T18:15:05.473" v="191" actId="20577"/>
          <ac:spMkLst>
            <pc:docMk/>
            <pc:sldMk cId="3315765547" sldId="348"/>
            <ac:spMk id="6" creationId="{0D0CB3A7-1D00-9447-9A55-756328B50098}"/>
          </ac:spMkLst>
        </pc:spChg>
      </pc:sldChg>
      <pc:sldChg chg="addSp delSp modSp mod">
        <pc:chgData name="Ratan Lal" userId="4aa2f7af-a8f9-4b39-9bfa-af7375b87563" providerId="ADAL" clId="{B6E8193A-40D0-8A4F-85A9-15AE42496B86}" dt="2022-01-24T18:15:14.982" v="192" actId="20577"/>
        <pc:sldMkLst>
          <pc:docMk/>
          <pc:sldMk cId="3734233285" sldId="349"/>
        </pc:sldMkLst>
        <pc:spChg chg="del">
          <ac:chgData name="Ratan Lal" userId="4aa2f7af-a8f9-4b39-9bfa-af7375b87563" providerId="ADAL" clId="{B6E8193A-40D0-8A4F-85A9-15AE42496B86}" dt="2022-01-24T18:13:07.877" v="167" actId="478"/>
          <ac:spMkLst>
            <pc:docMk/>
            <pc:sldMk cId="3734233285" sldId="349"/>
            <ac:spMk id="4" creationId="{00000000-0000-0000-0000-000000000000}"/>
          </ac:spMkLst>
        </pc:spChg>
        <pc:spChg chg="add mod">
          <ac:chgData name="Ratan Lal" userId="4aa2f7af-a8f9-4b39-9bfa-af7375b87563" providerId="ADAL" clId="{B6E8193A-40D0-8A4F-85A9-15AE42496B86}" dt="2022-01-24T18:15:14.982" v="192" actId="20577"/>
          <ac:spMkLst>
            <pc:docMk/>
            <pc:sldMk cId="3734233285" sldId="349"/>
            <ac:spMk id="6" creationId="{86EE96F3-3378-3148-BCCB-AB5B49006C6D}"/>
          </ac:spMkLst>
        </pc:spChg>
      </pc:sldChg>
      <pc:sldChg chg="addSp delSp modSp mod">
        <pc:chgData name="Ratan Lal" userId="4aa2f7af-a8f9-4b39-9bfa-af7375b87563" providerId="ADAL" clId="{B6E8193A-40D0-8A4F-85A9-15AE42496B86}" dt="2022-01-24T18:15:30.221" v="195" actId="20577"/>
        <pc:sldMkLst>
          <pc:docMk/>
          <pc:sldMk cId="3185014240" sldId="350"/>
        </pc:sldMkLst>
        <pc:spChg chg="del">
          <ac:chgData name="Ratan Lal" userId="4aa2f7af-a8f9-4b39-9bfa-af7375b87563" providerId="ADAL" clId="{B6E8193A-40D0-8A4F-85A9-15AE42496B86}" dt="2022-01-24T18:13:32.807" v="171" actId="478"/>
          <ac:spMkLst>
            <pc:docMk/>
            <pc:sldMk cId="3185014240" sldId="350"/>
            <ac:spMk id="4" creationId="{00000000-0000-0000-0000-000000000000}"/>
          </ac:spMkLst>
        </pc:spChg>
        <pc:spChg chg="add mod">
          <ac:chgData name="Ratan Lal" userId="4aa2f7af-a8f9-4b39-9bfa-af7375b87563" providerId="ADAL" clId="{B6E8193A-40D0-8A4F-85A9-15AE42496B86}" dt="2022-01-24T18:15:30.221" v="195" actId="20577"/>
          <ac:spMkLst>
            <pc:docMk/>
            <pc:sldMk cId="3185014240" sldId="350"/>
            <ac:spMk id="6" creationId="{95870BF7-8D01-B248-A0EF-5137964A3CAF}"/>
          </ac:spMkLst>
        </pc:spChg>
      </pc:sldChg>
      <pc:sldChg chg="addSp delSp modSp mod">
        <pc:chgData name="Ratan Lal" userId="4aa2f7af-a8f9-4b39-9bfa-af7375b87563" providerId="ADAL" clId="{B6E8193A-40D0-8A4F-85A9-15AE42496B86}" dt="2022-01-24T18:15:38.428" v="196" actId="20577"/>
        <pc:sldMkLst>
          <pc:docMk/>
          <pc:sldMk cId="1833596752" sldId="351"/>
        </pc:sldMkLst>
        <pc:spChg chg="del">
          <ac:chgData name="Ratan Lal" userId="4aa2f7af-a8f9-4b39-9bfa-af7375b87563" providerId="ADAL" clId="{B6E8193A-40D0-8A4F-85A9-15AE42496B86}" dt="2022-01-24T18:14:00.375" v="183" actId="478"/>
          <ac:spMkLst>
            <pc:docMk/>
            <pc:sldMk cId="1833596752" sldId="351"/>
            <ac:spMk id="4" creationId="{00000000-0000-0000-0000-000000000000}"/>
          </ac:spMkLst>
        </pc:spChg>
        <pc:spChg chg="add mod">
          <ac:chgData name="Ratan Lal" userId="4aa2f7af-a8f9-4b39-9bfa-af7375b87563" providerId="ADAL" clId="{B6E8193A-40D0-8A4F-85A9-15AE42496B86}" dt="2022-01-24T18:15:38.428" v="196" actId="20577"/>
          <ac:spMkLst>
            <pc:docMk/>
            <pc:sldMk cId="1833596752" sldId="351"/>
            <ac:spMk id="6" creationId="{1BADF5FC-9673-BA40-8BB7-227C84E89989}"/>
          </ac:spMkLst>
        </pc:spChg>
      </pc:sldChg>
      <pc:sldChg chg="addSp delSp modSp mod">
        <pc:chgData name="Ratan Lal" userId="4aa2f7af-a8f9-4b39-9bfa-af7375b87563" providerId="ADAL" clId="{B6E8193A-40D0-8A4F-85A9-15AE42496B86}" dt="2022-01-24T18:16:09.896" v="204" actId="478"/>
        <pc:sldMkLst>
          <pc:docMk/>
          <pc:sldMk cId="3143882687" sldId="352"/>
        </pc:sldMkLst>
        <pc:spChg chg="del">
          <ac:chgData name="Ratan Lal" userId="4aa2f7af-a8f9-4b39-9bfa-af7375b87563" providerId="ADAL" clId="{B6E8193A-40D0-8A4F-85A9-15AE42496B86}" dt="2022-01-24T18:16:09.896" v="204" actId="478"/>
          <ac:spMkLst>
            <pc:docMk/>
            <pc:sldMk cId="3143882687" sldId="352"/>
            <ac:spMk id="4" creationId="{00000000-0000-0000-0000-000000000000}"/>
          </ac:spMkLst>
        </pc:spChg>
        <pc:spChg chg="add mod">
          <ac:chgData name="Ratan Lal" userId="4aa2f7af-a8f9-4b39-9bfa-af7375b87563" providerId="ADAL" clId="{B6E8193A-40D0-8A4F-85A9-15AE42496B86}" dt="2022-01-24T18:16:04.002" v="203" actId="20577"/>
          <ac:spMkLst>
            <pc:docMk/>
            <pc:sldMk cId="3143882687" sldId="352"/>
            <ac:spMk id="6" creationId="{6FAA1D3C-F0A8-F34C-A2B1-C745D0DF0E37}"/>
          </ac:spMkLst>
        </pc:spChg>
      </pc:sldChg>
      <pc:sldChg chg="addSp modSp mod">
        <pc:chgData name="Ratan Lal" userId="4aa2f7af-a8f9-4b39-9bfa-af7375b87563" providerId="ADAL" clId="{B6E8193A-40D0-8A4F-85A9-15AE42496B86}" dt="2022-01-24T18:27:48.575" v="287" actId="20577"/>
        <pc:sldMkLst>
          <pc:docMk/>
          <pc:sldMk cId="391070736" sldId="353"/>
        </pc:sldMkLst>
        <pc:spChg chg="add mod">
          <ac:chgData name="Ratan Lal" userId="4aa2f7af-a8f9-4b39-9bfa-af7375b87563" providerId="ADAL" clId="{B6E8193A-40D0-8A4F-85A9-15AE42496B86}" dt="2022-01-24T18:27:48.575" v="287" actId="20577"/>
          <ac:spMkLst>
            <pc:docMk/>
            <pc:sldMk cId="391070736" sldId="353"/>
            <ac:spMk id="6" creationId="{DF961990-6650-E743-90F6-22BFEFD32967}"/>
          </ac:spMkLst>
        </pc:spChg>
      </pc:sldChg>
      <pc:sldChg chg="addSp delSp modSp mod">
        <pc:chgData name="Ratan Lal" userId="4aa2f7af-a8f9-4b39-9bfa-af7375b87563" providerId="ADAL" clId="{B6E8193A-40D0-8A4F-85A9-15AE42496B86}" dt="2022-01-24T18:15:21.703" v="193" actId="20577"/>
        <pc:sldMkLst>
          <pc:docMk/>
          <pc:sldMk cId="1239324920" sldId="354"/>
        </pc:sldMkLst>
        <pc:spChg chg="del">
          <ac:chgData name="Ratan Lal" userId="4aa2f7af-a8f9-4b39-9bfa-af7375b87563" providerId="ADAL" clId="{B6E8193A-40D0-8A4F-85A9-15AE42496B86}" dt="2022-01-24T18:13:16.172" v="169" actId="478"/>
          <ac:spMkLst>
            <pc:docMk/>
            <pc:sldMk cId="1239324920" sldId="354"/>
            <ac:spMk id="4" creationId="{1E44962F-6556-864D-9508-C4128AF25CE1}"/>
          </ac:spMkLst>
        </pc:spChg>
        <pc:spChg chg="add mod">
          <ac:chgData name="Ratan Lal" userId="4aa2f7af-a8f9-4b39-9bfa-af7375b87563" providerId="ADAL" clId="{B6E8193A-40D0-8A4F-85A9-15AE42496B86}" dt="2022-01-24T18:15:21.703" v="193" actId="20577"/>
          <ac:spMkLst>
            <pc:docMk/>
            <pc:sldMk cId="1239324920" sldId="354"/>
            <ac:spMk id="7" creationId="{F76033CD-0377-9147-B117-36D712C62A19}"/>
          </ac:spMkLst>
        </pc:spChg>
      </pc:sldChg>
      <pc:sldChg chg="modSp add del mod">
        <pc:chgData name="Ratan Lal" userId="4aa2f7af-a8f9-4b39-9bfa-af7375b87563" providerId="ADAL" clId="{B6E8193A-40D0-8A4F-85A9-15AE42496B86}" dt="2022-01-24T18:07:03.686" v="91" actId="2696"/>
        <pc:sldMkLst>
          <pc:docMk/>
          <pc:sldMk cId="1699320194" sldId="355"/>
        </pc:sldMkLst>
        <pc:spChg chg="mod">
          <ac:chgData name="Ratan Lal" userId="4aa2f7af-a8f9-4b39-9bfa-af7375b87563" providerId="ADAL" clId="{B6E8193A-40D0-8A4F-85A9-15AE42496B86}" dt="2022-01-24T17:59:57.809" v="10" actId="20577"/>
          <ac:spMkLst>
            <pc:docMk/>
            <pc:sldMk cId="1699320194" sldId="355"/>
            <ac:spMk id="4101" creationId="{00000000-0000-0000-0000-000000000000}"/>
          </ac:spMkLst>
        </pc:spChg>
      </pc:sldChg>
      <pc:sldChg chg="add">
        <pc:chgData name="Ratan Lal" userId="4aa2f7af-a8f9-4b39-9bfa-af7375b87563" providerId="ADAL" clId="{B6E8193A-40D0-8A4F-85A9-15AE42496B86}" dt="2022-01-24T18:02:40.169" v="11"/>
        <pc:sldMkLst>
          <pc:docMk/>
          <pc:sldMk cId="1022624549" sldId="356"/>
        </pc:sldMkLst>
      </pc:sldChg>
      <pc:sldChg chg="addSp delSp modSp add mod">
        <pc:chgData name="Ratan Lal" userId="4aa2f7af-a8f9-4b39-9bfa-af7375b87563" providerId="ADAL" clId="{B6E8193A-40D0-8A4F-85A9-15AE42496B86}" dt="2022-01-24T18:15:00.899" v="190" actId="20577"/>
        <pc:sldMkLst>
          <pc:docMk/>
          <pc:sldMk cId="1842916117" sldId="357"/>
        </pc:sldMkLst>
        <pc:spChg chg="mod">
          <ac:chgData name="Ratan Lal" userId="4aa2f7af-a8f9-4b39-9bfa-af7375b87563" providerId="ADAL" clId="{B6E8193A-40D0-8A4F-85A9-15AE42496B86}" dt="2022-01-24T18:15:00.899" v="190" actId="20577"/>
          <ac:spMkLst>
            <pc:docMk/>
            <pc:sldMk cId="1842916117" sldId="357"/>
            <ac:spMk id="4" creationId="{00000000-0000-0000-0000-000000000000}"/>
          </ac:spMkLst>
        </pc:spChg>
        <pc:spChg chg="mod">
          <ac:chgData name="Ratan Lal" userId="4aa2f7af-a8f9-4b39-9bfa-af7375b87563" providerId="ADAL" clId="{B6E8193A-40D0-8A4F-85A9-15AE42496B86}" dt="2022-01-24T18:07:32.248" v="112" actId="20577"/>
          <ac:spMkLst>
            <pc:docMk/>
            <pc:sldMk cId="1842916117" sldId="357"/>
            <ac:spMk id="5124" creationId="{00000000-0000-0000-0000-000000000000}"/>
          </ac:spMkLst>
        </pc:spChg>
        <pc:spChg chg="mod">
          <ac:chgData name="Ratan Lal" userId="4aa2f7af-a8f9-4b39-9bfa-af7375b87563" providerId="ADAL" clId="{B6E8193A-40D0-8A4F-85A9-15AE42496B86}" dt="2022-01-24T18:10:12.428" v="127" actId="20577"/>
          <ac:spMkLst>
            <pc:docMk/>
            <pc:sldMk cId="1842916117" sldId="357"/>
            <ac:spMk id="5125" creationId="{00000000-0000-0000-0000-000000000000}"/>
          </ac:spMkLst>
        </pc:spChg>
        <pc:picChg chg="add del mod">
          <ac:chgData name="Ratan Lal" userId="4aa2f7af-a8f9-4b39-9bfa-af7375b87563" providerId="ADAL" clId="{B6E8193A-40D0-8A4F-85A9-15AE42496B86}" dt="2022-01-24T18:09:10.885" v="118" actId="478"/>
          <ac:picMkLst>
            <pc:docMk/>
            <pc:sldMk cId="1842916117" sldId="357"/>
            <ac:picMk id="3" creationId="{46A194FC-86B0-C345-8E85-BA41DC54102F}"/>
          </ac:picMkLst>
        </pc:picChg>
        <pc:picChg chg="add mod">
          <ac:chgData name="Ratan Lal" userId="4aa2f7af-a8f9-4b39-9bfa-af7375b87563" providerId="ADAL" clId="{B6E8193A-40D0-8A4F-85A9-15AE42496B86}" dt="2022-01-24T18:11:03.505" v="139" actId="14100"/>
          <ac:picMkLst>
            <pc:docMk/>
            <pc:sldMk cId="1842916117" sldId="357"/>
            <ac:picMk id="7" creationId="{E5A853E0-3AB3-EA4F-A781-240D1071EC35}"/>
          </ac:picMkLst>
        </pc:picChg>
        <pc:picChg chg="add mod">
          <ac:chgData name="Ratan Lal" userId="4aa2f7af-a8f9-4b39-9bfa-af7375b87563" providerId="ADAL" clId="{B6E8193A-40D0-8A4F-85A9-15AE42496B86}" dt="2022-01-24T18:11:13.586" v="142" actId="14100"/>
          <ac:picMkLst>
            <pc:docMk/>
            <pc:sldMk cId="1842916117" sldId="357"/>
            <ac:picMk id="9" creationId="{E2950508-37CA-8A44-9318-A403E099F40D}"/>
          </ac:picMkLst>
        </pc:picChg>
        <pc:picChg chg="add mod">
          <ac:chgData name="Ratan Lal" userId="4aa2f7af-a8f9-4b39-9bfa-af7375b87563" providerId="ADAL" clId="{B6E8193A-40D0-8A4F-85A9-15AE42496B86}" dt="2022-01-24T18:11:25.280" v="145" actId="14100"/>
          <ac:picMkLst>
            <pc:docMk/>
            <pc:sldMk cId="1842916117" sldId="357"/>
            <ac:picMk id="11" creationId="{BF182A66-25F9-E742-A06C-A7F7DF8B29C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0836EAB0-9471-42E0-82B7-9BCE29655ABD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0836EAB0-9471-42E0-82B7-9BCE29655ABD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6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11AAE3C4-BF89-43AC-90C9-B73707BE899D}" type="slidenum">
              <a:rPr lang="en-US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35611B68-2721-4625-BA58-5F0D76116F14}" type="slidenum">
              <a:rPr lang="en-US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jpe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Stacks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(ADT)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data types are used to model different types of data structures</a:t>
            </a:r>
          </a:p>
          <a:p>
            <a:r>
              <a:rPr lang="en-US" dirty="0"/>
              <a:t>an abstract data type specifies how data is to be stored and the operations that can be performed on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Stacks, Queues, and </a:t>
            </a:r>
            <a:r>
              <a:rPr lang="en-US" dirty="0" err="1"/>
              <a:t>Deques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5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893C54-ED87-4556-9A7D-0A5FF0E12D1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Motivation for Stack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/>
          </a:p>
        </p:txBody>
      </p:sp>
      <p:pic>
        <p:nvPicPr>
          <p:cNvPr id="3" name="Picture 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72E5E1A3-0FE9-024E-8BFC-451046D13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73" y="1524000"/>
            <a:ext cx="1799002" cy="3949700"/>
          </a:xfrm>
          <a:prstGeom prst="rect">
            <a:avLst/>
          </a:prstGeom>
        </p:spPr>
      </p:pic>
      <p:pic>
        <p:nvPicPr>
          <p:cNvPr id="7" name="Picture 6" descr="A picture containing indoor, athletic game, tennis, sport&#10;&#10;Description automatically generated">
            <a:extLst>
              <a:ext uri="{FF2B5EF4-FFF2-40B4-BE49-F238E27FC236}">
                <a16:creationId xmlns:a16="http://schemas.microsoft.com/office/drawing/2014/main" id="{6F56C51B-20B9-554E-9409-E7EFD6EC25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86" y="1524000"/>
            <a:ext cx="2140314" cy="3949700"/>
          </a:xfrm>
          <a:prstGeom prst="rect">
            <a:avLst/>
          </a:prstGeom>
        </p:spPr>
      </p:pic>
      <p:pic>
        <p:nvPicPr>
          <p:cNvPr id="9" name="Picture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C05B3C3-A402-394B-B41E-C28A7CADD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34" y="1524000"/>
            <a:ext cx="3073400" cy="394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962CD0-A1C0-8E41-A622-2EE18C08F6FD}"/>
              </a:ext>
            </a:extLst>
          </p:cNvPr>
          <p:cNvSpPr txBox="1"/>
          <p:nvPr/>
        </p:nvSpPr>
        <p:spPr>
          <a:xfrm>
            <a:off x="1396022" y="5434954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Piles of balls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84D3E-CF8D-4845-9C94-8F9EFA55D6BA}"/>
              </a:ext>
            </a:extLst>
          </p:cNvPr>
          <p:cNvSpPr txBox="1"/>
          <p:nvPr/>
        </p:nvSpPr>
        <p:spPr>
          <a:xfrm>
            <a:off x="3402313" y="5485433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Piles of books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072408-3AAD-C043-8EF9-9A34B1C43F05}"/>
              </a:ext>
            </a:extLst>
          </p:cNvPr>
          <p:cNvSpPr txBox="1"/>
          <p:nvPr/>
        </p:nvSpPr>
        <p:spPr>
          <a:xfrm>
            <a:off x="6880433" y="547000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893C54-ED87-4556-9A7D-0A5FF0E12D15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Stack as an ADT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 stack is a sequence of elements that can only be accessed from one end, called the top</a:t>
            </a:r>
          </a:p>
          <a:p>
            <a:pPr eaLnBrk="1" hangingPunct="1"/>
            <a:r>
              <a:rPr lang="en-US" dirty="0"/>
              <a:t>all insertions and removals take place at the top of the stack</a:t>
            </a:r>
          </a:p>
          <a:p>
            <a:pPr eaLnBrk="1" hangingPunct="1"/>
            <a:r>
              <a:rPr lang="en-US" dirty="0"/>
              <a:t>this means the last element in is the first element out, so a stack is a LIFO (last-in first-out) structure</a:t>
            </a:r>
          </a:p>
        </p:txBody>
      </p:sp>
    </p:spTree>
    <p:extLst>
      <p:ext uri="{BB962C8B-B14F-4D97-AF65-F5344CB8AC3E}">
        <p14:creationId xmlns:p14="http://schemas.microsoft.com/office/powerpoint/2010/main" val="102262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5B6066-02F8-4B12-927E-1F4A28281042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Stack Methods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668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sz="2800" dirty="0"/>
              <a:t>normal stack operations include</a:t>
            </a:r>
          </a:p>
          <a:p>
            <a:pPr lvl="1" eaLnBrk="1" hangingPunct="1"/>
            <a:r>
              <a:rPr lang="en-US" sz="2400" b="1" dirty="0">
                <a:latin typeface="Courier New" pitchFamily="49" charset="0"/>
              </a:rPr>
              <a:t>push</a:t>
            </a:r>
            <a:endParaRPr lang="en-US" sz="2400" dirty="0"/>
          </a:p>
          <a:p>
            <a:pPr lvl="2" eaLnBrk="1" hangingPunct="1"/>
            <a:r>
              <a:rPr lang="en-US" sz="2000" dirty="0"/>
              <a:t>adds an element to the top of the </a:t>
            </a:r>
            <a:r>
              <a:rPr lang="en-US" sz="2000"/>
              <a:t>stack </a:t>
            </a:r>
            <a:endParaRPr lang="en-US" sz="2000" dirty="0"/>
          </a:p>
          <a:p>
            <a:pPr lvl="1" eaLnBrk="1" hangingPunct="1"/>
            <a:r>
              <a:rPr lang="en-US" sz="2400" b="1" dirty="0">
                <a:latin typeface="Courier New" pitchFamily="49" charset="0"/>
              </a:rPr>
              <a:t>pop</a:t>
            </a:r>
            <a:endParaRPr lang="en-US" sz="2400" dirty="0"/>
          </a:p>
          <a:p>
            <a:pPr lvl="2" eaLnBrk="1" hangingPunct="1"/>
            <a:r>
              <a:rPr lang="en-US" sz="2000" dirty="0"/>
              <a:t>removes and returns the top element</a:t>
            </a:r>
          </a:p>
          <a:p>
            <a:pPr lvl="1" eaLnBrk="1" hangingPunct="1"/>
            <a:r>
              <a:rPr lang="en-US" sz="2400" b="1" dirty="0">
                <a:latin typeface="Courier New" pitchFamily="49" charset="0"/>
              </a:rPr>
              <a:t>peek</a:t>
            </a:r>
          </a:p>
          <a:p>
            <a:pPr lvl="2" eaLnBrk="1" hangingPunct="1"/>
            <a:r>
              <a:rPr lang="en-US" sz="2000" dirty="0"/>
              <a:t>retrieves, but does not remove, the top element</a:t>
            </a:r>
          </a:p>
          <a:p>
            <a:pPr lvl="1" eaLnBrk="1" hangingPunct="1"/>
            <a:r>
              <a:rPr lang="en-US" sz="2400" b="1" dirty="0">
                <a:latin typeface="Courier New" pitchFamily="49" charset="0"/>
              </a:rPr>
              <a:t>size</a:t>
            </a:r>
            <a:endParaRPr lang="en-US" sz="2400" dirty="0"/>
          </a:p>
          <a:p>
            <a:pPr lvl="2" eaLnBrk="1" hangingPunct="1"/>
            <a:r>
              <a:rPr lang="en-US" sz="2000" dirty="0"/>
              <a:t>returns the current size of the stack</a:t>
            </a:r>
          </a:p>
          <a:p>
            <a:pPr lvl="1" eaLnBrk="1" hangingPunct="1"/>
            <a:r>
              <a:rPr lang="en-US" sz="2400" b="1" dirty="0">
                <a:latin typeface="Courier New" pitchFamily="49" charset="0"/>
              </a:rPr>
              <a:t>isEmpty</a:t>
            </a:r>
          </a:p>
          <a:p>
            <a:pPr lvl="2" eaLnBrk="1" hangingPunct="1"/>
            <a:r>
              <a:rPr lang="en-US" sz="2000" dirty="0"/>
              <a:t>true if stack is empty, false otherwise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a </a:t>
            </a:r>
            <a:r>
              <a:rPr lang="en-US" b="1" dirty="0">
                <a:latin typeface="Courier New"/>
                <a:cs typeface="Courier New"/>
              </a:rPr>
              <a:t>Stack</a:t>
            </a:r>
            <a:r>
              <a:rPr lang="en-US" dirty="0"/>
              <a:t> class </a:t>
            </a:r>
          </a:p>
          <a:p>
            <a:r>
              <a:rPr lang="en-US" baseline="0" dirty="0"/>
              <a:t>the</a:t>
            </a:r>
            <a:r>
              <a:rPr lang="en-US" dirty="0"/>
              <a:t> behavior of </a:t>
            </a:r>
            <a:r>
              <a:rPr lang="en-US" b="1" dirty="0">
                <a:latin typeface="Courier New"/>
                <a:cs typeface="Courier New"/>
              </a:rPr>
              <a:t>Stack</a:t>
            </a:r>
            <a:r>
              <a:rPr lang="en-US" dirty="0"/>
              <a:t> in Java does not strictly adhere to the requirements specified by </a:t>
            </a:r>
            <a:r>
              <a:rPr lang="en-US"/>
              <a:t>the ADT </a:t>
            </a:r>
            <a:r>
              <a:rPr lang="en-US" dirty="0"/>
              <a:t>for Stack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5870BF7-8D01-B248-A0EF-5137964A3CAF}"/>
              </a:ext>
            </a:extLst>
          </p:cNvPr>
          <p:cNvSpPr txBox="1">
            <a:spLocks/>
          </p:cNvSpPr>
          <p:nvPr/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318501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4BCCD-94B5-424D-A169-915176F5D6A2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JCF Stack Class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Java Collections Framework provides a </a:t>
            </a:r>
            <a:r>
              <a:rPr lang="en-US" b="1" dirty="0">
                <a:latin typeface="Courier New" pitchFamily="49" charset="0"/>
              </a:rPr>
              <a:t>Stack</a:t>
            </a:r>
            <a:r>
              <a:rPr lang="en-US" dirty="0"/>
              <a:t> class</a:t>
            </a:r>
          </a:p>
          <a:p>
            <a:pPr lvl="1" eaLnBrk="1" hangingPunct="1"/>
            <a:r>
              <a:rPr lang="en-US" dirty="0"/>
              <a:t>provides methods named </a:t>
            </a:r>
            <a:r>
              <a:rPr lang="en-US" b="1" dirty="0">
                <a:latin typeface="Courier New" pitchFamily="49" charset="0"/>
              </a:rPr>
              <a:t>push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pop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peek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</a:rPr>
              <a:t>empty</a:t>
            </a:r>
          </a:p>
          <a:p>
            <a:pPr lvl="1" eaLnBrk="1" hangingPunct="1"/>
            <a:r>
              <a:rPr lang="en-US" dirty="0"/>
              <a:t>a method for searching is also included</a:t>
            </a:r>
          </a:p>
          <a:p>
            <a:pPr eaLnBrk="1" hangingPunct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Stack</a:t>
            </a:r>
            <a:r>
              <a:rPr lang="en-US" dirty="0"/>
              <a:t> class extends the </a:t>
            </a:r>
            <a:r>
              <a:rPr lang="en-US" b="1" dirty="0">
                <a:latin typeface="Courier New" pitchFamily="49" charset="0"/>
              </a:rPr>
              <a:t>Vector</a:t>
            </a:r>
            <a:r>
              <a:rPr lang="en-US" dirty="0"/>
              <a:t> class, which means that any operation from the </a:t>
            </a:r>
            <a:r>
              <a:rPr lang="en-US" b="1" dirty="0">
                <a:latin typeface="Courier New" pitchFamily="49" charset="0"/>
              </a:rPr>
              <a:t>Vector</a:t>
            </a:r>
            <a:r>
              <a:rPr lang="en-US" dirty="0"/>
              <a:t> class can be used with a </a:t>
            </a:r>
            <a:r>
              <a:rPr lang="en-US" b="1" dirty="0">
                <a:latin typeface="Courier New" pitchFamily="49" charset="0"/>
              </a:rPr>
              <a:t>Stack</a:t>
            </a:r>
            <a:r>
              <a:rPr lang="en-US" dirty="0"/>
              <a:t> object</a:t>
            </a:r>
            <a:endParaRPr lang="en-US" b="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JCF Stack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+mn-lt"/>
              </a:rPr>
              <a:t>Java</a:t>
            </a:r>
            <a:r>
              <a:rPr lang="en-US" b="0" baseline="0" dirty="0">
                <a:latin typeface="+mn-lt"/>
              </a:rPr>
              <a:t> </a:t>
            </a:r>
            <a:r>
              <a:rPr lang="en-US" dirty="0"/>
              <a:t>now </a:t>
            </a:r>
            <a:r>
              <a:rPr lang="en-US" b="0" baseline="0" dirty="0">
                <a:latin typeface="+mn-lt"/>
              </a:rPr>
              <a:t>discourages the use of the </a:t>
            </a:r>
            <a:r>
              <a:rPr lang="en-US" b="1" baseline="0" dirty="0">
                <a:latin typeface="Courier New"/>
                <a:cs typeface="Courier New"/>
              </a:rPr>
              <a:t>Stack</a:t>
            </a:r>
            <a:r>
              <a:rPr lang="en-US" b="0" baseline="0" dirty="0">
                <a:latin typeface="+mn-lt"/>
              </a:rPr>
              <a:t> class,</a:t>
            </a:r>
            <a:r>
              <a:rPr lang="en-US" b="0" dirty="0">
                <a:latin typeface="+mn-lt"/>
              </a:rPr>
              <a:t> instead encouraging use of the </a:t>
            </a:r>
            <a:r>
              <a:rPr lang="en-US" b="1" dirty="0" err="1">
                <a:latin typeface="Courier New"/>
                <a:cs typeface="Courier New"/>
              </a:rPr>
              <a:t>Deque</a:t>
            </a:r>
            <a:r>
              <a:rPr lang="en-US" b="0" dirty="0">
                <a:latin typeface="+mn-lt"/>
              </a:rPr>
              <a:t> interface (to be discussed later in these slides)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BADF5FC-9673-BA40-8BB7-227C84E89989}"/>
              </a:ext>
            </a:extLst>
          </p:cNvPr>
          <p:cNvSpPr txBox="1">
            <a:spLocks/>
          </p:cNvSpPr>
          <p:nvPr/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83359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Stacks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4583</TotalTime>
  <Words>297</Words>
  <Application>Microsoft Office PowerPoint</Application>
  <PresentationFormat>On-screen Show (4:3)</PresentationFormat>
  <Paragraphs>54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Tahoma</vt:lpstr>
      <vt:lpstr>Times New Roman</vt:lpstr>
      <vt:lpstr>Wingdings</vt:lpstr>
      <vt:lpstr>courseSlidesMM</vt:lpstr>
      <vt:lpstr>Stacks</vt:lpstr>
      <vt:lpstr>Abstract Data Types (ADT)</vt:lpstr>
      <vt:lpstr>Motivation for Stack</vt:lpstr>
      <vt:lpstr>Stack as an ADT</vt:lpstr>
      <vt:lpstr>Stack Methods</vt:lpstr>
      <vt:lpstr>Stacks in Java</vt:lpstr>
      <vt:lpstr>The JCF Stack Class</vt:lpstr>
      <vt:lpstr>the JCF Stack Class</vt:lpstr>
      <vt:lpstr>Stacks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Lal,Ratan</cp:lastModifiedBy>
  <cp:revision>399</cp:revision>
  <cp:lastPrinted>2012-10-22T22:54:57Z</cp:lastPrinted>
  <dcterms:created xsi:type="dcterms:W3CDTF">1995-06-02T22:19:30Z</dcterms:created>
  <dcterms:modified xsi:type="dcterms:W3CDTF">2022-03-07T19:47:46Z</dcterms:modified>
</cp:coreProperties>
</file>