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59"/>
  </p:notesMasterIdLst>
  <p:handoutMasterIdLst>
    <p:handoutMasterId r:id="rId60"/>
  </p:handoutMasterIdLst>
  <p:sldIdLst>
    <p:sldId id="256" r:id="rId2"/>
    <p:sldId id="272" r:id="rId3"/>
    <p:sldId id="320" r:id="rId4"/>
    <p:sldId id="322" r:id="rId5"/>
    <p:sldId id="321" r:id="rId6"/>
    <p:sldId id="323" r:id="rId7"/>
    <p:sldId id="324" r:id="rId8"/>
    <p:sldId id="325" r:id="rId9"/>
    <p:sldId id="326" r:id="rId10"/>
    <p:sldId id="328" r:id="rId11"/>
    <p:sldId id="329" r:id="rId12"/>
    <p:sldId id="350" r:id="rId13"/>
    <p:sldId id="331" r:id="rId14"/>
    <p:sldId id="332" r:id="rId15"/>
    <p:sldId id="359" r:id="rId16"/>
    <p:sldId id="360" r:id="rId17"/>
    <p:sldId id="333" r:id="rId18"/>
    <p:sldId id="334" r:id="rId19"/>
    <p:sldId id="361" r:id="rId20"/>
    <p:sldId id="362" r:id="rId21"/>
    <p:sldId id="335" r:id="rId22"/>
    <p:sldId id="363" r:id="rId23"/>
    <p:sldId id="364" r:id="rId24"/>
    <p:sldId id="365" r:id="rId25"/>
    <p:sldId id="336" r:id="rId26"/>
    <p:sldId id="366" r:id="rId27"/>
    <p:sldId id="337" r:id="rId28"/>
    <p:sldId id="338" r:id="rId29"/>
    <p:sldId id="339" r:id="rId30"/>
    <p:sldId id="368" r:id="rId31"/>
    <p:sldId id="369" r:id="rId32"/>
    <p:sldId id="370" r:id="rId33"/>
    <p:sldId id="371" r:id="rId34"/>
    <p:sldId id="340" r:id="rId35"/>
    <p:sldId id="343" r:id="rId36"/>
    <p:sldId id="344" r:id="rId37"/>
    <p:sldId id="372" r:id="rId38"/>
    <p:sldId id="373" r:id="rId39"/>
    <p:sldId id="374" r:id="rId40"/>
    <p:sldId id="376" r:id="rId41"/>
    <p:sldId id="375" r:id="rId42"/>
    <p:sldId id="377" r:id="rId43"/>
    <p:sldId id="379" r:id="rId44"/>
    <p:sldId id="380" r:id="rId45"/>
    <p:sldId id="356" r:id="rId46"/>
    <p:sldId id="357" r:id="rId47"/>
    <p:sldId id="345" r:id="rId48"/>
    <p:sldId id="341" r:id="rId49"/>
    <p:sldId id="346" r:id="rId50"/>
    <p:sldId id="347" r:id="rId51"/>
    <p:sldId id="352" r:id="rId52"/>
    <p:sldId id="353" r:id="rId53"/>
    <p:sldId id="348" r:id="rId54"/>
    <p:sldId id="349" r:id="rId55"/>
    <p:sldId id="381" r:id="rId56"/>
    <p:sldId id="355" r:id="rId57"/>
    <p:sldId id="318" r:id="rId58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79" autoAdjust="0"/>
  </p:normalViewPr>
  <p:slideViewPr>
    <p:cSldViewPr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9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4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E564-9114-4530-B9EB-36521CC2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3F06-F509-44AD-84E6-F63B72B3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(int index, Collection&lt;? extends E&gt; c): Boolean</a:t>
            </a:r>
          </a:p>
          <a:p>
            <a:pPr lvl="1"/>
            <a:r>
              <a:rPr lang="en-US" sz="2200" dirty="0"/>
              <a:t>inserts all the elements in the specified collection into this list at the specified position</a:t>
            </a:r>
          </a:p>
          <a:p>
            <a:pPr lvl="1"/>
            <a:r>
              <a:rPr lang="en-US" sz="2200" dirty="0"/>
              <a:t>shifts the element currently at that position (if any) and any subsequent elements to the right (increases their indices). </a:t>
            </a:r>
          </a:p>
          <a:p>
            <a:pPr lvl="1"/>
            <a:r>
              <a:rPr lang="en-US" sz="2200" dirty="0"/>
              <a:t>the new elements will appear in this list in the order that they are returned by the specified collection's iterator.</a:t>
            </a:r>
          </a:p>
          <a:p>
            <a:pPr lvl="1"/>
            <a:r>
              <a:rPr lang="en-US" sz="2200" dirty="0"/>
              <a:t>returns true if this list changed as a result of the call.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5EF39-0714-4B38-9483-BA6F0850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560A1-F7A6-46DE-AA65-D5512482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2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F1EC-B22D-4DFA-B289-36152319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03C0-C89F-4B48-83D4-D777CDB2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(int index, Collection&lt;? extends E&gt; c): Boolean</a:t>
            </a:r>
          </a:p>
          <a:p>
            <a:r>
              <a:rPr lang="en-US" sz="2800" dirty="0"/>
              <a:t>Throws-</a:t>
            </a:r>
            <a:endParaRPr lang="en-US" sz="2400" dirty="0"/>
          </a:p>
          <a:p>
            <a:pPr lvl="1"/>
            <a:r>
              <a:rPr lang="en-US" sz="2400" dirty="0" err="1"/>
              <a:t>UnsupportedOperationException</a:t>
            </a:r>
            <a:endParaRPr lang="en-US" sz="2400" dirty="0"/>
          </a:p>
          <a:p>
            <a:pPr lvl="1"/>
            <a:r>
              <a:rPr lang="en-US" sz="2400" dirty="0" err="1"/>
              <a:t>ClassCastException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NullPointerException</a:t>
            </a:r>
            <a:endParaRPr lang="en-US" sz="2400" dirty="0"/>
          </a:p>
          <a:p>
            <a:pPr lvl="1"/>
            <a:r>
              <a:rPr lang="en-US" sz="2400" dirty="0" err="1"/>
              <a:t>IllegalArgumentException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FEF7A-F492-4593-B70F-284D3A46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F401-2D26-4C7E-8F82-43FE739E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1F05-3D1B-4664-B88A-D1F34DAE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3876-239D-49D7-ABEE-0B7881F3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clear(): void</a:t>
            </a:r>
          </a:p>
          <a:p>
            <a:pPr lvl="1"/>
            <a:r>
              <a:rPr lang="en-US" b="0" i="0" dirty="0">
                <a:solidFill>
                  <a:srgbClr val="474747"/>
                </a:solidFill>
                <a:effectLst/>
              </a:rPr>
              <a:t>Removes all of the elements from this list. </a:t>
            </a:r>
          </a:p>
          <a:p>
            <a:pPr lvl="1"/>
            <a:r>
              <a:rPr lang="en-US" b="0" i="0" dirty="0">
                <a:solidFill>
                  <a:srgbClr val="474747"/>
                </a:solidFill>
                <a:effectLst/>
              </a:rPr>
              <a:t>The list will be empty after this call returns.</a:t>
            </a:r>
          </a:p>
          <a:p>
            <a:pPr lvl="1"/>
            <a:r>
              <a:rPr lang="en-US" sz="1800" dirty="0">
                <a:solidFill>
                  <a:srgbClr val="474747"/>
                </a:solidFill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list1 = new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("a", "b", "c", "d", 							"e"));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(list1);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list1.clear();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(list1);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B3667-D71C-4AF3-8A5C-1CD7456E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19276-CE87-4B34-A28A-D40005C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6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FFC-7A6A-4352-9A13-4B474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004-71A8-46EE-8883-7D8D593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r>
              <a:rPr lang="en-US" dirty="0"/>
              <a:t>contains(Object o):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returns true if the list contains the specified element</a:t>
            </a:r>
          </a:p>
          <a:p>
            <a:pPr lvl="1"/>
            <a:r>
              <a:rPr lang="en-US" sz="1800" dirty="0"/>
              <a:t>example: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&lt;Integer&gt;(4);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arr.contains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(5);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(res)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list contains 5");	        	else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list does not” 					+ ” contains 5");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F17B-958D-471B-84F3-433D29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8194-A7AB-48BE-99A8-CB4823C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4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FFC-7A6A-4352-9A13-4B474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004-71A8-46EE-8883-7D8D593B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contains(Object o):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Throws:</a:t>
            </a:r>
          </a:p>
          <a:p>
            <a:pPr lvl="1"/>
            <a:r>
              <a:rPr lang="en-US" sz="2000" dirty="0" err="1"/>
              <a:t>ClassCastException</a:t>
            </a:r>
            <a:r>
              <a:rPr lang="en-US" sz="2000" dirty="0"/>
              <a:t> - if the type of the specified element is incompatible with this list.</a:t>
            </a:r>
          </a:p>
          <a:p>
            <a:pPr lvl="1"/>
            <a:r>
              <a:rPr lang="en-US" sz="2000" dirty="0" err="1"/>
              <a:t>NullPointerException</a:t>
            </a:r>
            <a:r>
              <a:rPr lang="en-US" sz="2000" dirty="0"/>
              <a:t> - if the specified element is null and this list does not permit null elements.</a:t>
            </a:r>
          </a:p>
          <a:p>
            <a:pPr lvl="2"/>
            <a:r>
              <a:rPr lang="en-US" sz="1600" dirty="0"/>
              <a:t>example:  </a:t>
            </a:r>
          </a:p>
          <a:p>
            <a:pPr marL="91440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arrlist5 = null;</a:t>
            </a:r>
          </a:p>
          <a:p>
            <a:pPr marL="9144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arrlist5.contains(8);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F17B-958D-471B-84F3-433D29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8194-A7AB-48BE-99A8-CB4823C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1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FFC-7A6A-4352-9A13-4B474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004-71A8-46EE-8883-7D8D593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r>
              <a:rPr lang="en-US" dirty="0" err="1"/>
              <a:t>containsAll</a:t>
            </a:r>
            <a:r>
              <a:rPr lang="en-US" dirty="0"/>
              <a:t>(Collection&lt;?&gt; c):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returns true if the list contains all the elements of the specified collection</a:t>
            </a:r>
          </a:p>
          <a:p>
            <a:pPr lvl="1"/>
            <a:r>
              <a:rPr lang="en-US" sz="1800" dirty="0"/>
              <a:t>example: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&lt;Integer&gt;(4);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arr1 = new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&lt;Integer&gt;(4);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arr1.add(2);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arr1.add(1);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arr.containsAll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(arr1));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displays true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F17B-958D-471B-84F3-433D29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8194-A7AB-48BE-99A8-CB4823C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9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FFC-7A6A-4352-9A13-4B474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004-71A8-46EE-8883-7D8D593B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containsAll</a:t>
            </a:r>
            <a:r>
              <a:rPr lang="en-US" dirty="0"/>
              <a:t>(Collection&lt;?&gt; c):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Throws:</a:t>
            </a:r>
          </a:p>
          <a:p>
            <a:pPr lvl="1"/>
            <a:r>
              <a:rPr lang="en-US" sz="2000" dirty="0" err="1"/>
              <a:t>ClassCastException</a:t>
            </a:r>
            <a:r>
              <a:rPr lang="en-US" sz="2000" dirty="0"/>
              <a:t> - if the type of one or more elements in the specified collection are not compatible with the list</a:t>
            </a:r>
          </a:p>
          <a:p>
            <a:pPr lvl="1"/>
            <a:r>
              <a:rPr lang="en-US" sz="2000" dirty="0" err="1"/>
              <a:t>NullPointerException</a:t>
            </a:r>
            <a:r>
              <a:rPr lang="en-US" sz="2000" dirty="0"/>
              <a:t> - if the specified collection contains one or more null elements and this list does not permit null elements.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F17B-958D-471B-84F3-433D29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8194-A7AB-48BE-99A8-CB4823C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DFB-26A4-4C45-8FA7-2CA4CD4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BB8C-74DC-4779-AF5C-B475EB15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equals(Object o): Boolean</a:t>
            </a:r>
          </a:p>
          <a:p>
            <a:pPr lvl="1"/>
            <a:r>
              <a:rPr lang="en-US" dirty="0"/>
              <a:t>compares the specified object with this list for equality.</a:t>
            </a:r>
          </a:p>
          <a:p>
            <a:pPr lvl="1"/>
            <a:r>
              <a:rPr lang="en-US" dirty="0"/>
              <a:t> returns true if and only if the specified object is also a list, both lists have the same size, and all corresponding pairs of elements in the two lists are equal.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764F-0D33-4DBA-9B7F-E38D289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4B22-2A60-40B4-BB75-E16AB21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9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DFB-26A4-4C45-8FA7-2CA4CD4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BB8C-74DC-4779-AF5C-B475EB15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76800"/>
          </a:xfrm>
        </p:spPr>
        <p:txBody>
          <a:bodyPr/>
          <a:lstStyle/>
          <a:p>
            <a:r>
              <a:rPr lang="en-US" dirty="0"/>
              <a:t>equals(Object o): Boolean</a:t>
            </a:r>
          </a:p>
          <a:p>
            <a:pPr lvl="1" eaLnBrk="1" hangingPunct="1"/>
            <a:r>
              <a:rPr lang="en-US" sz="1800" dirty="0">
                <a:cs typeface="Courier New" panose="02070309020205020404" pitchFamily="49" charset="0"/>
              </a:rPr>
              <a:t>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                     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another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arrlist2 =                          	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arrlist2.add(12);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arrlist2.add(20);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arrlist2.add(45);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("Both lists are equal: "+arrlist1.equals(arrlist2));// displays true</a:t>
            </a:r>
          </a:p>
          <a:p>
            <a:pPr marL="457200" lvl="1" indent="0" eaLnBrk="1" hangingPunct="1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764F-0D33-4DBA-9B7F-E38D289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4B22-2A60-40B4-BB75-E16AB21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DFB-26A4-4C45-8FA7-2CA4CD4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BB8C-74DC-4779-AF5C-B475EB15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(Consumer&lt;? Super Integer&gt; action): void -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/>
              <a:t>performs the given action for each element of the </a:t>
            </a:r>
            <a:r>
              <a:rPr lang="en-US" dirty="0" err="1"/>
              <a:t>Iterable</a:t>
            </a:r>
            <a:r>
              <a:rPr lang="en-US" dirty="0"/>
              <a:t> until all elements have been processed or the action throws an exception</a:t>
            </a:r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NullPointerException</a:t>
            </a:r>
            <a:r>
              <a:rPr lang="en-US" dirty="0"/>
              <a:t> – if the specified action is null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764F-0D33-4DBA-9B7F-E38D289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4B22-2A60-40B4-BB75-E16AB21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(Type e) : </a:t>
            </a:r>
            <a:r>
              <a:rPr lang="en-US" dirty="0" err="1"/>
              <a:t>boolean</a:t>
            </a:r>
            <a:endParaRPr lang="en-US" dirty="0"/>
          </a:p>
          <a:p>
            <a:pPr lvl="1" eaLnBrk="1" hangingPunct="1"/>
            <a:r>
              <a:rPr lang="en-US" dirty="0"/>
              <a:t>appends the specified element to the end</a:t>
            </a:r>
          </a:p>
          <a:p>
            <a:pPr lvl="1" eaLnBrk="1" hangingPunct="1"/>
            <a:r>
              <a:rPr lang="en-US" dirty="0"/>
              <a:t>returns true if it is added in the list</a:t>
            </a:r>
          </a:p>
          <a:p>
            <a:pPr lvl="1" eaLnBrk="1" hangingPunct="1"/>
            <a:r>
              <a:rPr lang="en-US" sz="1800" dirty="0"/>
              <a:t>example:</a:t>
            </a:r>
            <a:r>
              <a:rPr lang="en-US" dirty="0"/>
              <a:t> </a:t>
            </a:r>
          </a:p>
          <a:p>
            <a:pPr marL="914400" lvl="2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obj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914400" lvl="2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</a:p>
          <a:p>
            <a:pPr marL="914400" lvl="2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</a:p>
          <a:p>
            <a:pPr marL="914400" lvl="2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914400" lvl="2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(obj);</a:t>
            </a:r>
          </a:p>
          <a:p>
            <a:pPr marL="914400" lvl="2" indent="0" eaLnBrk="1" hangingPunct="1">
              <a:buNone/>
            </a:pP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DFB-26A4-4C45-8FA7-2CA4CD4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BB8C-74DC-4779-AF5C-B475EB15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(Consumer&lt;? Super Integer&gt; action): void - </a:t>
            </a:r>
            <a:r>
              <a:rPr lang="en-US" dirty="0" err="1"/>
              <a:t>Iterable</a:t>
            </a:r>
            <a:endParaRPr lang="en-US" dirty="0"/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                     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arrlist1.forEach((e)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(2*e));	// displays 24, 40, 90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764F-0D33-4DBA-9B7F-E38D289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4B22-2A60-40B4-BB75-E16AB21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0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2B15-943B-4C7D-A7EE-AEFE35E4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6604-CA56-4132-93A6-205AAF01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get(int index): E</a:t>
            </a:r>
          </a:p>
          <a:p>
            <a:pPr lvl="1"/>
            <a:r>
              <a:rPr lang="en-US" sz="2400" dirty="0"/>
              <a:t>returns the element at the specified position in this list.</a:t>
            </a:r>
          </a:p>
          <a:p>
            <a:pPr lvl="1"/>
            <a:r>
              <a:rPr lang="en-US" sz="2400" dirty="0"/>
              <a:t>Throws -</a:t>
            </a:r>
            <a:r>
              <a:rPr lang="en-US" sz="2400" dirty="0" err="1"/>
              <a:t>IndexOutOfBoundsException</a:t>
            </a:r>
            <a:r>
              <a:rPr lang="en-US" sz="2400" dirty="0"/>
              <a:t> - if the index is out of range (index &lt; 0 or index &gt;= size)</a:t>
            </a:r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                     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arrlist1.get(0));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//displays 12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4AD9C-0DCF-4113-A1F5-EFC7676C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3592-93FE-475C-A782-C787533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0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2B15-943B-4C7D-A7EE-AEFE35E4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6604-CA56-4132-93A6-205AAF01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getClass</a:t>
            </a:r>
            <a:r>
              <a:rPr lang="en-US" dirty="0"/>
              <a:t>(): Class&lt;?&gt;</a:t>
            </a:r>
          </a:p>
          <a:p>
            <a:pPr lvl="1" eaLnBrk="1" hangingPunct="1"/>
            <a:r>
              <a:rPr lang="en-US" sz="2400" dirty="0"/>
              <a:t>returns the runtime class of this object </a:t>
            </a:r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                     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arrlist1.getClass()); //displays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4AD9C-0DCF-4113-A1F5-EFC7676C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3592-93FE-475C-A782-C787533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4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2B15-943B-4C7D-A7EE-AEFE35E4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6604-CA56-4132-93A6-205AAF01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hashCode</a:t>
            </a:r>
            <a:r>
              <a:rPr lang="en-US" dirty="0"/>
              <a:t>(): int</a:t>
            </a:r>
          </a:p>
          <a:p>
            <a:pPr lvl="1" eaLnBrk="1" hangingPunct="1"/>
            <a:r>
              <a:rPr lang="en-US" sz="2400" dirty="0"/>
              <a:t>returns the hash code value for this list</a:t>
            </a:r>
          </a:p>
          <a:p>
            <a:pPr lvl="1"/>
            <a:r>
              <a:rPr lang="en-US" dirty="0"/>
              <a:t>it is defined as given below: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for(E e : list)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31*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(e==null ? 0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4AD9C-0DCF-4113-A1F5-EFC7676C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3592-93FE-475C-A782-C787533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4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2B15-943B-4C7D-A7EE-AEFE35E4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6604-CA56-4132-93A6-205AAF01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hashCode</a:t>
            </a:r>
            <a:r>
              <a:rPr lang="en-US" dirty="0"/>
              <a:t>(): int</a:t>
            </a:r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arrlist1.add(3);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arrlist1.hashcode()); 	//displays 1026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4AD9C-0DCF-4113-A1F5-EFC7676C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3592-93FE-475C-A782-C787533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5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DCD0-645F-42F7-A354-D25D796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D851-0914-429F-9718-ADA044F9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(Object o): int</a:t>
            </a:r>
          </a:p>
          <a:p>
            <a:pPr lvl="1"/>
            <a:r>
              <a:rPr lang="en-US" dirty="0"/>
              <a:t>returns the index of the first occurrence of the specified element in this list, or -1 if this list does not contain the element.</a:t>
            </a:r>
          </a:p>
          <a:p>
            <a:pPr lvl="1" eaLnBrk="1" hangingPunct="1"/>
            <a:r>
              <a:rPr lang="en-US" sz="1800" dirty="0"/>
              <a:t>example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("Element 20 is at index:  "+ 	arrlist1.indexOf(20));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96D7-B2AA-4AFA-ACE6-B91C072E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3CB7C-7985-485E-8D03-2D0451DD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1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DCD0-645F-42F7-A354-D25D796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D851-0914-429F-9718-ADA044F9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(Object o): int</a:t>
            </a:r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ClassCastException</a:t>
            </a:r>
            <a:r>
              <a:rPr lang="en-US" dirty="0"/>
              <a:t> - if the type of the specified is incompatible with this list</a:t>
            </a:r>
          </a:p>
          <a:p>
            <a:pPr lvl="2"/>
            <a:r>
              <a:rPr lang="en-US" dirty="0" err="1"/>
              <a:t>NullPointerException</a:t>
            </a:r>
            <a:r>
              <a:rPr lang="en-US" dirty="0"/>
              <a:t> – if the specified element is null and this list does not permit bull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96D7-B2AA-4AFA-ACE6-B91C072E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3CB7C-7985-485E-8D03-2D0451DD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50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420-9FC1-4970-AA70-564CCDD4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5F4E-146E-48AE-A045-862A7B97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(): Boolean</a:t>
            </a:r>
          </a:p>
          <a:p>
            <a:pPr lvl="1"/>
            <a:r>
              <a:rPr lang="en-US" dirty="0"/>
              <a:t>returns true if this list contains no elements.</a:t>
            </a:r>
          </a:p>
          <a:p>
            <a:pPr lvl="1"/>
            <a:r>
              <a:rPr lang="en-US" sz="1800" dirty="0"/>
              <a:t>example: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("given list is empty : ”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+ arrlist1.isEmpty()); // displays true</a:t>
            </a:r>
            <a:br>
              <a:rPr lang="en-US" sz="2000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238C8-F28B-4BEF-B670-3FDE6049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4E5C3-C5DB-4B36-996A-656ACC6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iterator(): Iterator&lt;E&gt; </a:t>
            </a:r>
          </a:p>
          <a:p>
            <a:pPr lvl="1"/>
            <a:r>
              <a:rPr lang="en-US" dirty="0"/>
              <a:t>returns an iterator over the elements in this list in proper sequence.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5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/>
              <a:t>iterator(): Iterator&lt;E&gt; </a:t>
            </a:r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Iterator&lt;Integer&gt;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=arrlist1.iterator();      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Displaying the values after iterating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through the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iterator values"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+ " of list are: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dirty="0"/>
              <a:t>add (Type e) : </a:t>
            </a:r>
            <a:r>
              <a:rPr lang="en-US" dirty="0" err="1"/>
              <a:t>boolean</a:t>
            </a:r>
            <a:endParaRPr lang="en-US" dirty="0"/>
          </a:p>
          <a:p>
            <a:pPr lvl="1" eaLnBrk="1" hangingPunct="1"/>
            <a:r>
              <a:rPr lang="en-US" dirty="0"/>
              <a:t>Throws: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UnsupportedOperationException</a:t>
            </a:r>
            <a:endParaRPr lang="en-US" dirty="0">
              <a:cs typeface="Courier New" panose="02070309020205020404" pitchFamily="49" charset="0"/>
            </a:endParaRPr>
          </a:p>
          <a:p>
            <a:pPr lvl="3" eaLnBrk="1" hangingPunct="1"/>
            <a:r>
              <a:rPr lang="en-US" dirty="0">
                <a:cs typeface="Courier New" panose="02070309020205020404" pitchFamily="49" charset="0"/>
              </a:rPr>
              <a:t>if the add operation is not supported</a:t>
            </a:r>
          </a:p>
          <a:p>
            <a:pPr lvl="3"/>
            <a:r>
              <a:rPr lang="en-US" sz="1800" dirty="0">
                <a:cs typeface="Courier New" panose="02070309020205020404" pitchFamily="49" charset="0"/>
              </a:rPr>
              <a:t>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/>
              <a:t>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prime[]={2, 3};</a:t>
            </a:r>
          </a:p>
          <a:p>
            <a:pPr marL="13716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Array.asList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(prime);</a:t>
            </a:r>
          </a:p>
          <a:p>
            <a:pPr marL="13716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ClassCastException</a:t>
            </a:r>
            <a:endParaRPr lang="en-US" dirty="0">
              <a:cs typeface="Courier New" panose="02070309020205020404" pitchFamily="49" charset="0"/>
            </a:endParaRPr>
          </a:p>
          <a:p>
            <a:pPr lvl="3" eaLnBrk="1" hangingPunct="1"/>
            <a:r>
              <a:rPr lang="en-US" dirty="0">
                <a:cs typeface="Courier New" panose="02070309020205020404" pitchFamily="49" charset="0"/>
              </a:rPr>
              <a:t>if the class of the specified element prevents it from being added</a:t>
            </a:r>
          </a:p>
          <a:p>
            <a:pPr marL="1371600" lvl="3" indent="0" eaLnBrk="1" hangingPunct="1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lvl="2" eaLnBrk="1" hangingPunct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8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 err="1"/>
              <a:t>lastIndexOf</a:t>
            </a:r>
            <a:r>
              <a:rPr lang="en-US" dirty="0"/>
              <a:t>(Object o): int</a:t>
            </a:r>
          </a:p>
          <a:p>
            <a:pPr lvl="1"/>
            <a:r>
              <a:rPr lang="en-US" dirty="0"/>
              <a:t>returns the index of the last occurrence of the specified element in this list, or -1 if this list does not contain the element</a:t>
            </a:r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(”last index of element 20:  "+ 	arrlist1.lastIndexOf(12)); // displays 3</a:t>
            </a:r>
          </a:p>
          <a:p>
            <a:pPr lvl="1"/>
            <a:endParaRPr lang="en-US" dirty="0"/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39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(): </a:t>
            </a:r>
            <a:r>
              <a:rPr lang="en-US" dirty="0" err="1"/>
              <a:t>ListIterator</a:t>
            </a:r>
            <a:r>
              <a:rPr lang="en-US" dirty="0"/>
              <a:t>&lt;E&gt; </a:t>
            </a:r>
          </a:p>
          <a:p>
            <a:pPr lvl="1"/>
            <a:r>
              <a:rPr lang="en-US" dirty="0"/>
              <a:t>returns a list iterator over the elements in this list in proper sequence</a:t>
            </a:r>
          </a:p>
          <a:p>
            <a:r>
              <a:rPr lang="en-US" dirty="0" err="1"/>
              <a:t>listIterator</a:t>
            </a:r>
            <a:r>
              <a:rPr lang="en-US" dirty="0"/>
              <a:t>(int index): </a:t>
            </a:r>
            <a:r>
              <a:rPr lang="en-US" dirty="0" err="1"/>
              <a:t>ListIterator</a:t>
            </a:r>
            <a:r>
              <a:rPr lang="en-US" dirty="0"/>
              <a:t>&lt;E&gt;</a:t>
            </a:r>
          </a:p>
          <a:p>
            <a:pPr lvl="1"/>
            <a:r>
              <a:rPr lang="en-US" dirty="0"/>
              <a:t>returns a list iterator over the elements in this list in proper sequence starting at the specified 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6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(): </a:t>
            </a:r>
            <a:r>
              <a:rPr lang="en-US" dirty="0" err="1"/>
              <a:t>ListIterator</a:t>
            </a:r>
            <a:r>
              <a:rPr lang="en-US" dirty="0"/>
              <a:t>&lt;E&gt; </a:t>
            </a:r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=arrlist1.listIterator();      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Displaying the values after iterating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through the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iterator values"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+ " of list are: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5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(int index): </a:t>
            </a:r>
            <a:r>
              <a:rPr lang="en-US" dirty="0" err="1"/>
              <a:t>ListIterator</a:t>
            </a:r>
            <a:r>
              <a:rPr lang="en-US" dirty="0"/>
              <a:t>&lt;E&gt; </a:t>
            </a:r>
          </a:p>
          <a:p>
            <a:pPr lvl="1" eaLnBrk="1" hangingPunct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                     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							arrlist1.listIterator(3);      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// Displaying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reverse order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iterator values"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+ " of list are: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iter.hasPrevious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iter.previous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32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provides two overloaded remove() methods.  </a:t>
            </a:r>
          </a:p>
          <a:p>
            <a:r>
              <a:rPr lang="en-US" dirty="0"/>
              <a:t>remove(int index): E</a:t>
            </a:r>
          </a:p>
          <a:p>
            <a:r>
              <a:rPr lang="en-US" dirty="0"/>
              <a:t>remove(Object obj): </a:t>
            </a:r>
            <a:r>
              <a:rPr lang="en-US" dirty="0" err="1"/>
              <a:t>boolean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5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remove(int index): E</a:t>
            </a:r>
          </a:p>
          <a:p>
            <a:pPr lvl="1"/>
            <a:r>
              <a:rPr lang="en-US" dirty="0"/>
              <a:t>removes the element at the specified position in this list.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arrlist1.remove(0);// deletes 12 at index 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83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(Object obj):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removes the first occurrence of the specified element from this list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arrlist1.remove(new Integer(45));// deletes 45 from the list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93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removeAll</a:t>
            </a:r>
            <a:r>
              <a:rPr lang="en-US" dirty="0"/>
              <a:t> (Collection&lt;?&gt; c):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removes from this list of its element that are contained in the specified collection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list1.add(12); list1.add(20); 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list2 =                            	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list2.add(12); list2.add(25); list2.add(45);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list1.removeAll(list2);// deletes 12 and 45 from 	the list1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40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removeAll</a:t>
            </a:r>
            <a:r>
              <a:rPr lang="en-US" dirty="0"/>
              <a:t> (Collection&lt;?&gt; c):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UnsupportedOperationException</a:t>
            </a:r>
            <a:endParaRPr lang="en-US" dirty="0"/>
          </a:p>
          <a:p>
            <a:pPr lvl="2"/>
            <a:r>
              <a:rPr lang="en-US" dirty="0" err="1"/>
              <a:t>ClassCastException</a:t>
            </a:r>
            <a:endParaRPr lang="en-US" dirty="0"/>
          </a:p>
          <a:p>
            <a:pPr lvl="2"/>
            <a:r>
              <a:rPr lang="en-US" dirty="0" err="1"/>
              <a:t>NullPointerException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9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removeIf</a:t>
            </a:r>
            <a:r>
              <a:rPr lang="en-US" dirty="0"/>
              <a:t> (Predicate&lt;? Super E&gt; filter):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removes all of the elements of this collection that satisfy the given predicate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list1.add(12);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list1.add(20);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list1.removeIf(e -&gt; (e==12))// deletes 12 from the list1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1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(Type e) : </a:t>
            </a:r>
            <a:r>
              <a:rPr lang="en-US" dirty="0" err="1"/>
              <a:t>boolean</a:t>
            </a:r>
            <a:endParaRPr lang="en-US" dirty="0"/>
          </a:p>
          <a:p>
            <a:pPr lvl="3"/>
            <a:r>
              <a:rPr lang="en-US" sz="1800" dirty="0">
                <a:cs typeface="Courier New" panose="02070309020205020404" pitchFamily="49" charset="0"/>
              </a:rPr>
              <a:t>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o1=new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o1.add(2);</a:t>
            </a:r>
          </a:p>
          <a:p>
            <a:pPr marL="13716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LinkedList&lt;Integer&gt; o2=new LinkedList&lt;&gt;();</a:t>
            </a:r>
          </a:p>
          <a:p>
            <a:pPr marL="13716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o2 = (LinkedList) o1;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IllegalArgumentException</a:t>
            </a:r>
            <a:endParaRPr lang="en-US" dirty="0">
              <a:cs typeface="Courier New" panose="02070309020205020404" pitchFamily="49" charset="0"/>
            </a:endParaRPr>
          </a:p>
          <a:p>
            <a:pPr lvl="3" eaLnBrk="1" hangingPunct="1"/>
            <a:r>
              <a:rPr lang="en-US" dirty="0">
                <a:cs typeface="Courier New" panose="02070309020205020404" pitchFamily="49" charset="0"/>
              </a:rPr>
              <a:t>if some property of the element prevents it from being added</a:t>
            </a:r>
          </a:p>
          <a:p>
            <a:pPr lvl="3" eaLnBrk="1" hangingPunct="1"/>
            <a:r>
              <a:rPr lang="en-US" sz="1800" dirty="0">
                <a:cs typeface="Courier New" panose="02070309020205020404" pitchFamily="49" charset="0"/>
              </a:rPr>
              <a:t>example:</a:t>
            </a:r>
          </a:p>
          <a:p>
            <a:pPr marL="1828800" lvl="4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o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1828800" lvl="4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“John”;</a:t>
            </a:r>
          </a:p>
          <a:p>
            <a:pPr marL="1828800" lvl="4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914400" lvl="2" indent="0" eaLnBrk="1" hangingPunct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2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removeIf</a:t>
            </a:r>
            <a:r>
              <a:rPr lang="en-US" dirty="0"/>
              <a:t> (Predicate&lt;? Super E&gt; filter):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NullPointerException</a:t>
            </a:r>
            <a:r>
              <a:rPr lang="en-US" dirty="0"/>
              <a:t> – if the specified filter is null</a:t>
            </a:r>
          </a:p>
          <a:p>
            <a:pPr lvl="2"/>
            <a:r>
              <a:rPr lang="en-US" dirty="0" err="1"/>
              <a:t>UnsupportedOperationException</a:t>
            </a:r>
            <a:r>
              <a:rPr lang="en-US" dirty="0"/>
              <a:t> – if element cannot be removed from this collection.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17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replaceAll</a:t>
            </a:r>
            <a:r>
              <a:rPr lang="en-US" dirty="0"/>
              <a:t> (</a:t>
            </a:r>
            <a:r>
              <a:rPr lang="en-US" dirty="0" err="1"/>
              <a:t>UnaryOperator</a:t>
            </a:r>
            <a:r>
              <a:rPr lang="en-US" dirty="0"/>
              <a:t>&lt;E&gt; operator): void</a:t>
            </a:r>
          </a:p>
          <a:p>
            <a:pPr lvl="1"/>
            <a:r>
              <a:rPr lang="en-US" dirty="0"/>
              <a:t>Replaces each element of this list with the result of applying the operator to that element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list1 = new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list1.add(12);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list1.add(20);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list1.replaceAll(e -&gt; (2*e))// double each 		element of list1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83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replaceAll</a:t>
            </a:r>
            <a:r>
              <a:rPr lang="en-US" dirty="0"/>
              <a:t> (</a:t>
            </a:r>
            <a:r>
              <a:rPr lang="en-US" dirty="0" err="1"/>
              <a:t>UnaryOperator</a:t>
            </a:r>
            <a:r>
              <a:rPr lang="en-US" dirty="0"/>
              <a:t>&lt;E&gt; operator): void</a:t>
            </a:r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UnsupportedOperationException</a:t>
            </a:r>
            <a:r>
              <a:rPr lang="en-US" dirty="0"/>
              <a:t> – if this list is unmodified</a:t>
            </a:r>
          </a:p>
          <a:p>
            <a:pPr lvl="2"/>
            <a:r>
              <a:rPr lang="en-US" dirty="0" err="1"/>
              <a:t>NullPointerException</a:t>
            </a:r>
            <a:r>
              <a:rPr lang="en-US" dirty="0"/>
              <a:t> – if the specified operator is null or operator result is a null value and this list does not permit null elements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03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retainAll</a:t>
            </a:r>
            <a:r>
              <a:rPr lang="en-US" dirty="0"/>
              <a:t> (Collection&lt;?&gt; c):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retains only the elements in this list that are contained in the specified collection.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list1 =  new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list1.add(12); list1.add(20); list1.add(45);</a:t>
            </a:r>
          </a:p>
          <a:p>
            <a:pPr marL="91440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list2 =                            	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list2.add(12); list2.add(25); list2.add(45);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list1.retailAll(list2)// list 1 contains only 12 					and 45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54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6B2-DA76-491F-BFB4-8FE7C86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2AE-A4C1-484B-9092-CB7BB7F3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retainAll</a:t>
            </a:r>
            <a:r>
              <a:rPr lang="en-US" dirty="0"/>
              <a:t> (Collection&lt;?&gt; c):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UnsupportedOperationException</a:t>
            </a:r>
            <a:r>
              <a:rPr lang="en-US" dirty="0"/>
              <a:t> – if </a:t>
            </a:r>
            <a:r>
              <a:rPr lang="en-US" dirty="0" err="1"/>
              <a:t>retainAll</a:t>
            </a:r>
            <a:r>
              <a:rPr lang="en-US" dirty="0"/>
              <a:t> operation is not supported by this list</a:t>
            </a:r>
          </a:p>
          <a:p>
            <a:pPr lvl="2"/>
            <a:r>
              <a:rPr lang="en-US" dirty="0" err="1"/>
              <a:t>ClassCastException</a:t>
            </a:r>
            <a:r>
              <a:rPr lang="en-US" dirty="0"/>
              <a:t> – if the class of an element of this list is </a:t>
            </a:r>
            <a:r>
              <a:rPr lang="en-US" dirty="0" err="1"/>
              <a:t>imcompatible</a:t>
            </a:r>
            <a:r>
              <a:rPr lang="en-US" dirty="0"/>
              <a:t> with the specified collection</a:t>
            </a:r>
          </a:p>
          <a:p>
            <a:pPr marL="457200" lvl="1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717B-5F36-48F1-A5A2-57FCDD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C981-5107-4CC8-B668-9BA9650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3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C7A-644D-47D8-A309-828C99E9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76E7-D78F-4815-906D-C54F1507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set(int index, E element): E</a:t>
            </a:r>
          </a:p>
          <a:p>
            <a:pPr lvl="1"/>
            <a:r>
              <a:rPr lang="en-US" dirty="0"/>
              <a:t>replaces the element at the specified position in this list with the specified element.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list1 = new 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list1.add(12);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list1.add(20);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list1.add(45);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list1.set(2, 100); // changes the element at 		index 2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9DC9D-A9B8-4DBD-95B5-434B8936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EA05A-A06A-4CF5-9A71-9805C855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28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C7A-644D-47D8-A309-828C99E9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76E7-D78F-4815-906D-C54F1507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set(int index, E element): E</a:t>
            </a:r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IndexOutOfBoundsException</a:t>
            </a:r>
            <a:endParaRPr lang="en-US" dirty="0"/>
          </a:p>
          <a:p>
            <a:pPr lvl="2"/>
            <a:r>
              <a:rPr lang="en-US" dirty="0" err="1"/>
              <a:t>UnsupportedOperationException</a:t>
            </a:r>
            <a:endParaRPr lang="en-US" dirty="0"/>
          </a:p>
          <a:p>
            <a:pPr lvl="2"/>
            <a:r>
              <a:rPr lang="en-US" dirty="0" err="1"/>
              <a:t>ClassCastException</a:t>
            </a:r>
            <a:endParaRPr lang="en-US" dirty="0"/>
          </a:p>
          <a:p>
            <a:pPr lvl="2"/>
            <a:r>
              <a:rPr lang="en-US" dirty="0" err="1"/>
              <a:t>NullPointerException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9DC9D-A9B8-4DBD-95B5-434B8936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EA05A-A06A-4CF5-9A71-9805C855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93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3D22-C708-43DF-8614-C8880C34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630-6A2D-4753-82DA-3EA08BC3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size(): int</a:t>
            </a:r>
          </a:p>
          <a:p>
            <a:pPr lvl="1"/>
            <a:r>
              <a:rPr lang="en-US" sz="2400" dirty="0"/>
              <a:t>returns the number of elements in this list. If this list contains more than </a:t>
            </a:r>
            <a:r>
              <a:rPr lang="en-US" sz="2400" dirty="0" err="1"/>
              <a:t>Integer.MAX_VALUE</a:t>
            </a:r>
            <a:r>
              <a:rPr lang="en-US" sz="2400" dirty="0"/>
              <a:t> elements, returns </a:t>
            </a:r>
            <a:r>
              <a:rPr lang="en-US" sz="2400" dirty="0" err="1"/>
              <a:t>Integer.MAX_VALUE</a:t>
            </a:r>
            <a:r>
              <a:rPr lang="en-US" sz="2400" dirty="0"/>
              <a:t>.</a:t>
            </a:r>
          </a:p>
          <a:p>
            <a:pPr lvl="1"/>
            <a:r>
              <a:rPr lang="en-US" sz="1800" dirty="0"/>
              <a:t>example: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                           	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						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("size of List:” 						+arrlist1.size());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//displays size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D247-7E4C-4BBE-AFA3-57BB2551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35616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70379-A3E5-4FAC-96F7-EEC29BC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14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9248-A8B1-44DF-9765-6B05DAD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98A4-C3A6-4FB4-A46C-445726B2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sort(</a:t>
            </a:r>
            <a:r>
              <a:rPr lang="fr-FR" dirty="0" err="1"/>
              <a:t>Comparator</a:t>
            </a:r>
            <a:r>
              <a:rPr lang="fr-FR" dirty="0"/>
              <a:t>&lt;? super E&gt; c): </a:t>
            </a:r>
            <a:r>
              <a:rPr lang="fr-FR" dirty="0" err="1"/>
              <a:t>void</a:t>
            </a:r>
            <a:endParaRPr lang="fr-FR" dirty="0"/>
          </a:p>
          <a:p>
            <a:pPr lvl="1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can be sorted by using the sort() method of the Collections class in Java.</a:t>
            </a:r>
          </a:p>
          <a:p>
            <a:pPr lvl="1"/>
            <a:r>
              <a:rPr lang="en-US" dirty="0"/>
              <a:t> it accepts an object of </a:t>
            </a:r>
            <a:r>
              <a:rPr lang="en-US" dirty="0" err="1"/>
              <a:t>ArrayList</a:t>
            </a:r>
            <a:r>
              <a:rPr lang="en-US" dirty="0"/>
              <a:t> as a parameter to be sort </a:t>
            </a:r>
          </a:p>
          <a:p>
            <a:pPr lvl="1"/>
            <a:r>
              <a:rPr lang="en-US" dirty="0"/>
              <a:t>returns an </a:t>
            </a:r>
            <a:r>
              <a:rPr lang="en-US" dirty="0" err="1"/>
              <a:t>ArrayList</a:t>
            </a:r>
            <a:r>
              <a:rPr lang="en-US" dirty="0"/>
              <a:t> sorted in the ascending order according to the natural ordering of its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09450-591E-453F-9A47-73BADA56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84FC-E2D7-4462-9254-2C0B2082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42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9248-A8B1-44DF-9765-6B05DAD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98A4-C3A6-4FB4-A46C-445726B2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sort(</a:t>
            </a:r>
            <a:r>
              <a:rPr lang="fr-FR" dirty="0" err="1"/>
              <a:t>Comparator</a:t>
            </a:r>
            <a:r>
              <a:rPr lang="fr-FR" dirty="0"/>
              <a:t>&lt;? super E&gt; c): </a:t>
            </a:r>
            <a:r>
              <a:rPr lang="fr-FR" dirty="0" err="1"/>
              <a:t>void</a:t>
            </a:r>
            <a:endParaRPr lang="fr-FR" dirty="0"/>
          </a:p>
          <a:p>
            <a:pPr lvl="1"/>
            <a:r>
              <a:rPr lang="en-US" sz="2400" dirty="0"/>
              <a:t>all elements in the </a:t>
            </a:r>
            <a:r>
              <a:rPr lang="en-US" sz="2400" dirty="0" err="1"/>
              <a:t>ArrayList</a:t>
            </a:r>
            <a:r>
              <a:rPr lang="en-US" sz="2400" dirty="0"/>
              <a:t> must be mutually comparable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(arrlist1);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=arrlist1.iterator();     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endParaRPr lang="en-US" sz="2400" dirty="0"/>
          </a:p>
          <a:p>
            <a:pPr lvl="2"/>
            <a:endParaRPr lang="en-US" sz="1600" dirty="0"/>
          </a:p>
          <a:p>
            <a:pPr lvl="1"/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09450-591E-453F-9A47-73BADA56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84FC-E2D7-4462-9254-2C0B2082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(Type e) : </a:t>
            </a:r>
            <a:r>
              <a:rPr lang="en-US" dirty="0" err="1"/>
              <a:t>boolean</a:t>
            </a:r>
            <a:endParaRPr lang="en-US" dirty="0"/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IllegalStateException</a:t>
            </a:r>
            <a:endParaRPr lang="en-US" dirty="0">
              <a:cs typeface="Courier New" panose="02070309020205020404" pitchFamily="49" charset="0"/>
            </a:endParaRPr>
          </a:p>
          <a:p>
            <a:pPr lvl="3" eaLnBrk="1" hangingPunct="1"/>
            <a:r>
              <a:rPr lang="en-US" dirty="0">
                <a:cs typeface="Courier New" panose="02070309020205020404" pitchFamily="49" charset="0"/>
              </a:rPr>
              <a:t>if the element can not be added at this time due to insertion restriction</a:t>
            </a:r>
          </a:p>
          <a:p>
            <a:pPr lvl="3" eaLnBrk="1" hangingPunct="1"/>
            <a:r>
              <a:rPr lang="en-US" dirty="0"/>
              <a:t>a method has been invoked at an illegal or inappropriate time</a:t>
            </a:r>
            <a:endParaRPr lang="en-US" dirty="0">
              <a:cs typeface="Courier New" panose="02070309020205020404" pitchFamily="49" charset="0"/>
            </a:endParaRPr>
          </a:p>
          <a:p>
            <a:pPr lvl="2" eaLnBrk="1" hangingPunct="1"/>
            <a:r>
              <a:rPr lang="en-US" sz="1800" dirty="0">
                <a:cs typeface="Courier New" panose="02070309020205020404" pitchFamily="49" charset="0"/>
              </a:rPr>
              <a:t>example:</a:t>
            </a:r>
          </a:p>
          <a:p>
            <a:pPr marL="1828800" lvl="4" indent="0" eaLnBrk="1" hangingPunct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o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914400" lvl="2" indent="0" eaLnBrk="1" hangingPunct="1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914400" lvl="2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Iterator&lt;Integer&gt;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914400" lvl="2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itr.remove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cs typeface="Courier New" panose="02070309020205020404" pitchFamily="49" charset="0"/>
            </a:endParaRPr>
          </a:p>
          <a:p>
            <a:pPr lvl="2" eaLnBrk="1" hangingPunct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33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9248-A8B1-44DF-9765-6B05DAD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98A4-C3A6-4FB4-A46C-445726B2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sort(</a:t>
            </a:r>
            <a:r>
              <a:rPr lang="fr-FR" dirty="0" err="1"/>
              <a:t>Comparator</a:t>
            </a:r>
            <a:r>
              <a:rPr lang="fr-FR" dirty="0"/>
              <a:t>&lt;? super E&gt; c): </a:t>
            </a:r>
            <a:r>
              <a:rPr lang="fr-FR" dirty="0" err="1"/>
              <a:t>void</a:t>
            </a:r>
            <a:endParaRPr lang="fr-FR" dirty="0"/>
          </a:p>
          <a:p>
            <a:pPr lvl="1"/>
            <a:r>
              <a:rPr lang="fr-FR" dirty="0" err="1"/>
              <a:t>Throws</a:t>
            </a:r>
            <a:r>
              <a:rPr lang="fr-FR" dirty="0"/>
              <a:t>:</a:t>
            </a:r>
          </a:p>
          <a:p>
            <a:pPr lvl="2"/>
            <a:r>
              <a:rPr lang="fr-FR" dirty="0" err="1"/>
              <a:t>ClassCastException</a:t>
            </a:r>
            <a:r>
              <a:rPr lang="fr-FR" dirty="0"/>
              <a:t> – if the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</a:t>
            </a:r>
            <a:r>
              <a:rPr lang="fr-FR" dirty="0" err="1"/>
              <a:t>mutually</a:t>
            </a:r>
            <a:r>
              <a:rPr lang="fr-FR" dirty="0"/>
              <a:t> comparable</a:t>
            </a:r>
          </a:p>
          <a:p>
            <a:pPr lvl="2"/>
            <a:r>
              <a:rPr lang="fr-FR" dirty="0" err="1"/>
              <a:t>UnsupportedOperationException</a:t>
            </a:r>
            <a:r>
              <a:rPr lang="fr-FR" dirty="0"/>
              <a:t> – if the </a:t>
            </a:r>
            <a:r>
              <a:rPr lang="fr-FR" dirty="0" err="1"/>
              <a:t>list’s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iterator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support the set </a:t>
            </a:r>
            <a:r>
              <a:rPr lang="fr-FR" dirty="0" err="1"/>
              <a:t>operation</a:t>
            </a:r>
            <a:endParaRPr lang="fr-FR" dirty="0"/>
          </a:p>
          <a:p>
            <a:pPr lvl="2"/>
            <a:r>
              <a:rPr lang="fr-FR" dirty="0" err="1"/>
              <a:t>IllegalArgumentException</a:t>
            </a:r>
            <a:r>
              <a:rPr lang="fr-FR" dirty="0"/>
              <a:t> - if the </a:t>
            </a:r>
            <a:r>
              <a:rPr lang="fr-FR" dirty="0" err="1"/>
              <a:t>comparator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to </a:t>
            </a:r>
            <a:r>
              <a:rPr lang="fr-FR" dirty="0" err="1"/>
              <a:t>violate</a:t>
            </a:r>
            <a:r>
              <a:rPr lang="fr-FR" dirty="0"/>
              <a:t> the </a:t>
            </a:r>
            <a:r>
              <a:rPr lang="fr-FR" dirty="0" err="1"/>
              <a:t>comparator</a:t>
            </a:r>
            <a:r>
              <a:rPr lang="fr-FR" dirty="0"/>
              <a:t> </a:t>
            </a:r>
            <a:r>
              <a:rPr lang="fr-FR" dirty="0" err="1"/>
              <a:t>contract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lvl="1"/>
            <a:endParaRPr lang="fr-F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09450-591E-453F-9A47-73BADA56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84FC-E2D7-4462-9254-2C0B2082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31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C290-4B8D-44B5-B97D-660D040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11D6-80FF-466C-B136-61BF5D6E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subList</a:t>
            </a:r>
            <a:r>
              <a:rPr lang="en-US" dirty="0"/>
              <a:t>(int </a:t>
            </a:r>
            <a:r>
              <a:rPr lang="en-US" dirty="0" err="1"/>
              <a:t>fromIndex,int</a:t>
            </a:r>
            <a:r>
              <a:rPr lang="en-US" dirty="0"/>
              <a:t> </a:t>
            </a:r>
            <a:r>
              <a:rPr lang="en-US" dirty="0" err="1"/>
              <a:t>toIndex</a:t>
            </a:r>
            <a:r>
              <a:rPr lang="en-US" dirty="0"/>
              <a:t>): List&lt;E&gt; </a:t>
            </a:r>
          </a:p>
          <a:p>
            <a:pPr lvl="1"/>
            <a:r>
              <a:rPr lang="en-US" dirty="0"/>
              <a:t>returns a view of the portion of this list between the specified </a:t>
            </a:r>
            <a:r>
              <a:rPr lang="en-US" dirty="0" err="1"/>
              <a:t>fromIndex</a:t>
            </a:r>
            <a:r>
              <a:rPr lang="en-US" dirty="0"/>
              <a:t>, inclusive, and </a:t>
            </a:r>
            <a:r>
              <a:rPr lang="en-US" dirty="0" err="1"/>
              <a:t>toIndex</a:t>
            </a:r>
            <a:r>
              <a:rPr lang="en-US" dirty="0"/>
              <a:t>, exclusive.</a:t>
            </a:r>
          </a:p>
          <a:p>
            <a:pPr lvl="1"/>
            <a:r>
              <a:rPr lang="en-US" dirty="0"/>
              <a:t>Throws:</a:t>
            </a:r>
          </a:p>
          <a:p>
            <a:pPr lvl="2"/>
            <a:r>
              <a:rPr lang="en-US" dirty="0" err="1"/>
              <a:t>IndexOutOfBoundsException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60D8C-E4CE-4161-81E7-638C7CCF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26024-1776-4A71-9A4F-2E57DF69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55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C290-4B8D-44B5-B97D-660D040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11D6-80FF-466C-B136-61BF5D6E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subList</a:t>
            </a:r>
            <a:r>
              <a:rPr lang="en-US" sz="2400" dirty="0"/>
              <a:t>(int </a:t>
            </a:r>
            <a:r>
              <a:rPr lang="en-US" sz="2400" dirty="0" err="1"/>
              <a:t>fromIndex,int</a:t>
            </a:r>
            <a:r>
              <a:rPr lang="en-US" sz="2400" dirty="0"/>
              <a:t> </a:t>
            </a:r>
            <a:r>
              <a:rPr lang="en-US" sz="2400" dirty="0" err="1"/>
              <a:t>toIndex</a:t>
            </a:r>
            <a:r>
              <a:rPr lang="en-US" sz="2400" dirty="0"/>
              <a:t>): List&lt;E&gt; </a:t>
            </a:r>
          </a:p>
          <a:p>
            <a:pPr lvl="1"/>
            <a:r>
              <a:rPr lang="en-US" sz="1800" dirty="0"/>
              <a:t>example: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“+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getting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using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method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List&lt;String&gt; arrlist1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arrlist.subList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4);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+ arrlist1);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60D8C-E4CE-4161-81E7-638C7CCF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26024-1776-4A71-9A4F-2E57DF69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9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6286-6447-481B-931D-32E04834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2CEC-EF1A-417F-B95A-CCA73EA2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r>
              <a:rPr lang="en-US" sz="2800" dirty="0" err="1"/>
              <a:t>toArray</a:t>
            </a:r>
            <a:r>
              <a:rPr lang="en-US" sz="2800" dirty="0"/>
              <a:t>(): Object[] </a:t>
            </a:r>
          </a:p>
          <a:p>
            <a:pPr lvl="1"/>
            <a:r>
              <a:rPr lang="en-US" sz="2200" dirty="0"/>
              <a:t>returns an array containing all of the elements in this list in proper sequence</a:t>
            </a:r>
          </a:p>
          <a:p>
            <a:r>
              <a:rPr lang="en-US" sz="2800" dirty="0" err="1"/>
              <a:t>toArray</a:t>
            </a:r>
            <a:r>
              <a:rPr lang="en-US" sz="2800" dirty="0"/>
              <a:t>(T[] a): T[]</a:t>
            </a:r>
          </a:p>
          <a:p>
            <a:pPr lvl="1"/>
            <a:r>
              <a:rPr lang="en-US" sz="2200" dirty="0"/>
              <a:t>returns an array containing all of the elements in this list in proper sequence</a:t>
            </a:r>
          </a:p>
          <a:p>
            <a:pPr lvl="1"/>
            <a:r>
              <a:rPr lang="en-US" sz="2200" dirty="0"/>
              <a:t>the runtime type of the returned array is that of the specified array</a:t>
            </a:r>
            <a:endParaRPr lang="en-US" sz="2800" dirty="0"/>
          </a:p>
          <a:p>
            <a:r>
              <a:rPr lang="en-US" sz="2800" dirty="0"/>
              <a:t>Throws:</a:t>
            </a:r>
          </a:p>
          <a:p>
            <a:pPr lvl="1"/>
            <a:r>
              <a:rPr lang="en-US" sz="2200" dirty="0" err="1"/>
              <a:t>ArrayStoreException</a:t>
            </a:r>
            <a:r>
              <a:rPr lang="en-US" sz="2200" dirty="0"/>
              <a:t> – if the runtime type of the specified array is not a supertype of the runtime type of every element in this list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ADCE-936F-48C0-AD02-C3721D62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B29E6-0A7D-4E89-94DE-3B34CDF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2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6286-6447-481B-931D-32E04834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2CEC-EF1A-417F-B95A-CCA73EA2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toArray</a:t>
            </a:r>
            <a:r>
              <a:rPr lang="en-US" sz="2800" dirty="0"/>
              <a:t>(): Object[]</a:t>
            </a:r>
          </a:p>
          <a:p>
            <a:pPr lvl="1"/>
            <a:r>
              <a:rPr lang="en-US" sz="1800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Object[]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arrlist1.toArray();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("Elements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	Array:"+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ADCE-936F-48C0-AD02-C3721D62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B29E6-0A7D-4E89-94DE-3B34CDF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5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6286-6447-481B-931D-32E04834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2CEC-EF1A-417F-B95A-CCA73EA2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toArray</a:t>
            </a:r>
            <a:r>
              <a:rPr lang="en-US" sz="2800" dirty="0"/>
              <a:t>(T[] a): T[]</a:t>
            </a:r>
          </a:p>
          <a:p>
            <a:pPr lvl="1"/>
            <a:r>
              <a:rPr lang="en-US" sz="1800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Integer[arrlist1.size()];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arrlist1.toArray(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("Elements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	Array:"+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ADCE-936F-48C0-AD02-C3721D62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B29E6-0A7D-4E89-94DE-3B34CDF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32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0269-4437-4E53-AC7F-ADF66C23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422D-7AD7-4374-8214-FB469246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trimToSize</a:t>
            </a:r>
            <a:r>
              <a:rPr lang="en-US" dirty="0"/>
              <a:t>(): void</a:t>
            </a:r>
          </a:p>
          <a:p>
            <a:pPr lvl="1"/>
            <a:r>
              <a:rPr lang="en-US" dirty="0"/>
              <a:t>trims the capacity of this </a:t>
            </a:r>
            <a:r>
              <a:rPr lang="en-US" dirty="0" err="1"/>
              <a:t>ArrayList</a:t>
            </a:r>
            <a:r>
              <a:rPr lang="en-US" dirty="0"/>
              <a:t> instance to be the list's current size.</a:t>
            </a:r>
          </a:p>
          <a:p>
            <a:pPr lvl="1"/>
            <a:r>
              <a:rPr lang="en-US" sz="1800" dirty="0"/>
              <a:t>example: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arrlist1.trimToSize();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5BE9-D11A-45EF-835B-BA2D5673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598D1-1D21-43BA-821C-A44568F1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6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List Interface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(int index, Type e) : void</a:t>
            </a:r>
          </a:p>
          <a:p>
            <a:pPr lvl="1" eaLnBrk="1" hangingPunct="1"/>
            <a:r>
              <a:rPr lang="en-US" dirty="0"/>
              <a:t>insert the specified element at the specific position (if any)</a:t>
            </a:r>
          </a:p>
          <a:p>
            <a:pPr lvl="1" eaLnBrk="1" hangingPunct="1"/>
            <a:r>
              <a:rPr lang="en-US" dirty="0"/>
              <a:t>shift any subsequent elements to the right</a:t>
            </a:r>
          </a:p>
          <a:p>
            <a:pPr lvl="1" eaLnBrk="1" hangingPunct="1"/>
            <a:r>
              <a:rPr lang="en-US" dirty="0"/>
              <a:t>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IndexOutOfBoundException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if index is out of range.</a:t>
            </a:r>
          </a:p>
          <a:p>
            <a:pPr lvl="1" eaLnBrk="1" hangingPunct="1"/>
            <a:r>
              <a:rPr lang="en-US" sz="1800" dirty="0">
                <a:cs typeface="Courier New" panose="02070309020205020404" pitchFamily="49" charset="0"/>
              </a:rPr>
              <a:t>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 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prime[]={2, 3};	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List&lt;Integer&gt;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Array.asList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(prime);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  <a:p>
            <a:pPr lvl="1" eaLnBrk="1" hangingPunct="1"/>
            <a:endParaRPr lang="en-US" dirty="0">
              <a:cs typeface="Courier New" panose="02070309020205020404" pitchFamily="49" charset="0"/>
            </a:endParaRPr>
          </a:p>
          <a:p>
            <a:pPr lvl="3" eaLnBrk="1" hangingPunct="1"/>
            <a:endParaRPr lang="en-US" dirty="0">
              <a:cs typeface="Courier New" panose="02070309020205020404" pitchFamily="49" charset="0"/>
            </a:endParaRPr>
          </a:p>
          <a:p>
            <a:pPr lvl="2" eaLnBrk="1" hangingPunct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3BEF-8DF6-4B6A-B5EE-386417CB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F162-DBDA-4023-94DB-899823F0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(Collection&lt;? extends E&gt; c): Boolean</a:t>
            </a:r>
          </a:p>
          <a:p>
            <a:pPr lvl="1"/>
            <a:r>
              <a:rPr lang="en-US" dirty="0"/>
              <a:t>appends all of the elements in the specified collection to the end of this list.</a:t>
            </a:r>
          </a:p>
          <a:p>
            <a:pPr lvl="1"/>
            <a:r>
              <a:rPr lang="en-US" dirty="0"/>
              <a:t>elements are added in the order that they are returned by the specified collection’s Iterator</a:t>
            </a:r>
          </a:p>
          <a:p>
            <a:pPr lvl="1"/>
            <a:r>
              <a:rPr lang="en-US" dirty="0"/>
              <a:t>returns true if this list changed as a result of the call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CEA7-C9A2-4F3F-9A58-DDE06293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F814B-E552-4168-BD2E-5A1BECEF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C28C-53BB-41B4-A99A-93C2B30C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F3D3-C72D-47B2-A434-5CB0D60E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(Collection&lt;? extends E&gt; c): Boolean</a:t>
            </a:r>
          </a:p>
          <a:p>
            <a:pPr lvl="1" eaLnBrk="1" hangingPunct="1"/>
            <a:r>
              <a:rPr lang="en-US" sz="1800" dirty="0">
                <a:cs typeface="Courier New" panose="02070309020205020404" pitchFamily="49" charset="0"/>
              </a:rPr>
              <a:t>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/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arrlist1 = new                             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 //create an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arrlist1.add(12);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arrlist1.add(20);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arrlist1.add(45);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another array list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arrlist2 =                          	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arrlist2.add(25);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after list2 list1 will be added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arrlist2.addAll(arrlist1); </a:t>
            </a:r>
          </a:p>
          <a:p>
            <a:pPr marL="457200" lvl="1" indent="0" eaLnBrk="1" hangingPunct="1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3FEC-B794-4E93-BBC5-908E47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09956-B39D-4F04-95C4-3101B4A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6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A315-FC56-4B82-A947-49EDA2D6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0F13-07BC-418F-A7C2-59993427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(Collection&lt;? extends E&gt; c): Boolean</a:t>
            </a:r>
          </a:p>
          <a:p>
            <a:r>
              <a:rPr lang="en-US" sz="2200" dirty="0"/>
              <a:t>Throws:</a:t>
            </a:r>
          </a:p>
          <a:p>
            <a:pPr lvl="1"/>
            <a:r>
              <a:rPr lang="en-US" sz="2000" dirty="0" err="1"/>
              <a:t>UnsupportedOperationException</a:t>
            </a:r>
            <a:r>
              <a:rPr lang="en-US" sz="2000" dirty="0"/>
              <a:t> - if the </a:t>
            </a:r>
            <a:r>
              <a:rPr lang="en-US" sz="2000" dirty="0" err="1"/>
              <a:t>addAll</a:t>
            </a:r>
            <a:r>
              <a:rPr lang="en-US" sz="2000" dirty="0"/>
              <a:t> operation is not supported by this list</a:t>
            </a:r>
          </a:p>
          <a:p>
            <a:pPr lvl="1"/>
            <a:r>
              <a:rPr lang="en-US" sz="2000" dirty="0" err="1"/>
              <a:t>ClassCastException</a:t>
            </a:r>
            <a:r>
              <a:rPr lang="en-US" sz="2000" dirty="0"/>
              <a:t> - if the class of an element of the specified collection prevents it from being added to this list</a:t>
            </a:r>
          </a:p>
          <a:p>
            <a:pPr lvl="1"/>
            <a:r>
              <a:rPr lang="en-US" sz="2000" dirty="0" err="1"/>
              <a:t>NullPointerException</a:t>
            </a:r>
            <a:r>
              <a:rPr lang="en-US" sz="2000" dirty="0"/>
              <a:t> - if the specified collection contains one or more null elements and this list does not permit null elements, or if the specified collection is null</a:t>
            </a:r>
          </a:p>
          <a:p>
            <a:pPr lvl="1"/>
            <a:r>
              <a:rPr lang="en-US" sz="2000" dirty="0" err="1"/>
              <a:t>IllegalArgumentException</a:t>
            </a:r>
            <a:r>
              <a:rPr lang="en-US" sz="2000" dirty="0"/>
              <a:t> - if some property of an element of the specified collection prevents it from being added to this list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1BA49-2C1E-42A7-81B1-CB5437C4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ArrayList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E774-F012-495A-AC2E-E0F59335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5885</TotalTime>
  <Words>4122</Words>
  <Application>Microsoft Macintosh PowerPoint</Application>
  <PresentationFormat>On-screen Show (4:3)</PresentationFormat>
  <Paragraphs>566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 New</vt:lpstr>
      <vt:lpstr>Tahoma</vt:lpstr>
      <vt:lpstr>Times New Roman</vt:lpstr>
      <vt:lpstr>Wingdings</vt:lpstr>
      <vt:lpstr>courseSlidesMM</vt:lpstr>
      <vt:lpstr>Methods of 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Methods of List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561</cp:revision>
  <cp:lastPrinted>2012-10-22T22:54:57Z</cp:lastPrinted>
  <dcterms:created xsi:type="dcterms:W3CDTF">1995-06-02T22:19:30Z</dcterms:created>
  <dcterms:modified xsi:type="dcterms:W3CDTF">2022-01-22T17:04:31Z</dcterms:modified>
</cp:coreProperties>
</file>