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349" r:id="rId2"/>
    <p:sldId id="347" r:id="rId3"/>
    <p:sldId id="351" r:id="rId4"/>
    <p:sldId id="350" r:id="rId5"/>
    <p:sldId id="348" r:id="rId6"/>
    <p:sldId id="352" r:id="rId7"/>
    <p:sldId id="318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48074-8AE3-41B2-926F-D2219EAE9BBB}" v="12" dt="2021-09-27T14:52:04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35" autoAdjust="0"/>
    <p:restoredTop sz="90929"/>
  </p:normalViewPr>
  <p:slideViewPr>
    <p:cSldViewPr>
      <p:cViewPr varScale="1">
        <p:scale>
          <a:sx n="61" d="100"/>
          <a:sy n="61" d="100"/>
        </p:scale>
        <p:origin x="7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03EC9160-770D-4B3B-BF86-5FCDF734BFA3}"/>
    <pc:docChg chg="undo custSel modSld">
      <pc:chgData name="Lal,Ratan" userId="4aa2f7af-a8f9-4b39-9bfa-af7375b87563" providerId="ADAL" clId="{03EC9160-770D-4B3B-BF86-5FCDF734BFA3}" dt="2021-09-22T13:39:25.851" v="150" actId="20577"/>
      <pc:docMkLst>
        <pc:docMk/>
      </pc:docMkLst>
      <pc:sldChg chg="modSp mod">
        <pc:chgData name="Lal,Ratan" userId="4aa2f7af-a8f9-4b39-9bfa-af7375b87563" providerId="ADAL" clId="{03EC9160-770D-4B3B-BF86-5FCDF734BFA3}" dt="2021-09-22T13:39:25.851" v="150" actId="20577"/>
        <pc:sldMkLst>
          <pc:docMk/>
          <pc:sldMk cId="0" sldId="289"/>
        </pc:sldMkLst>
        <pc:spChg chg="mod">
          <ac:chgData name="Lal,Ratan" userId="4aa2f7af-a8f9-4b39-9bfa-af7375b87563" providerId="ADAL" clId="{03EC9160-770D-4B3B-BF86-5FCDF734BFA3}" dt="2021-09-22T13:39:25.851" v="150" actId="20577"/>
          <ac:spMkLst>
            <pc:docMk/>
            <pc:sldMk cId="0" sldId="289"/>
            <ac:spMk id="19461" creationId="{00000000-0000-0000-0000-000000000000}"/>
          </ac:spMkLst>
        </pc:spChg>
      </pc:sldChg>
    </pc:docChg>
  </pc:docChgLst>
  <pc:docChgLst>
    <pc:chgData name="Lal,Ratan" userId="4aa2f7af-a8f9-4b39-9bfa-af7375b87563" providerId="ADAL" clId="{1AE48074-8AE3-41B2-926F-D2219EAE9BBB}"/>
    <pc:docChg chg="undo custSel addSld delSld modSld sldOrd">
      <pc:chgData name="Lal,Ratan" userId="4aa2f7af-a8f9-4b39-9bfa-af7375b87563" providerId="ADAL" clId="{1AE48074-8AE3-41B2-926F-D2219EAE9BBB}" dt="2021-09-27T14:52:26.579" v="1230" actId="120"/>
      <pc:docMkLst>
        <pc:docMk/>
      </pc:docMkLst>
      <pc:sldChg chg="delSp modSp del mod">
        <pc:chgData name="Lal,Ratan" userId="4aa2f7af-a8f9-4b39-9bfa-af7375b87563" providerId="ADAL" clId="{1AE48074-8AE3-41B2-926F-D2219EAE9BBB}" dt="2021-09-27T14:33:09.629" v="509" actId="2696"/>
        <pc:sldMkLst>
          <pc:docMk/>
          <pc:sldMk cId="0" sldId="256"/>
        </pc:sldMkLst>
        <pc:spChg chg="del">
          <ac:chgData name="Lal,Ratan" userId="4aa2f7af-a8f9-4b39-9bfa-af7375b87563" providerId="ADAL" clId="{1AE48074-8AE3-41B2-926F-D2219EAE9BBB}" dt="2021-09-27T14:19:51.077" v="15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Lal,Ratan" userId="4aa2f7af-a8f9-4b39-9bfa-af7375b87563" providerId="ADAL" clId="{1AE48074-8AE3-41B2-926F-D2219EAE9BBB}" dt="2021-09-27T14:18:13.995" v="13" actId="20577"/>
          <ac:spMkLst>
            <pc:docMk/>
            <pc:sldMk cId="0" sldId="256"/>
            <ac:spMk id="18434" creationId="{00000000-0000-0000-0000-000000000000}"/>
          </ac:spMkLst>
        </pc:spChg>
        <pc:picChg chg="del">
          <ac:chgData name="Lal,Ratan" userId="4aa2f7af-a8f9-4b39-9bfa-af7375b87563" providerId="ADAL" clId="{1AE48074-8AE3-41B2-926F-D2219EAE9BBB}" dt="2021-09-27T14:19:49.819" v="14" actId="478"/>
          <ac:picMkLst>
            <pc:docMk/>
            <pc:sldMk cId="0" sldId="256"/>
            <ac:picMk id="16386" creationId="{00000000-0000-0000-0000-000000000000}"/>
          </ac:picMkLst>
        </pc:picChg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86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89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91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92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93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95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96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298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0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1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2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3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6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7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8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09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10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11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13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16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17"/>
        </pc:sldMkLst>
      </pc:sldChg>
      <pc:sldChg chg="modSp add del mod">
        <pc:chgData name="Lal,Ratan" userId="4aa2f7af-a8f9-4b39-9bfa-af7375b87563" providerId="ADAL" clId="{1AE48074-8AE3-41B2-926F-D2219EAE9BBB}" dt="2021-09-27T14:52:26.579" v="1230" actId="120"/>
        <pc:sldMkLst>
          <pc:docMk/>
          <pc:sldMk cId="0" sldId="318"/>
        </pc:sldMkLst>
        <pc:spChg chg="mod">
          <ac:chgData name="Lal,Ratan" userId="4aa2f7af-a8f9-4b39-9bfa-af7375b87563" providerId="ADAL" clId="{1AE48074-8AE3-41B2-926F-D2219EAE9BBB}" dt="2021-09-27T14:52:26.579" v="1230" actId="120"/>
          <ac:spMkLst>
            <pc:docMk/>
            <pc:sldMk cId="0" sldId="318"/>
            <ac:spMk id="26626" creationId="{00000000-0000-0000-0000-000000000000}"/>
          </ac:spMkLst>
        </pc:spChg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21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22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23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0" sldId="324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625898599" sldId="325"/>
        </pc:sldMkLst>
      </pc:sldChg>
      <pc:sldChg chg="del">
        <pc:chgData name="Lal,Ratan" userId="4aa2f7af-a8f9-4b39-9bfa-af7375b87563" providerId="ADAL" clId="{1AE48074-8AE3-41B2-926F-D2219EAE9BBB}" dt="2021-09-27T14:31:27.846" v="491" actId="2696"/>
        <pc:sldMkLst>
          <pc:docMk/>
          <pc:sldMk cId="1758089031" sldId="326"/>
        </pc:sldMkLst>
      </pc:sldChg>
      <pc:sldChg chg="delSp modSp add mod">
        <pc:chgData name="Lal,Ratan" userId="4aa2f7af-a8f9-4b39-9bfa-af7375b87563" providerId="ADAL" clId="{1AE48074-8AE3-41B2-926F-D2219EAE9BBB}" dt="2021-09-27T14:35:57.311" v="742" actId="20577"/>
        <pc:sldMkLst>
          <pc:docMk/>
          <pc:sldMk cId="446352296" sldId="347"/>
        </pc:sldMkLst>
        <pc:spChg chg="mod">
          <ac:chgData name="Lal,Ratan" userId="4aa2f7af-a8f9-4b39-9bfa-af7375b87563" providerId="ADAL" clId="{1AE48074-8AE3-41B2-926F-D2219EAE9BBB}" dt="2021-09-27T14:33:35.122" v="511" actId="20577"/>
          <ac:spMkLst>
            <pc:docMk/>
            <pc:sldMk cId="446352296" sldId="347"/>
            <ac:spMk id="2" creationId="{00000000-0000-0000-0000-000000000000}"/>
          </ac:spMkLst>
        </pc:spChg>
        <pc:spChg chg="mod">
          <ac:chgData name="Lal,Ratan" userId="4aa2f7af-a8f9-4b39-9bfa-af7375b87563" providerId="ADAL" clId="{1AE48074-8AE3-41B2-926F-D2219EAE9BBB}" dt="2021-09-27T14:35:57.311" v="742" actId="20577"/>
          <ac:spMkLst>
            <pc:docMk/>
            <pc:sldMk cId="446352296" sldId="347"/>
            <ac:spMk id="3" creationId="{00000000-0000-0000-0000-000000000000}"/>
          </ac:spMkLst>
        </pc:spChg>
        <pc:spChg chg="del">
          <ac:chgData name="Lal,Ratan" userId="4aa2f7af-a8f9-4b39-9bfa-af7375b87563" providerId="ADAL" clId="{1AE48074-8AE3-41B2-926F-D2219EAE9BBB}" dt="2021-09-27T14:32:21.233" v="504" actId="478"/>
          <ac:spMkLst>
            <pc:docMk/>
            <pc:sldMk cId="446352296" sldId="347"/>
            <ac:spMk id="4" creationId="{00000000-0000-0000-0000-000000000000}"/>
          </ac:spMkLst>
        </pc:spChg>
      </pc:sldChg>
      <pc:sldChg chg="modSp add mod">
        <pc:chgData name="Lal,Ratan" userId="4aa2f7af-a8f9-4b39-9bfa-af7375b87563" providerId="ADAL" clId="{1AE48074-8AE3-41B2-926F-D2219EAE9BBB}" dt="2021-09-27T14:30:03.542" v="485" actId="20577"/>
        <pc:sldMkLst>
          <pc:docMk/>
          <pc:sldMk cId="3827798556" sldId="348"/>
        </pc:sldMkLst>
        <pc:spChg chg="mod">
          <ac:chgData name="Lal,Ratan" userId="4aa2f7af-a8f9-4b39-9bfa-af7375b87563" providerId="ADAL" clId="{1AE48074-8AE3-41B2-926F-D2219EAE9BBB}" dt="2021-09-27T14:30:03.542" v="485" actId="20577"/>
          <ac:spMkLst>
            <pc:docMk/>
            <pc:sldMk cId="3827798556" sldId="348"/>
            <ac:spMk id="3" creationId="{00000000-0000-0000-0000-000000000000}"/>
          </ac:spMkLst>
        </pc:spChg>
      </pc:sldChg>
      <pc:sldChg chg="add del">
        <pc:chgData name="Lal,Ratan" userId="4aa2f7af-a8f9-4b39-9bfa-af7375b87563" providerId="ADAL" clId="{1AE48074-8AE3-41B2-926F-D2219EAE9BBB}" dt="2021-09-27T14:31:35.681" v="493"/>
        <pc:sldMkLst>
          <pc:docMk/>
          <pc:sldMk cId="797747414" sldId="349"/>
        </pc:sldMkLst>
      </pc:sldChg>
      <pc:sldChg chg="addSp delSp modSp add mod ord">
        <pc:chgData name="Lal,Ratan" userId="4aa2f7af-a8f9-4b39-9bfa-af7375b87563" providerId="ADAL" clId="{1AE48074-8AE3-41B2-926F-D2219EAE9BBB}" dt="2021-09-27T14:32:56.289" v="508" actId="478"/>
        <pc:sldMkLst>
          <pc:docMk/>
          <pc:sldMk cId="852590149" sldId="349"/>
        </pc:sldMkLst>
        <pc:spChg chg="mod">
          <ac:chgData name="Lal,Ratan" userId="4aa2f7af-a8f9-4b39-9bfa-af7375b87563" providerId="ADAL" clId="{1AE48074-8AE3-41B2-926F-D2219EAE9BBB}" dt="2021-09-27T14:31:55.676" v="497" actId="20577"/>
          <ac:spMkLst>
            <pc:docMk/>
            <pc:sldMk cId="852590149" sldId="349"/>
            <ac:spMk id="2" creationId="{00000000-0000-0000-0000-000000000000}"/>
          </ac:spMkLst>
        </pc:spChg>
        <pc:spChg chg="del mod">
          <ac:chgData name="Lal,Ratan" userId="4aa2f7af-a8f9-4b39-9bfa-af7375b87563" providerId="ADAL" clId="{1AE48074-8AE3-41B2-926F-D2219EAE9BBB}" dt="2021-09-27T14:32:50.855" v="507" actId="478"/>
          <ac:spMkLst>
            <pc:docMk/>
            <pc:sldMk cId="852590149" sldId="349"/>
            <ac:spMk id="3" creationId="{00000000-0000-0000-0000-000000000000}"/>
          </ac:spMkLst>
        </pc:spChg>
        <pc:spChg chg="del mod">
          <ac:chgData name="Lal,Ratan" userId="4aa2f7af-a8f9-4b39-9bfa-af7375b87563" providerId="ADAL" clId="{1AE48074-8AE3-41B2-926F-D2219EAE9BBB}" dt="2021-09-27T14:32:07.534" v="502" actId="478"/>
          <ac:spMkLst>
            <pc:docMk/>
            <pc:sldMk cId="852590149" sldId="349"/>
            <ac:spMk id="4" creationId="{00000000-0000-0000-0000-000000000000}"/>
          </ac:spMkLst>
        </pc:spChg>
        <pc:spChg chg="add del mod">
          <ac:chgData name="Lal,Ratan" userId="4aa2f7af-a8f9-4b39-9bfa-af7375b87563" providerId="ADAL" clId="{1AE48074-8AE3-41B2-926F-D2219EAE9BBB}" dt="2021-09-27T14:32:56.289" v="508" actId="478"/>
          <ac:spMkLst>
            <pc:docMk/>
            <pc:sldMk cId="852590149" sldId="349"/>
            <ac:spMk id="7" creationId="{2AA1890B-9BAD-4F4F-AF29-F3DA58199413}"/>
          </ac:spMkLst>
        </pc:spChg>
      </pc:sldChg>
      <pc:sldChg chg="add del">
        <pc:chgData name="Lal,Ratan" userId="4aa2f7af-a8f9-4b39-9bfa-af7375b87563" providerId="ADAL" clId="{1AE48074-8AE3-41B2-926F-D2219EAE9BBB}" dt="2021-09-27T14:31:47.469" v="495"/>
        <pc:sldMkLst>
          <pc:docMk/>
          <pc:sldMk cId="1480355547" sldId="349"/>
        </pc:sldMkLst>
      </pc:sldChg>
      <pc:sldChg chg="add">
        <pc:chgData name="Lal,Ratan" userId="4aa2f7af-a8f9-4b39-9bfa-af7375b87563" providerId="ADAL" clId="{1AE48074-8AE3-41B2-926F-D2219EAE9BBB}" dt="2021-09-27T14:33:21.216" v="510"/>
        <pc:sldMkLst>
          <pc:docMk/>
          <pc:sldMk cId="3596730428" sldId="350"/>
        </pc:sldMkLst>
      </pc:sldChg>
      <pc:sldChg chg="modSp add mod">
        <pc:chgData name="Lal,Ratan" userId="4aa2f7af-a8f9-4b39-9bfa-af7375b87563" providerId="ADAL" clId="{1AE48074-8AE3-41B2-926F-D2219EAE9BBB}" dt="2021-09-27T14:39:53.897" v="997" actId="20577"/>
        <pc:sldMkLst>
          <pc:docMk/>
          <pc:sldMk cId="2807005800" sldId="351"/>
        </pc:sldMkLst>
        <pc:spChg chg="mod">
          <ac:chgData name="Lal,Ratan" userId="4aa2f7af-a8f9-4b39-9bfa-af7375b87563" providerId="ADAL" clId="{1AE48074-8AE3-41B2-926F-D2219EAE9BBB}" dt="2021-09-27T14:36:44.008" v="763" actId="20577"/>
          <ac:spMkLst>
            <pc:docMk/>
            <pc:sldMk cId="2807005800" sldId="351"/>
            <ac:spMk id="2" creationId="{00000000-0000-0000-0000-000000000000}"/>
          </ac:spMkLst>
        </pc:spChg>
        <pc:spChg chg="mod">
          <ac:chgData name="Lal,Ratan" userId="4aa2f7af-a8f9-4b39-9bfa-af7375b87563" providerId="ADAL" clId="{1AE48074-8AE3-41B2-926F-D2219EAE9BBB}" dt="2021-09-27T14:39:53.897" v="997" actId="20577"/>
          <ac:spMkLst>
            <pc:docMk/>
            <pc:sldMk cId="2807005800" sldId="351"/>
            <ac:spMk id="3" creationId="{00000000-0000-0000-0000-000000000000}"/>
          </ac:spMkLst>
        </pc:spChg>
      </pc:sldChg>
      <pc:sldChg chg="addSp delSp modSp add mod">
        <pc:chgData name="Lal,Ratan" userId="4aa2f7af-a8f9-4b39-9bfa-af7375b87563" providerId="ADAL" clId="{1AE48074-8AE3-41B2-926F-D2219EAE9BBB}" dt="2021-09-27T14:51:45.643" v="1227" actId="20577"/>
        <pc:sldMkLst>
          <pc:docMk/>
          <pc:sldMk cId="2927643514" sldId="352"/>
        </pc:sldMkLst>
        <pc:spChg chg="mod">
          <ac:chgData name="Lal,Ratan" userId="4aa2f7af-a8f9-4b39-9bfa-af7375b87563" providerId="ADAL" clId="{1AE48074-8AE3-41B2-926F-D2219EAE9BBB}" dt="2021-09-27T14:41:38.681" v="1005" actId="20577"/>
          <ac:spMkLst>
            <pc:docMk/>
            <pc:sldMk cId="2927643514" sldId="352"/>
            <ac:spMk id="2" creationId="{00000000-0000-0000-0000-000000000000}"/>
          </ac:spMkLst>
        </pc:spChg>
        <pc:spChg chg="mod">
          <ac:chgData name="Lal,Ratan" userId="4aa2f7af-a8f9-4b39-9bfa-af7375b87563" providerId="ADAL" clId="{1AE48074-8AE3-41B2-926F-D2219EAE9BBB}" dt="2021-09-27T14:51:45.643" v="1227" actId="20577"/>
          <ac:spMkLst>
            <pc:docMk/>
            <pc:sldMk cId="2927643514" sldId="352"/>
            <ac:spMk id="3" creationId="{00000000-0000-0000-0000-000000000000}"/>
          </ac:spMkLst>
        </pc:spChg>
        <pc:spChg chg="del">
          <ac:chgData name="Lal,Ratan" userId="4aa2f7af-a8f9-4b39-9bfa-af7375b87563" providerId="ADAL" clId="{1AE48074-8AE3-41B2-926F-D2219EAE9BBB}" dt="2021-09-27T14:51:09.285" v="1223" actId="478"/>
          <ac:spMkLst>
            <pc:docMk/>
            <pc:sldMk cId="2927643514" sldId="352"/>
            <ac:spMk id="4" creationId="{00000000-0000-0000-0000-000000000000}"/>
          </ac:spMkLst>
        </pc:spChg>
        <pc:graphicFrameChg chg="add mod modGraphic">
          <ac:chgData name="Lal,Ratan" userId="4aa2f7af-a8f9-4b39-9bfa-af7375b87563" providerId="ADAL" clId="{1AE48074-8AE3-41B2-926F-D2219EAE9BBB}" dt="2021-09-27T14:51:04.015" v="1222" actId="1076"/>
          <ac:graphicFrameMkLst>
            <pc:docMk/>
            <pc:sldMk cId="2927643514" sldId="352"/>
            <ac:graphicFrameMk id="6" creationId="{63625E85-C8C9-4B44-B3E8-2D7761837F8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F59C3A-172F-4A13-9664-5380E942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3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3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3354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354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EA51F19-2C21-4F63-8F82-31308B661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9E32F-45E8-4A5A-BF76-A7E164DF6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C21A1-3559-42D0-A3C9-912FD19EE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6570-D0FD-4D4D-9EDB-D87C16519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41C5-3911-4EB9-94DA-A9B5D638E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FE3A7-B502-4779-BB57-94A086965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CA29-301A-412D-B4C5-B9440534B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2C495-6819-49D8-8021-AF4B71538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0EDD6-D562-4BF8-A9E4-87C7867CF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352E1-C53A-47F2-B3D6-1EA0ED27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B8C1-C933-4000-B95D-63CFBA847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8AFE4-E95C-47E4-8B80-92E0F91B7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5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2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832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B266BA63-3B21-405A-B420-38A23648E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data type similar to the stack and queue</a:t>
            </a:r>
          </a:p>
          <a:p>
            <a:r>
              <a:rPr lang="en-US" dirty="0"/>
              <a:t>Each element has a “priority” associated with it</a:t>
            </a:r>
          </a:p>
          <a:p>
            <a:r>
              <a:rPr lang="en-US" dirty="0"/>
              <a:t>an element with high priority is served before an element with low priority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statistics: maintain largest M values in a sequence</a:t>
            </a:r>
          </a:p>
          <a:p>
            <a:r>
              <a:rPr lang="en-US" dirty="0"/>
              <a:t>operating systems: load balancing, interrupt handing</a:t>
            </a:r>
          </a:p>
          <a:p>
            <a:r>
              <a:rPr lang="en-US" dirty="0"/>
              <a:t>data compression: Huffman codes</a:t>
            </a:r>
          </a:p>
          <a:p>
            <a:r>
              <a:rPr lang="en-US" dirty="0"/>
              <a:t>Event-driven simulation: customer in a line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must be comparable</a:t>
            </a:r>
          </a:p>
          <a:p>
            <a:r>
              <a:rPr lang="en-US" b="1" dirty="0"/>
              <a:t>insert</a:t>
            </a:r>
          </a:p>
          <a:p>
            <a:pPr lvl="1"/>
            <a:r>
              <a:rPr lang="en-US" dirty="0"/>
              <a:t>adds element into the priority queue</a:t>
            </a:r>
          </a:p>
          <a:p>
            <a:r>
              <a:rPr lang="en-US" b="1" dirty="0" err="1"/>
              <a:t>delMax</a:t>
            </a:r>
            <a:endParaRPr lang="en-US" b="1" dirty="0"/>
          </a:p>
          <a:p>
            <a:pPr lvl="1"/>
            <a:r>
              <a:rPr lang="en-US" dirty="0"/>
              <a:t>returns and remove the largest element </a:t>
            </a:r>
          </a:p>
          <a:p>
            <a:r>
              <a:rPr lang="en-US" b="1" dirty="0" err="1"/>
              <a:t>isEmpty</a:t>
            </a:r>
            <a:endParaRPr lang="en-US" b="1" dirty="0"/>
          </a:p>
          <a:p>
            <a:pPr lvl="1"/>
            <a:r>
              <a:rPr lang="en-US" dirty="0"/>
              <a:t>returns true if the priority queue is empty otherwise false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3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</a:t>
            </a:r>
          </a:p>
          <a:p>
            <a:pPr lvl="1"/>
            <a:r>
              <a:rPr lang="en-US" dirty="0"/>
              <a:t>returns the largest key</a:t>
            </a:r>
          </a:p>
          <a:p>
            <a:r>
              <a:rPr lang="en-US" b="1" dirty="0"/>
              <a:t> size</a:t>
            </a:r>
          </a:p>
          <a:p>
            <a:pPr lvl="1"/>
            <a:r>
              <a:rPr lang="en-US" dirty="0"/>
              <a:t>returns the number of entries in the priority queue</a:t>
            </a:r>
            <a:r>
              <a:rPr lang="en-US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9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largest M items in a stream of N items, where N is a huge number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625E85-C8C9-4B44-B3E8-2D7761837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71251"/>
              </p:ext>
            </p:extLst>
          </p:nvPr>
        </p:nvGraphicFramePr>
        <p:xfrm>
          <a:off x="1182688" y="2715737"/>
          <a:ext cx="7315200" cy="341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13526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7949780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79917352"/>
                    </a:ext>
                  </a:extLst>
                </a:gridCol>
              </a:tblGrid>
              <a:tr h="85419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95147"/>
                  </a:ext>
                </a:extLst>
              </a:tr>
              <a:tr h="85419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90040"/>
                  </a:ext>
                </a:extLst>
              </a:tr>
              <a:tr h="85419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elementary 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6588"/>
                  </a:ext>
                </a:extLst>
              </a:tr>
              <a:tr h="85419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 log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0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64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/>
              <a:t>Priority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4078</TotalTime>
  <Words>172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Times New Roman</vt:lpstr>
      <vt:lpstr>Wingdings</vt:lpstr>
      <vt:lpstr>courseSlidesMM</vt:lpstr>
      <vt:lpstr>Priority Queue</vt:lpstr>
      <vt:lpstr>Priority Queue</vt:lpstr>
      <vt:lpstr>Applications</vt:lpstr>
      <vt:lpstr>Priority Queue Methods</vt:lpstr>
      <vt:lpstr>Priority Queue Methods</vt:lpstr>
      <vt:lpstr>Example</vt:lpstr>
      <vt:lpstr>Priority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377</cp:revision>
  <cp:lastPrinted>1997-08-18T23:55:32Z</cp:lastPrinted>
  <dcterms:created xsi:type="dcterms:W3CDTF">1995-06-02T22:19:30Z</dcterms:created>
  <dcterms:modified xsi:type="dcterms:W3CDTF">2021-09-27T14:52:31Z</dcterms:modified>
</cp:coreProperties>
</file>