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321" r:id="rId4"/>
    <p:sldId id="322" r:id="rId5"/>
    <p:sldId id="320" r:id="rId6"/>
    <p:sldId id="323" r:id="rId7"/>
    <p:sldId id="319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18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79" autoAdjust="0"/>
  </p:normalViewPr>
  <p:slideViewPr>
    <p:cSldViewPr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6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3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Queue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09A-6EF7-4CE9-B10E-074187EA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B57D-C02C-4FA5-9465-66D95CD3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poll(): E </a:t>
            </a:r>
          </a:p>
          <a:p>
            <a:pPr lvl="1"/>
            <a:r>
              <a:rPr lang="en-US" dirty="0"/>
              <a:t>retrieves and removes the head of this queue</a:t>
            </a:r>
          </a:p>
          <a:p>
            <a:pPr lvl="1"/>
            <a:r>
              <a:rPr lang="en-US" dirty="0"/>
              <a:t>returns the head of this queue, or null if this queue is empty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("how");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 you");</a:t>
            </a:r>
          </a:p>
          <a:p>
            <a:pPr marL="457200" lvl="1" indent="0" eaLnBrk="1" hangingPunct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pq.poll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457200" lvl="1" indent="0" eaLnBrk="1" hangingPunct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B872-2868-4602-878D-D6880DE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F32E-5536-49DF-BF5A-5D78E8B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2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1D60-0741-41D0-BA2C-8C868F30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72FB-0C10-4D49-807A-0460AF69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element(): E</a:t>
            </a:r>
          </a:p>
          <a:p>
            <a:pPr lvl="1"/>
            <a:r>
              <a:rPr lang="en-US" dirty="0"/>
              <a:t>retrieves, but does not remove, the head of this queue </a:t>
            </a:r>
          </a:p>
          <a:p>
            <a:pPr lvl="1"/>
            <a:r>
              <a:rPr lang="en-US" dirty="0"/>
              <a:t>this method differs from peek only in that it throws an exception if this queue is empty</a:t>
            </a:r>
          </a:p>
          <a:p>
            <a:pPr lvl="1"/>
            <a:r>
              <a:rPr lang="en-US" dirty="0"/>
              <a:t>Throws:</a:t>
            </a:r>
          </a:p>
          <a:p>
            <a:pPr marL="457200" lvl="1" indent="0">
              <a:buNone/>
            </a:pPr>
            <a:r>
              <a:rPr lang="en-US" dirty="0" err="1"/>
              <a:t>NoSuchElementException</a:t>
            </a:r>
            <a:r>
              <a:rPr lang="en-US" dirty="0"/>
              <a:t> - if this queue is empty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280AA-C2B7-4BBB-8705-16A438C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98146-F1E8-46D1-9CB5-09252BDA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9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1D60-0741-41D0-BA2C-8C868F30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72FB-0C10-4D49-807A-0460AF69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element(): E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("how");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("are you");</a:t>
            </a:r>
          </a:p>
          <a:p>
            <a:pPr marL="457200" lvl="1" indent="0" eaLnBrk="1" hangingPunct="1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pq.element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280AA-C2B7-4BBB-8705-16A438C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98146-F1E8-46D1-9CB5-09252BDA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7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BEB6-93B3-47E8-9330-3F3AB089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439B-D5E1-4301-ADB4-26FE9FEB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peek(): E </a:t>
            </a:r>
          </a:p>
          <a:p>
            <a:pPr lvl="1"/>
            <a:r>
              <a:rPr lang="en-US" dirty="0"/>
              <a:t>retrieves, but does not remove, the head of this queue</a:t>
            </a:r>
          </a:p>
          <a:p>
            <a:pPr lvl="1"/>
            <a:r>
              <a:rPr lang="en-US" dirty="0"/>
              <a:t>returns the head of this queue, or null if this queue is empty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("how");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 you");</a:t>
            </a:r>
          </a:p>
          <a:p>
            <a:pPr marL="457200" lvl="1" indent="0" eaLnBrk="1" hangingPunct="1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pq.peek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//displays head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F495D-E158-49B2-8B7F-723194D7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8235-3A2C-4225-B985-FFC67BF7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1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F2A2-67D4-47EE-B626-DAC55F32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5752-7FB2-479F-97A4-526A1C4C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these methods,</a:t>
            </a:r>
            <a:br>
              <a:rPr lang="en-US" dirty="0"/>
            </a:br>
            <a:r>
              <a:rPr lang="en-US" dirty="0"/>
              <a:t>there are some methods that are inherited from class  </a:t>
            </a:r>
            <a:r>
              <a:rPr lang="en-US" dirty="0" err="1"/>
              <a:t>java.util.Collection</a:t>
            </a:r>
            <a:r>
              <a:rPr lang="en-US" dirty="0"/>
              <a:t>.</a:t>
            </a:r>
          </a:p>
          <a:p>
            <a:r>
              <a:rPr lang="en-US" dirty="0"/>
              <a:t>p</a:t>
            </a:r>
            <a:r>
              <a:rPr lang="en-US"/>
              <a:t>lease </a:t>
            </a:r>
            <a:r>
              <a:rPr lang="en-US" dirty="0"/>
              <a:t>visit the following link to find those methods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5F67E-408C-4AF8-A22B-9FC7B541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4345-86C7-4916-9C04-E6731AD9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Queue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(Type e) : Boolean</a:t>
            </a:r>
          </a:p>
          <a:p>
            <a:pPr lvl="1" eaLnBrk="1" hangingPunct="1"/>
            <a:r>
              <a:rPr lang="en-US" dirty="0"/>
              <a:t>inserts the specified element into this queue if it is possible to do so immediately without violating capacity restrictions</a:t>
            </a:r>
          </a:p>
          <a:p>
            <a:pPr lvl="1" eaLnBrk="1" hangingPunct="1"/>
            <a:r>
              <a:rPr lang="en-US" dirty="0"/>
              <a:t>returns true upon success</a:t>
            </a:r>
          </a:p>
          <a:p>
            <a:pPr lvl="1" eaLnBrk="1" hangingPunct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("how");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 you");</a:t>
            </a:r>
          </a:p>
          <a:p>
            <a:pPr marL="457200" lvl="1" indent="0" eaLnBrk="1" hangingPunct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None/>
            </a:pP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Queue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(Type e) : Boolean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dirty="0"/>
              <a:t>Throws</a:t>
            </a:r>
            <a:endParaRPr lang="en-US" dirty="0">
              <a:latin typeface="+mj-lt"/>
            </a:endParaRP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IllegalStateException</a:t>
            </a:r>
            <a:r>
              <a:rPr lang="en-US" dirty="0">
                <a:cs typeface="Courier New" panose="02070309020205020404" pitchFamily="49" charset="0"/>
              </a:rPr>
              <a:t> - if the element cannot be added at this time due to capacity restrictions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ClassCastException</a:t>
            </a:r>
            <a:r>
              <a:rPr lang="en-US" dirty="0">
                <a:cs typeface="Courier New" panose="02070309020205020404" pitchFamily="49" charset="0"/>
              </a:rPr>
              <a:t> - when the class of the element to be entered prevents it from being added to this container</a:t>
            </a:r>
          </a:p>
          <a:p>
            <a:pPr marL="457200" lvl="1" indent="0" eaLnBrk="1" hangingPunct="1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914400" lvl="2" indent="0" eaLnBrk="1" hangingPunct="1">
              <a:buNone/>
            </a:pP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8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Queue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(Type e) : Boolean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dirty="0"/>
              <a:t>Throws</a:t>
            </a:r>
            <a:endParaRPr lang="en-US" dirty="0">
              <a:latin typeface="+mj-lt"/>
            </a:endParaRP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cs typeface="Courier New" panose="02070309020205020404" pitchFamily="49" charset="0"/>
              </a:rPr>
              <a:t> - when some property of the element prevents it to be added to the queue</a:t>
            </a:r>
          </a:p>
          <a:p>
            <a:pPr lvl="2" eaLnBrk="1" hangingPunct="1"/>
            <a:r>
              <a:rPr lang="en-US" dirty="0" err="1"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- when the element to be inserted is passed as null and the Queue’s interface does not allow null elements</a:t>
            </a:r>
          </a:p>
          <a:p>
            <a:pPr marL="457200" lvl="1" indent="0" eaLnBrk="1" hangingPunct="1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914400" lvl="2" indent="0" eaLnBrk="1" hangingPunct="1">
              <a:buNone/>
            </a:pP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5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69CA-4F04-4D73-ABC3-0A8B08A4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C8E1-C31A-4FBF-9ED7-69F2E64C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r>
              <a:rPr lang="en-US" dirty="0"/>
              <a:t>offer(E e): Boolean</a:t>
            </a:r>
          </a:p>
          <a:p>
            <a:pPr lvl="1"/>
            <a:r>
              <a:rPr lang="en-US" dirty="0"/>
              <a:t>this method inserts the specified element into this queue if it is possible to do so immediately without violating capacity restrictions </a:t>
            </a:r>
          </a:p>
          <a:p>
            <a:pPr lvl="1"/>
            <a:r>
              <a:rPr lang="en-US" dirty="0"/>
              <a:t>this method is preferable to add() method since this method does not throws an exception when the capacity of the container is full since it returns false</a:t>
            </a:r>
          </a:p>
          <a:p>
            <a:pPr lvl="1"/>
            <a:r>
              <a:rPr lang="en-US" dirty="0"/>
              <a:t>r</a:t>
            </a:r>
            <a:r>
              <a:rPr lang="en-US" sz="2800" dirty="0"/>
              <a:t>eturns true on successful insertion else it returns false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B6C7-3A4B-48F8-97CB-82706B01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DEB2-F88C-4C09-8333-80AB163E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0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69CA-4F04-4D73-ABC3-0A8B08A4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C8E1-C31A-4FBF-9ED7-69F2E64C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dirty="0"/>
              <a:t>offer(E e): Boolean</a:t>
            </a:r>
          </a:p>
          <a:p>
            <a:pPr lvl="1"/>
            <a:r>
              <a:rPr lang="en-US" sz="2400" dirty="0"/>
              <a:t>Throws</a:t>
            </a:r>
          </a:p>
          <a:p>
            <a:pPr lvl="1"/>
            <a:r>
              <a:rPr lang="en-US" sz="2400" dirty="0" err="1"/>
              <a:t>ClassCastException</a:t>
            </a:r>
            <a:r>
              <a:rPr lang="en-US" sz="2400" dirty="0"/>
              <a:t> - </a:t>
            </a:r>
            <a:r>
              <a:rPr lang="en-US" sz="2000" dirty="0"/>
              <a:t>when the class of the element to be entered prevents it from being added to this container.</a:t>
            </a:r>
            <a:endParaRPr lang="en-US" sz="2400" dirty="0"/>
          </a:p>
          <a:p>
            <a:pPr lvl="1"/>
            <a:r>
              <a:rPr lang="en-US" sz="2400" dirty="0" err="1"/>
              <a:t>IllegalArgumentException</a:t>
            </a:r>
            <a:r>
              <a:rPr lang="en-US" sz="2400" dirty="0"/>
              <a:t> - </a:t>
            </a:r>
            <a:r>
              <a:rPr lang="en-US" sz="2000" dirty="0"/>
              <a:t>when some property of the element prevents it to be added to the queue.</a:t>
            </a:r>
          </a:p>
          <a:p>
            <a:pPr lvl="1"/>
            <a:r>
              <a:rPr lang="en-US" sz="2400" dirty="0" err="1"/>
              <a:t>NullPointerException</a:t>
            </a:r>
            <a:r>
              <a:rPr lang="en-US" sz="2400" dirty="0"/>
              <a:t> - </a:t>
            </a:r>
            <a:r>
              <a:rPr lang="en-US" sz="2000" dirty="0"/>
              <a:t>when the element to be inserted is passed as null and the 	Queue’s interface does not allow null elements.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B6C7-3A4B-48F8-97CB-82706B01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DEB2-F88C-4C09-8333-80AB163E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CF21-7567-433D-A37B-335BAEC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3"/>
            <a:ext cx="7793038" cy="1143000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B052-A127-44F8-8FE8-ECA966C5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offer(E e): Boolean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pq.offer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	); // return true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C3ED-458D-448F-A9AF-077944CE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41E66-CFCD-4375-AE24-28910D39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8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038C-E3AF-4CC2-8EEA-7B220646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2C58-B421-4E65-9832-7EA26000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remove(): E</a:t>
            </a:r>
          </a:p>
          <a:p>
            <a:pPr lvl="1"/>
            <a:r>
              <a:rPr lang="en-US" dirty="0"/>
              <a:t>retrieves and removes the head of this queue</a:t>
            </a:r>
          </a:p>
          <a:p>
            <a:pPr lvl="1"/>
            <a:r>
              <a:rPr lang="en-US" dirty="0"/>
              <a:t>this method differs from poll only in that it throws an exception if this queue is empty</a:t>
            </a:r>
          </a:p>
          <a:p>
            <a:pPr lvl="1"/>
            <a:r>
              <a:rPr lang="en-US" dirty="0"/>
              <a:t>returns the head of this queue</a:t>
            </a:r>
          </a:p>
          <a:p>
            <a:pPr lvl="1"/>
            <a:r>
              <a:rPr lang="en-US" dirty="0"/>
              <a:t>Throws:</a:t>
            </a:r>
          </a:p>
          <a:p>
            <a:pPr lvl="1"/>
            <a:r>
              <a:rPr lang="en-US" dirty="0" err="1"/>
              <a:t>NoSuchElementException</a:t>
            </a:r>
            <a:r>
              <a:rPr lang="en-US" dirty="0"/>
              <a:t> - if this queue is empty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9AD4-01A7-48EA-9561-31E52E4E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A505-DD27-4132-BCC5-6F22E03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038C-E3AF-4CC2-8EEA-7B220646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2C58-B421-4E65-9832-7EA26000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remove(): E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("how");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("are you");</a:t>
            </a:r>
          </a:p>
          <a:p>
            <a:pPr marL="457200" lvl="1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prints and deletes the head</a:t>
            </a:r>
          </a:p>
          <a:p>
            <a:pPr marL="457200" lvl="1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9AD4-01A7-48EA-9561-31E52E4E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A505-DD27-4132-BCC5-6F22E03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34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5258</TotalTime>
  <Words>745</Words>
  <Application>Microsoft Macintosh PowerPoint</Application>
  <PresentationFormat>On-screen Show (4:3)</PresentationFormat>
  <Paragraphs>126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Tahoma</vt:lpstr>
      <vt:lpstr>Times New Roman</vt:lpstr>
      <vt:lpstr>Wingdings</vt:lpstr>
      <vt:lpstr>courseSlidesMM</vt:lpstr>
      <vt:lpstr>Methods of 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Methods of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534</cp:revision>
  <cp:lastPrinted>2012-10-22T22:54:57Z</cp:lastPrinted>
  <dcterms:created xsi:type="dcterms:W3CDTF">1995-06-02T22:19:30Z</dcterms:created>
  <dcterms:modified xsi:type="dcterms:W3CDTF">2022-01-25T03:05:01Z</dcterms:modified>
</cp:coreProperties>
</file>