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2" r:id="rId3"/>
    <p:sldId id="333" r:id="rId4"/>
    <p:sldId id="360" r:id="rId5"/>
    <p:sldId id="337" r:id="rId6"/>
    <p:sldId id="338" r:id="rId7"/>
    <p:sldId id="339" r:id="rId8"/>
    <p:sldId id="340" r:id="rId9"/>
    <p:sldId id="361" r:id="rId10"/>
    <p:sldId id="362" r:id="rId11"/>
    <p:sldId id="318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8" autoAdjust="0"/>
    <p:restoredTop sz="86479" autoAdjust="0"/>
  </p:normalViewPr>
  <p:slideViewPr>
    <p:cSldViewPr>
      <p:cViewPr varScale="1">
        <p:scale>
          <a:sx n="58" d="100"/>
          <a:sy n="58" d="100"/>
        </p:scale>
        <p:origin x="9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an Lal" userId="4aa2f7af-a8f9-4b39-9bfa-af7375b87563" providerId="ADAL" clId="{9CA3C502-5C68-7E4D-823E-979B8C53A3A9}"/>
    <pc:docChg chg="delSld">
      <pc:chgData name="Ratan Lal" userId="4aa2f7af-a8f9-4b39-9bfa-af7375b87563" providerId="ADAL" clId="{9CA3C502-5C68-7E4D-823E-979B8C53A3A9}" dt="2021-08-23T07:20:04.787" v="0" actId="2696"/>
      <pc:docMkLst>
        <pc:docMk/>
      </pc:docMkLst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4198037212" sldId="33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045324208" sldId="333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795112961" sldId="334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567324327" sldId="335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416213830" sldId="336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74384289" sldId="337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865152055" sldId="338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810371355" sldId="339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66354249" sldId="340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958945378" sldId="341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457588331" sldId="34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344865666" sldId="343"/>
        </pc:sldMkLst>
      </pc:sldChg>
    </pc:docChg>
  </pc:docChgLst>
  <pc:docChgLst>
    <pc:chgData name="Lal,Ratan" userId="4aa2f7af-a8f9-4b39-9bfa-af7375b87563" providerId="ADAL" clId="{21963D50-831D-4723-AE0A-DDE61E6C00FA}"/>
    <pc:docChg chg="delSld modSld">
      <pc:chgData name="Lal,Ratan" userId="4aa2f7af-a8f9-4b39-9bfa-af7375b87563" providerId="ADAL" clId="{21963D50-831D-4723-AE0A-DDE61E6C00FA}" dt="2022-04-11T22:01:01.410" v="15" actId="2696"/>
      <pc:docMkLst>
        <pc:docMk/>
      </pc:docMkLst>
      <pc:sldChg chg="del">
        <pc:chgData name="Lal,Ratan" userId="4aa2f7af-a8f9-4b39-9bfa-af7375b87563" providerId="ADAL" clId="{21963D50-831D-4723-AE0A-DDE61E6C00FA}" dt="2022-04-11T21:57:12.326" v="0" actId="2696"/>
        <pc:sldMkLst>
          <pc:docMk/>
          <pc:sldMk cId="2755586924" sldId="334"/>
        </pc:sldMkLst>
      </pc:sldChg>
      <pc:sldChg chg="del">
        <pc:chgData name="Lal,Ratan" userId="4aa2f7af-a8f9-4b39-9bfa-af7375b87563" providerId="ADAL" clId="{21963D50-831D-4723-AE0A-DDE61E6C00FA}" dt="2022-04-11T21:57:12.326" v="0" actId="2696"/>
        <pc:sldMkLst>
          <pc:docMk/>
          <pc:sldMk cId="374851403" sldId="335"/>
        </pc:sldMkLst>
      </pc:sldChg>
      <pc:sldChg chg="del">
        <pc:chgData name="Lal,Ratan" userId="4aa2f7af-a8f9-4b39-9bfa-af7375b87563" providerId="ADAL" clId="{21963D50-831D-4723-AE0A-DDE61E6C00FA}" dt="2022-04-11T21:57:12.326" v="0" actId="2696"/>
        <pc:sldMkLst>
          <pc:docMk/>
          <pc:sldMk cId="1263164472" sldId="336"/>
        </pc:sldMkLst>
      </pc:sldChg>
      <pc:sldChg chg="del">
        <pc:chgData name="Lal,Ratan" userId="4aa2f7af-a8f9-4b39-9bfa-af7375b87563" providerId="ADAL" clId="{21963D50-831D-4723-AE0A-DDE61E6C00FA}" dt="2022-04-11T21:57:37.831" v="1" actId="2696"/>
        <pc:sldMkLst>
          <pc:docMk/>
          <pc:sldMk cId="12189645" sldId="341"/>
        </pc:sldMkLst>
      </pc:sldChg>
      <pc:sldChg chg="del">
        <pc:chgData name="Lal,Ratan" userId="4aa2f7af-a8f9-4b39-9bfa-af7375b87563" providerId="ADAL" clId="{21963D50-831D-4723-AE0A-DDE61E6C00FA}" dt="2022-04-11T21:57:37.831" v="1" actId="2696"/>
        <pc:sldMkLst>
          <pc:docMk/>
          <pc:sldMk cId="1795955944" sldId="342"/>
        </pc:sldMkLst>
      </pc:sldChg>
      <pc:sldChg chg="del">
        <pc:chgData name="Lal,Ratan" userId="4aa2f7af-a8f9-4b39-9bfa-af7375b87563" providerId="ADAL" clId="{21963D50-831D-4723-AE0A-DDE61E6C00FA}" dt="2022-04-11T21:57:37.831" v="1" actId="2696"/>
        <pc:sldMkLst>
          <pc:docMk/>
          <pc:sldMk cId="520121818" sldId="343"/>
        </pc:sldMkLst>
      </pc:sldChg>
      <pc:sldChg chg="del">
        <pc:chgData name="Lal,Ratan" userId="4aa2f7af-a8f9-4b39-9bfa-af7375b87563" providerId="ADAL" clId="{21963D50-831D-4723-AE0A-DDE61E6C00FA}" dt="2022-04-11T21:57:37.831" v="1" actId="2696"/>
        <pc:sldMkLst>
          <pc:docMk/>
          <pc:sldMk cId="1608038894" sldId="344"/>
        </pc:sldMkLst>
      </pc:sldChg>
      <pc:sldChg chg="del">
        <pc:chgData name="Lal,Ratan" userId="4aa2f7af-a8f9-4b39-9bfa-af7375b87563" providerId="ADAL" clId="{21963D50-831D-4723-AE0A-DDE61E6C00FA}" dt="2022-04-11T21:57:37.831" v="1" actId="2696"/>
        <pc:sldMkLst>
          <pc:docMk/>
          <pc:sldMk cId="62688783" sldId="345"/>
        </pc:sldMkLst>
      </pc:sldChg>
      <pc:sldChg chg="del">
        <pc:chgData name="Lal,Ratan" userId="4aa2f7af-a8f9-4b39-9bfa-af7375b87563" providerId="ADAL" clId="{21963D50-831D-4723-AE0A-DDE61E6C00FA}" dt="2022-04-11T21:57:37.831" v="1" actId="2696"/>
        <pc:sldMkLst>
          <pc:docMk/>
          <pc:sldMk cId="2953185826" sldId="346"/>
        </pc:sldMkLst>
      </pc:sldChg>
      <pc:sldChg chg="del">
        <pc:chgData name="Lal,Ratan" userId="4aa2f7af-a8f9-4b39-9bfa-af7375b87563" providerId="ADAL" clId="{21963D50-831D-4723-AE0A-DDE61E6C00FA}" dt="2022-04-11T21:57:37.831" v="1" actId="2696"/>
        <pc:sldMkLst>
          <pc:docMk/>
          <pc:sldMk cId="2816291120" sldId="347"/>
        </pc:sldMkLst>
      </pc:sldChg>
      <pc:sldChg chg="del">
        <pc:chgData name="Lal,Ratan" userId="4aa2f7af-a8f9-4b39-9bfa-af7375b87563" providerId="ADAL" clId="{21963D50-831D-4723-AE0A-DDE61E6C00FA}" dt="2022-04-11T21:57:37.831" v="1" actId="2696"/>
        <pc:sldMkLst>
          <pc:docMk/>
          <pc:sldMk cId="1498767081" sldId="348"/>
        </pc:sldMkLst>
      </pc:sldChg>
      <pc:sldChg chg="del">
        <pc:chgData name="Lal,Ratan" userId="4aa2f7af-a8f9-4b39-9bfa-af7375b87563" providerId="ADAL" clId="{21963D50-831D-4723-AE0A-DDE61E6C00FA}" dt="2022-04-11T21:57:37.831" v="1" actId="2696"/>
        <pc:sldMkLst>
          <pc:docMk/>
          <pc:sldMk cId="533380719" sldId="349"/>
        </pc:sldMkLst>
      </pc:sldChg>
      <pc:sldChg chg="del">
        <pc:chgData name="Lal,Ratan" userId="4aa2f7af-a8f9-4b39-9bfa-af7375b87563" providerId="ADAL" clId="{21963D50-831D-4723-AE0A-DDE61E6C00FA}" dt="2022-04-11T21:57:37.831" v="1" actId="2696"/>
        <pc:sldMkLst>
          <pc:docMk/>
          <pc:sldMk cId="631911191" sldId="350"/>
        </pc:sldMkLst>
      </pc:sldChg>
      <pc:sldChg chg="del">
        <pc:chgData name="Lal,Ratan" userId="4aa2f7af-a8f9-4b39-9bfa-af7375b87563" providerId="ADAL" clId="{21963D50-831D-4723-AE0A-DDE61E6C00FA}" dt="2022-04-11T21:57:37.831" v="1" actId="2696"/>
        <pc:sldMkLst>
          <pc:docMk/>
          <pc:sldMk cId="661689276" sldId="351"/>
        </pc:sldMkLst>
      </pc:sldChg>
      <pc:sldChg chg="del">
        <pc:chgData name="Lal,Ratan" userId="4aa2f7af-a8f9-4b39-9bfa-af7375b87563" providerId="ADAL" clId="{21963D50-831D-4723-AE0A-DDE61E6C00FA}" dt="2022-04-11T21:57:37.831" v="1" actId="2696"/>
        <pc:sldMkLst>
          <pc:docMk/>
          <pc:sldMk cId="878594789" sldId="352"/>
        </pc:sldMkLst>
      </pc:sldChg>
      <pc:sldChg chg="del">
        <pc:chgData name="Lal,Ratan" userId="4aa2f7af-a8f9-4b39-9bfa-af7375b87563" providerId="ADAL" clId="{21963D50-831D-4723-AE0A-DDE61E6C00FA}" dt="2022-04-11T22:01:01.410" v="15" actId="2696"/>
        <pc:sldMkLst>
          <pc:docMk/>
          <pc:sldMk cId="912875574" sldId="353"/>
        </pc:sldMkLst>
      </pc:sldChg>
      <pc:sldChg chg="del">
        <pc:chgData name="Lal,Ratan" userId="4aa2f7af-a8f9-4b39-9bfa-af7375b87563" providerId="ADAL" clId="{21963D50-831D-4723-AE0A-DDE61E6C00FA}" dt="2022-04-11T22:01:01.410" v="15" actId="2696"/>
        <pc:sldMkLst>
          <pc:docMk/>
          <pc:sldMk cId="1824816094" sldId="354"/>
        </pc:sldMkLst>
      </pc:sldChg>
      <pc:sldChg chg="del">
        <pc:chgData name="Lal,Ratan" userId="4aa2f7af-a8f9-4b39-9bfa-af7375b87563" providerId="ADAL" clId="{21963D50-831D-4723-AE0A-DDE61E6C00FA}" dt="2022-04-11T22:01:01.410" v="15" actId="2696"/>
        <pc:sldMkLst>
          <pc:docMk/>
          <pc:sldMk cId="2811368234" sldId="355"/>
        </pc:sldMkLst>
      </pc:sldChg>
      <pc:sldChg chg="del">
        <pc:chgData name="Lal,Ratan" userId="4aa2f7af-a8f9-4b39-9bfa-af7375b87563" providerId="ADAL" clId="{21963D50-831D-4723-AE0A-DDE61E6C00FA}" dt="2022-04-11T22:01:01.410" v="15" actId="2696"/>
        <pc:sldMkLst>
          <pc:docMk/>
          <pc:sldMk cId="353806307" sldId="356"/>
        </pc:sldMkLst>
      </pc:sldChg>
      <pc:sldChg chg="del">
        <pc:chgData name="Lal,Ratan" userId="4aa2f7af-a8f9-4b39-9bfa-af7375b87563" providerId="ADAL" clId="{21963D50-831D-4723-AE0A-DDE61E6C00FA}" dt="2022-04-11T22:01:01.410" v="15" actId="2696"/>
        <pc:sldMkLst>
          <pc:docMk/>
          <pc:sldMk cId="2435151286" sldId="357"/>
        </pc:sldMkLst>
      </pc:sldChg>
      <pc:sldChg chg="del">
        <pc:chgData name="Lal,Ratan" userId="4aa2f7af-a8f9-4b39-9bfa-af7375b87563" providerId="ADAL" clId="{21963D50-831D-4723-AE0A-DDE61E6C00FA}" dt="2022-04-11T22:01:01.410" v="15" actId="2696"/>
        <pc:sldMkLst>
          <pc:docMk/>
          <pc:sldMk cId="3669650150" sldId="358"/>
        </pc:sldMkLst>
      </pc:sldChg>
      <pc:sldChg chg="del">
        <pc:chgData name="Lal,Ratan" userId="4aa2f7af-a8f9-4b39-9bfa-af7375b87563" providerId="ADAL" clId="{21963D50-831D-4723-AE0A-DDE61E6C00FA}" dt="2022-04-11T22:01:01.410" v="15" actId="2696"/>
        <pc:sldMkLst>
          <pc:docMk/>
          <pc:sldMk cId="2746762243" sldId="359"/>
        </pc:sldMkLst>
      </pc:sldChg>
      <pc:sldChg chg="modSp mod">
        <pc:chgData name="Lal,Ratan" userId="4aa2f7af-a8f9-4b39-9bfa-af7375b87563" providerId="ADAL" clId="{21963D50-831D-4723-AE0A-DDE61E6C00FA}" dt="2022-04-11T22:00:40.079" v="14" actId="20577"/>
        <pc:sldMkLst>
          <pc:docMk/>
          <pc:sldMk cId="86842160" sldId="360"/>
        </pc:sldMkLst>
        <pc:spChg chg="mod">
          <ac:chgData name="Lal,Ratan" userId="4aa2f7af-a8f9-4b39-9bfa-af7375b87563" providerId="ADAL" clId="{21963D50-831D-4723-AE0A-DDE61E6C00FA}" dt="2022-04-11T22:00:40.079" v="14" actId="20577"/>
          <ac:spMkLst>
            <pc:docMk/>
            <pc:sldMk cId="86842160" sldId="360"/>
            <ac:spMk id="3" creationId="{B53B049A-7055-4FB2-A027-EF5A0B180849}"/>
          </ac:spMkLst>
        </pc:spChg>
      </pc:sldChg>
    </pc:docChg>
  </pc:docChgLst>
  <pc:docChgLst>
    <pc:chgData name="Ratan Lal" userId="4aa2f7af-a8f9-4b39-9bfa-af7375b87563" providerId="ADAL" clId="{9497979B-F49C-054F-A875-E4DA1AB5DF06}"/>
    <pc:docChg chg="undo custSel addSld delSld modSld">
      <pc:chgData name="Ratan Lal" userId="4aa2f7af-a8f9-4b39-9bfa-af7375b87563" providerId="ADAL" clId="{9497979B-F49C-054F-A875-E4DA1AB5DF06}" dt="2022-01-20T12:09:00.363" v="2376" actId="20577"/>
      <pc:docMkLst>
        <pc:docMk/>
      </pc:docMkLst>
      <pc:sldChg chg="modSp mod">
        <pc:chgData name="Ratan Lal" userId="4aa2f7af-a8f9-4b39-9bfa-af7375b87563" providerId="ADAL" clId="{9497979B-F49C-054F-A875-E4DA1AB5DF06}" dt="2022-01-20T01:43:05.537" v="45" actId="20577"/>
        <pc:sldMkLst>
          <pc:docMk/>
          <pc:sldMk cId="0" sldId="256"/>
        </pc:sldMkLst>
        <pc:spChg chg="mod">
          <ac:chgData name="Ratan Lal" userId="4aa2f7af-a8f9-4b39-9bfa-af7375b87563" providerId="ADAL" clId="{9497979B-F49C-054F-A875-E4DA1AB5DF06}" dt="2022-01-20T01:43:05.537" v="45" actId="20577"/>
          <ac:spMkLst>
            <pc:docMk/>
            <pc:sldMk cId="0" sldId="256"/>
            <ac:spMk id="9218" creationId="{00000000-0000-0000-0000-000000000000}"/>
          </ac:spMkLst>
        </pc:spChg>
      </pc:sldChg>
      <pc:sldChg chg="modSp mod">
        <pc:chgData name="Ratan Lal" userId="4aa2f7af-a8f9-4b39-9bfa-af7375b87563" providerId="ADAL" clId="{9497979B-F49C-054F-A875-E4DA1AB5DF06}" dt="2022-01-20T11:55:10.111" v="2088" actId="20577"/>
        <pc:sldMkLst>
          <pc:docMk/>
          <pc:sldMk cId="0" sldId="272"/>
        </pc:sldMkLst>
        <pc:spChg chg="mod">
          <ac:chgData name="Ratan Lal" userId="4aa2f7af-a8f9-4b39-9bfa-af7375b87563" providerId="ADAL" clId="{9497979B-F49C-054F-A875-E4DA1AB5DF06}" dt="2022-01-20T10:36:33.393" v="67" actId="20577"/>
          <ac:spMkLst>
            <pc:docMk/>
            <pc:sldMk cId="0" sldId="272"/>
            <ac:spMk id="10244" creationId="{00000000-0000-0000-0000-000000000000}"/>
          </ac:spMkLst>
        </pc:spChg>
        <pc:spChg chg="mod">
          <ac:chgData name="Ratan Lal" userId="4aa2f7af-a8f9-4b39-9bfa-af7375b87563" providerId="ADAL" clId="{9497979B-F49C-054F-A875-E4DA1AB5DF06}" dt="2022-01-20T11:55:10.111" v="2088" actId="20577"/>
          <ac:spMkLst>
            <pc:docMk/>
            <pc:sldMk cId="0" sldId="272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3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5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2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1"/>
        </pc:sldMkLst>
      </pc:sldChg>
      <pc:sldChg chg="modSp">
        <pc:chgData name="Ratan Lal" userId="4aa2f7af-a8f9-4b39-9bfa-af7375b87563" providerId="ADAL" clId="{9497979B-F49C-054F-A875-E4DA1AB5DF06}" dt="2022-01-20T01:44:00.417" v="58"/>
        <pc:sldMkLst>
          <pc:docMk/>
          <pc:sldMk cId="0" sldId="318"/>
        </pc:sldMkLst>
        <pc:spChg chg="mod">
          <ac:chgData name="Ratan Lal" userId="4aa2f7af-a8f9-4b39-9bfa-af7375b87563" providerId="ADAL" clId="{9497979B-F49C-054F-A875-E4DA1AB5DF06}" dt="2022-01-20T01:44:00.417" v="58"/>
          <ac:spMkLst>
            <pc:docMk/>
            <pc:sldMk cId="0" sldId="318"/>
            <ac:spMk id="26626" creationId="{00000000-0000-0000-0000-000000000000}"/>
          </ac:spMkLst>
        </pc:spChg>
      </pc:sldChg>
      <pc:sldChg chg="modSp add del mod">
        <pc:chgData name="Ratan Lal" userId="4aa2f7af-a8f9-4b39-9bfa-af7375b87563" providerId="ADAL" clId="{9497979B-F49C-054F-A875-E4DA1AB5DF06}" dt="2022-01-20T10:58:39.426" v="1322" actId="2696"/>
        <pc:sldMkLst>
          <pc:docMk/>
          <pc:sldMk cId="823357494" sldId="319"/>
        </pc:sldMkLst>
        <pc:spChg chg="mod">
          <ac:chgData name="Ratan Lal" userId="4aa2f7af-a8f9-4b39-9bfa-af7375b87563" providerId="ADAL" clId="{9497979B-F49C-054F-A875-E4DA1AB5DF06}" dt="2022-01-20T10:48:50.178" v="647"/>
          <ac:spMkLst>
            <pc:docMk/>
            <pc:sldMk cId="823357494" sldId="319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2:39.221" v="1979" actId="14100"/>
        <pc:sldMkLst>
          <pc:docMk/>
          <pc:sldMk cId="512485445" sldId="320"/>
        </pc:sldMkLst>
        <pc:spChg chg="mod">
          <ac:chgData name="Ratan Lal" userId="4aa2f7af-a8f9-4b39-9bfa-af7375b87563" providerId="ADAL" clId="{9497979B-F49C-054F-A875-E4DA1AB5DF06}" dt="2022-01-20T11:52:39.221" v="1979" actId="14100"/>
          <ac:spMkLst>
            <pc:docMk/>
            <pc:sldMk cId="512485445" sldId="320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2:09:00.363" v="2376" actId="20577"/>
        <pc:sldMkLst>
          <pc:docMk/>
          <pc:sldMk cId="3164733965" sldId="321"/>
        </pc:sldMkLst>
        <pc:spChg chg="mod">
          <ac:chgData name="Ratan Lal" userId="4aa2f7af-a8f9-4b39-9bfa-af7375b87563" providerId="ADAL" clId="{9497979B-F49C-054F-A875-E4DA1AB5DF06}" dt="2022-01-20T12:09:00.363" v="2376" actId="20577"/>
          <ac:spMkLst>
            <pc:docMk/>
            <pc:sldMk cId="3164733965" sldId="321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3:27.816" v="1988" actId="5793"/>
        <pc:sldMkLst>
          <pc:docMk/>
          <pc:sldMk cId="326242797" sldId="322"/>
        </pc:sldMkLst>
        <pc:spChg chg="mod">
          <ac:chgData name="Ratan Lal" userId="4aa2f7af-a8f9-4b39-9bfa-af7375b87563" providerId="ADAL" clId="{9497979B-F49C-054F-A875-E4DA1AB5DF06}" dt="2022-01-20T11:53:27.816" v="1988" actId="5793"/>
          <ac:spMkLst>
            <pc:docMk/>
            <pc:sldMk cId="326242797" sldId="322"/>
            <ac:spMk id="10245" creationId="{00000000-0000-0000-0000-000000000000}"/>
          </ac:spMkLst>
        </pc:spChg>
      </pc:sldChg>
      <pc:sldChg chg="add del">
        <pc:chgData name="Ratan Lal" userId="4aa2f7af-a8f9-4b39-9bfa-af7375b87563" providerId="ADAL" clId="{9497979B-F49C-054F-A875-E4DA1AB5DF06}" dt="2022-01-20T11:04:55.135" v="1345"/>
        <pc:sldMkLst>
          <pc:docMk/>
          <pc:sldMk cId="2974279179" sldId="322"/>
        </pc:sldMkLst>
      </pc:sldChg>
      <pc:sldChg chg="modSp add mod">
        <pc:chgData name="Ratan Lal" userId="4aa2f7af-a8f9-4b39-9bfa-af7375b87563" providerId="ADAL" clId="{9497979B-F49C-054F-A875-E4DA1AB5DF06}" dt="2022-01-20T12:02:55.054" v="2366" actId="5793"/>
        <pc:sldMkLst>
          <pc:docMk/>
          <pc:sldMk cId="756419649" sldId="323"/>
        </pc:sldMkLst>
        <pc:spChg chg="mod">
          <ac:chgData name="Ratan Lal" userId="4aa2f7af-a8f9-4b39-9bfa-af7375b87563" providerId="ADAL" clId="{9497979B-F49C-054F-A875-E4DA1AB5DF06}" dt="2022-01-20T12:02:55.054" v="2366" actId="5793"/>
          <ac:spMkLst>
            <pc:docMk/>
            <pc:sldMk cId="756419649" sldId="323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95207860" sldId="32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182588923" sldId="32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844263014" sldId="32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692820807" sldId="328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80549176" sldId="32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3244429433" sldId="331"/>
        </pc:sldMkLst>
      </pc:sldChg>
    </pc:docChg>
  </pc:docChgLst>
  <pc:docChgLst>
    <pc:chgData name="Lal,Ratan" userId="4aa2f7af-a8f9-4b39-9bfa-af7375b87563" providerId="ADAL" clId="{7812ACB7-A7C4-4CC1-AE69-5446A264F7AD}"/>
    <pc:docChg chg="undo custSel addSld delSld">
      <pc:chgData name="Lal,Ratan" userId="4aa2f7af-a8f9-4b39-9bfa-af7375b87563" providerId="ADAL" clId="{7812ACB7-A7C4-4CC1-AE69-5446A264F7AD}" dt="2021-08-20T12:11:22.708" v="13" actId="2890"/>
      <pc:docMkLst>
        <pc:docMk/>
      </pc:docMkLst>
      <pc:sldChg chg="add del">
        <pc:chgData name="Lal,Ratan" userId="4aa2f7af-a8f9-4b39-9bfa-af7375b87563" providerId="ADAL" clId="{7812ACB7-A7C4-4CC1-AE69-5446A264F7AD}" dt="2021-08-20T12:11:02.041" v="1" actId="2890"/>
        <pc:sldMkLst>
          <pc:docMk/>
          <pc:sldMk cId="3824413532" sldId="332"/>
        </pc:sldMkLst>
      </pc:sldChg>
      <pc:sldChg chg="add">
        <pc:chgData name="Lal,Ratan" userId="4aa2f7af-a8f9-4b39-9bfa-af7375b87563" providerId="ADAL" clId="{7812ACB7-A7C4-4CC1-AE69-5446A264F7AD}" dt="2021-08-20T12:11:14.704" v="2" actId="2890"/>
        <pc:sldMkLst>
          <pc:docMk/>
          <pc:sldMk cId="4198037212" sldId="332"/>
        </pc:sldMkLst>
      </pc:sldChg>
      <pc:sldChg chg="add">
        <pc:chgData name="Lal,Ratan" userId="4aa2f7af-a8f9-4b39-9bfa-af7375b87563" providerId="ADAL" clId="{7812ACB7-A7C4-4CC1-AE69-5446A264F7AD}" dt="2021-08-20T12:11:17.429" v="3" actId="2890"/>
        <pc:sldMkLst>
          <pc:docMk/>
          <pc:sldMk cId="3045324208" sldId="333"/>
        </pc:sldMkLst>
      </pc:sldChg>
      <pc:sldChg chg="add">
        <pc:chgData name="Lal,Ratan" userId="4aa2f7af-a8f9-4b39-9bfa-af7375b87563" providerId="ADAL" clId="{7812ACB7-A7C4-4CC1-AE69-5446A264F7AD}" dt="2021-08-20T12:11:18.126" v="4" actId="2890"/>
        <pc:sldMkLst>
          <pc:docMk/>
          <pc:sldMk cId="1795112961" sldId="334"/>
        </pc:sldMkLst>
      </pc:sldChg>
      <pc:sldChg chg="add">
        <pc:chgData name="Lal,Ratan" userId="4aa2f7af-a8f9-4b39-9bfa-af7375b87563" providerId="ADAL" clId="{7812ACB7-A7C4-4CC1-AE69-5446A264F7AD}" dt="2021-08-20T12:11:18.728" v="5" actId="2890"/>
        <pc:sldMkLst>
          <pc:docMk/>
          <pc:sldMk cId="1567324327" sldId="335"/>
        </pc:sldMkLst>
      </pc:sldChg>
      <pc:sldChg chg="add">
        <pc:chgData name="Lal,Ratan" userId="4aa2f7af-a8f9-4b39-9bfa-af7375b87563" providerId="ADAL" clId="{7812ACB7-A7C4-4CC1-AE69-5446A264F7AD}" dt="2021-08-20T12:11:19.632" v="6" actId="2890"/>
        <pc:sldMkLst>
          <pc:docMk/>
          <pc:sldMk cId="3416213830" sldId="336"/>
        </pc:sldMkLst>
      </pc:sldChg>
      <pc:sldChg chg="add">
        <pc:chgData name="Lal,Ratan" userId="4aa2f7af-a8f9-4b39-9bfa-af7375b87563" providerId="ADAL" clId="{7812ACB7-A7C4-4CC1-AE69-5446A264F7AD}" dt="2021-08-20T12:11:20.573" v="7" actId="2890"/>
        <pc:sldMkLst>
          <pc:docMk/>
          <pc:sldMk cId="1674384289" sldId="337"/>
        </pc:sldMkLst>
      </pc:sldChg>
      <pc:sldChg chg="add">
        <pc:chgData name="Lal,Ratan" userId="4aa2f7af-a8f9-4b39-9bfa-af7375b87563" providerId="ADAL" clId="{7812ACB7-A7C4-4CC1-AE69-5446A264F7AD}" dt="2021-08-20T12:11:21.145" v="8" actId="2890"/>
        <pc:sldMkLst>
          <pc:docMk/>
          <pc:sldMk cId="1865152055" sldId="338"/>
        </pc:sldMkLst>
      </pc:sldChg>
      <pc:sldChg chg="add">
        <pc:chgData name="Lal,Ratan" userId="4aa2f7af-a8f9-4b39-9bfa-af7375b87563" providerId="ADAL" clId="{7812ACB7-A7C4-4CC1-AE69-5446A264F7AD}" dt="2021-08-20T12:11:21.477" v="9" actId="2890"/>
        <pc:sldMkLst>
          <pc:docMk/>
          <pc:sldMk cId="810371355" sldId="339"/>
        </pc:sldMkLst>
      </pc:sldChg>
      <pc:sldChg chg="add">
        <pc:chgData name="Lal,Ratan" userId="4aa2f7af-a8f9-4b39-9bfa-af7375b87563" providerId="ADAL" clId="{7812ACB7-A7C4-4CC1-AE69-5446A264F7AD}" dt="2021-08-20T12:11:21.741" v="10" actId="2890"/>
        <pc:sldMkLst>
          <pc:docMk/>
          <pc:sldMk cId="1666354249" sldId="340"/>
        </pc:sldMkLst>
      </pc:sldChg>
      <pc:sldChg chg="add">
        <pc:chgData name="Lal,Ratan" userId="4aa2f7af-a8f9-4b39-9bfa-af7375b87563" providerId="ADAL" clId="{7812ACB7-A7C4-4CC1-AE69-5446A264F7AD}" dt="2021-08-20T12:11:22.106" v="11" actId="2890"/>
        <pc:sldMkLst>
          <pc:docMk/>
          <pc:sldMk cId="2958945378" sldId="341"/>
        </pc:sldMkLst>
      </pc:sldChg>
      <pc:sldChg chg="add">
        <pc:chgData name="Lal,Ratan" userId="4aa2f7af-a8f9-4b39-9bfa-af7375b87563" providerId="ADAL" clId="{7812ACB7-A7C4-4CC1-AE69-5446A264F7AD}" dt="2021-08-20T12:11:22.454" v="12" actId="2890"/>
        <pc:sldMkLst>
          <pc:docMk/>
          <pc:sldMk cId="2457588331" sldId="342"/>
        </pc:sldMkLst>
      </pc:sldChg>
      <pc:sldChg chg="add">
        <pc:chgData name="Lal,Ratan" userId="4aa2f7af-a8f9-4b39-9bfa-af7375b87563" providerId="ADAL" clId="{7812ACB7-A7C4-4CC1-AE69-5446A264F7AD}" dt="2021-08-20T12:11:22.708" v="13" actId="2890"/>
        <pc:sldMkLst>
          <pc:docMk/>
          <pc:sldMk cId="2344865666" sldId="343"/>
        </pc:sldMkLst>
      </pc:sldChg>
    </pc:docChg>
  </pc:docChgLst>
  <pc:docChgLst>
    <pc:chgData name="Ratan Lal" userId="4aa2f7af-a8f9-4b39-9bfa-af7375b87563" providerId="ADAL" clId="{7E0BD497-0690-EA4F-BCC2-1A388F3CE25B}"/>
    <pc:docChg chg="modSld">
      <pc:chgData name="Ratan Lal" userId="4aa2f7af-a8f9-4b39-9bfa-af7375b87563" providerId="ADAL" clId="{7E0BD497-0690-EA4F-BCC2-1A388F3CE25B}" dt="2022-01-20T01:39:47.606" v="3" actId="20577"/>
      <pc:docMkLst>
        <pc:docMk/>
      </pc:docMkLst>
      <pc:sldChg chg="modSp mod">
        <pc:chgData name="Ratan Lal" userId="4aa2f7af-a8f9-4b39-9bfa-af7375b87563" providerId="ADAL" clId="{7E0BD497-0690-EA4F-BCC2-1A388F3CE25B}" dt="2022-01-20T01:39:47.606" v="3" actId="20577"/>
        <pc:sldMkLst>
          <pc:docMk/>
          <pc:sldMk cId="0" sldId="272"/>
        </pc:sldMkLst>
        <pc:spChg chg="mod">
          <ac:chgData name="Ratan Lal" userId="4aa2f7af-a8f9-4b39-9bfa-af7375b87563" providerId="ADAL" clId="{7E0BD497-0690-EA4F-BCC2-1A388F3CE25B}" dt="2022-01-20T01:39:47.606" v="3" actId="20577"/>
          <ac:spMkLst>
            <pc:docMk/>
            <pc:sldMk cId="0" sldId="272"/>
            <ac:spMk id="1024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96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2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Spring </a:t>
            </a:r>
            <a:r>
              <a:rPr lang="en-US"/>
              <a:t>Framework Annotations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A10B-D5CF-46F4-B1AB-F9CCA405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049A-7055-4FB2-A027-EF5A0B18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@Scope</a:t>
            </a:r>
          </a:p>
          <a:p>
            <a:pPr lvl="1"/>
            <a:r>
              <a:rPr lang="en-US" dirty="0"/>
              <a:t>used to define the scope of a @Component class</a:t>
            </a:r>
          </a:p>
          <a:p>
            <a:pPr lvl="1"/>
            <a:r>
              <a:rPr lang="en-US" dirty="0"/>
              <a:t>can be either singleton, prototype, request, session or some custom scope</a:t>
            </a:r>
          </a:p>
          <a:p>
            <a:r>
              <a:rPr lang="en-US" sz="3200" dirty="0"/>
              <a:t>@Lazy</a:t>
            </a:r>
          </a:p>
          <a:p>
            <a:pPr lvl="1"/>
            <a:r>
              <a:rPr lang="en-US" dirty="0"/>
              <a:t>used in the component class</a:t>
            </a:r>
          </a:p>
          <a:p>
            <a:pPr lvl="1"/>
            <a:r>
              <a:rPr lang="en-US" dirty="0"/>
              <a:t>indicate that a bean is to be initialized lazily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7D3B0-8E74-4189-8F95-6F5B5B32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4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Spring Annotations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Spring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Annotations</a:t>
            </a:r>
          </a:p>
          <a:p>
            <a:pPr lvl="1" eaLnBrk="1" hangingPunct="1"/>
            <a:r>
              <a:rPr lang="en-US" sz="2400" dirty="0"/>
              <a:t>Spring Boot’s annotations are key to getting up to speed with the framework. </a:t>
            </a:r>
          </a:p>
          <a:p>
            <a:pPr lvl="1" eaLnBrk="1" hangingPunct="1"/>
            <a:r>
              <a:rPr lang="en-US" sz="2400" dirty="0"/>
              <a:t>They allow you to direct the framework to do your bidding, taking control and overriding its defaults when needed.</a:t>
            </a:r>
          </a:p>
          <a:p>
            <a:pPr lvl="1" eaLnBrk="1" hangingPunct="1"/>
            <a:r>
              <a:rPr lang="en-US" sz="2400" dirty="0"/>
              <a:t>Annotations are quick, easy to use, and orders of magnitude faster than building the equivalent functionality yourself.</a:t>
            </a:r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A10B-D5CF-46F4-B1AB-F9CCA405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049A-7055-4FB2-A027-EF5A0B18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Setup</a:t>
            </a:r>
          </a:p>
          <a:p>
            <a:pPr lvl="1"/>
            <a:r>
              <a:rPr lang="en-US" dirty="0"/>
              <a:t>@SpringBootApplication</a:t>
            </a:r>
          </a:p>
          <a:p>
            <a:pPr lvl="1"/>
            <a:r>
              <a:rPr lang="en-US" dirty="0"/>
              <a:t>@Configuration</a:t>
            </a:r>
          </a:p>
          <a:p>
            <a:pPr lvl="1"/>
            <a:r>
              <a:rPr lang="en-US" dirty="0"/>
              <a:t>@ComponentScan</a:t>
            </a:r>
          </a:p>
          <a:p>
            <a:pPr lvl="1"/>
            <a:r>
              <a:rPr lang="en-US" dirty="0"/>
              <a:t>@EnableAutoConfiguration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7D3B0-8E74-4189-8F95-6F5B5B32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4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A10B-D5CF-46F4-B1AB-F9CCA405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049A-7055-4FB2-A027-EF5A0B18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Framework Basic Annotations</a:t>
            </a:r>
          </a:p>
          <a:p>
            <a:pPr lvl="1"/>
            <a:r>
              <a:rPr lang="en-US" dirty="0"/>
              <a:t>@Autowired</a:t>
            </a:r>
          </a:p>
          <a:p>
            <a:pPr lvl="2"/>
            <a:r>
              <a:rPr lang="en-US" dirty="0"/>
              <a:t>@Qualifier</a:t>
            </a:r>
          </a:p>
          <a:p>
            <a:pPr lvl="1"/>
            <a:r>
              <a:rPr lang="en-US" dirty="0"/>
              <a:t>@Scope</a:t>
            </a:r>
          </a:p>
          <a:p>
            <a:pPr lvl="1"/>
            <a:r>
              <a:rPr lang="en-US" dirty="0"/>
              <a:t>@Lazy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7D3B0-8E74-4189-8F95-6F5B5B32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04FE-C063-4C6C-B26D-F6FF8BC4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EA75-9CD9-4A44-BB78-C6168454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105400"/>
          </a:xfrm>
        </p:spPr>
        <p:txBody>
          <a:bodyPr/>
          <a:lstStyle/>
          <a:p>
            <a:r>
              <a:rPr lang="en-US" dirty="0"/>
              <a:t>@SpringBootApplication</a:t>
            </a:r>
          </a:p>
          <a:p>
            <a:pPr marL="0" indent="0">
              <a:buNone/>
            </a:pPr>
            <a:r>
              <a:rPr lang="en-US" sz="2000" dirty="0"/>
              <a:t>If you have been using Spring Boot for a long time, then you know that we need to annotate our Application class or Main class with quite a lot of annotations to start with, for example:</a:t>
            </a:r>
          </a:p>
          <a:p>
            <a:pPr lvl="1"/>
            <a:r>
              <a:rPr lang="en-US" sz="2000" dirty="0"/>
              <a:t>@Configuration to enable Java-based configuration</a:t>
            </a:r>
          </a:p>
          <a:p>
            <a:pPr lvl="1"/>
            <a:r>
              <a:rPr lang="en-US" sz="2000" dirty="0"/>
              <a:t>@ComponentScan to enable component scanning</a:t>
            </a:r>
          </a:p>
          <a:p>
            <a:pPr lvl="1"/>
            <a:r>
              <a:rPr lang="en-US" sz="2000" dirty="0"/>
              <a:t>@EnableAutoConfiguration to enable Spring Boot's auto-configuration feature</a:t>
            </a:r>
          </a:p>
          <a:p>
            <a:pPr lvl="1"/>
            <a:r>
              <a:rPr lang="en-US" sz="2000" dirty="0"/>
              <a:t>But now you can do all that by just annotating your Application class with @SpringBootApplication</a:t>
            </a:r>
          </a:p>
          <a:p>
            <a:pPr lvl="1"/>
            <a:r>
              <a:rPr lang="en-US" sz="2000" dirty="0"/>
              <a:t>This annotation is available from Spring 1.2 onwards, which means that if you are running on lower Spring Boot versions, then you still need to use @Configuration, @CompnentScan, and @EnableAutoConfiguration if you need those features.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43FE5-25E9-41BA-8A72-EA4869E4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7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04FE-C063-4C6C-B26D-F6FF8BC4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@SpringBootApplication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EA75-9CD9-4A44-BB78-C6168454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package </a:t>
            </a:r>
            <a:r>
              <a:rPr lang="en-US" sz="2000" dirty="0" err="1"/>
              <a:t>com.example.demo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org.springframework.boot.SpringApplication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org.springframework.boot.autoconfigure.SpringBootApplication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@SpringBootApplication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DemoApplication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	 </a:t>
            </a:r>
            <a:r>
              <a:rPr lang="en-US" sz="2000" dirty="0" err="1"/>
              <a:t>SpringApplication.run</a:t>
            </a:r>
            <a:r>
              <a:rPr lang="en-US" sz="2000" dirty="0"/>
              <a:t>(</a:t>
            </a:r>
            <a:r>
              <a:rPr lang="en-US" sz="2000" dirty="0" err="1"/>
              <a:t>DemoApplication.class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43FE5-25E9-41BA-8A72-EA4869E4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6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F4A7-1CBA-42C6-BFF8-131BC266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E3F1-A1AB-48EC-9A6E-4C2018FF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953000"/>
          </a:xfrm>
        </p:spPr>
        <p:txBody>
          <a:bodyPr/>
          <a:lstStyle/>
          <a:p>
            <a:r>
              <a:rPr lang="en-US" sz="2800" dirty="0"/>
              <a:t>@Configuration</a:t>
            </a:r>
          </a:p>
          <a:p>
            <a:pPr lvl="1"/>
            <a:r>
              <a:rPr lang="en-US" sz="2400" dirty="0"/>
              <a:t>  superseded by @SpringBootApplication</a:t>
            </a:r>
          </a:p>
          <a:p>
            <a:pPr lvl="1"/>
            <a:r>
              <a:rPr lang="en-US" sz="2400" dirty="0"/>
              <a:t> @Configuration enables Java configuration and lets you use Spring Beans in the class</a:t>
            </a:r>
          </a:p>
          <a:p>
            <a:r>
              <a:rPr lang="en-US" sz="2800" dirty="0"/>
              <a:t>@EnableAutoConfiguration</a:t>
            </a:r>
          </a:p>
          <a:p>
            <a:pPr lvl="1"/>
            <a:r>
              <a:rPr lang="en-US" sz="2400" dirty="0"/>
              <a:t>The @EnableAutoConfiguration annotation enables Spring Boot to auto-configure the application context</a:t>
            </a:r>
          </a:p>
          <a:p>
            <a:pPr lvl="1"/>
            <a:r>
              <a:rPr lang="en-US" sz="2400" dirty="0"/>
              <a:t>Therefore, it automatically creates, and registers beans based on both the included jar files in the </a:t>
            </a:r>
            <a:r>
              <a:rPr lang="en-US" sz="2400" dirty="0" err="1"/>
              <a:t>classpath</a:t>
            </a:r>
            <a:r>
              <a:rPr lang="en-US" sz="2400" dirty="0"/>
              <a:t> and the beans defined by 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B1EC9-194B-481B-BD1B-E3C99AD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F4A7-1CBA-42C6-BFF8-131BC266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E3F1-A1AB-48EC-9A6E-4C2018FF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@ComponentScan</a:t>
            </a:r>
          </a:p>
          <a:p>
            <a:pPr lvl="1"/>
            <a:r>
              <a:rPr lang="en-US" sz="2400" dirty="0"/>
              <a:t>Also superseded by @SpringBootApplication</a:t>
            </a:r>
          </a:p>
          <a:p>
            <a:pPr lvl="1"/>
            <a:r>
              <a:rPr lang="en-US" sz="2400" dirty="0"/>
              <a:t>@ComponentScan enables component scanning</a:t>
            </a:r>
          </a:p>
          <a:p>
            <a:pPr lvl="1"/>
            <a:r>
              <a:rPr lang="en-US" sz="2400" dirty="0"/>
              <a:t> It means controller classes and components you create can be discovered by the framework; it marks classes to be discovered with @Controller</a:t>
            </a:r>
          </a:p>
          <a:p>
            <a:pPr lvl="1"/>
            <a:r>
              <a:rPr lang="en-US" sz="2400" dirty="0"/>
              <a:t>If you include the @ComponentScan annotation, then all application components will be registered as Spring Beans automatically </a:t>
            </a:r>
          </a:p>
          <a:p>
            <a:pPr lvl="1"/>
            <a:r>
              <a:rPr lang="en-US" sz="2400" dirty="0"/>
              <a:t>That includes @Service, @Component, @Repository, @Controller, and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B1EC9-194B-481B-BD1B-E3C99AD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0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A10B-D5CF-46F4-B1AB-F9CCA405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049A-7055-4FB2-A027-EF5A0B18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@Autowired</a:t>
            </a:r>
          </a:p>
          <a:p>
            <a:pPr lvl="1"/>
            <a:r>
              <a:rPr lang="en-US" dirty="0"/>
              <a:t>used to auto-wire spring bean on setter methods, constructor and instance variable</a:t>
            </a:r>
          </a:p>
          <a:p>
            <a:pPr lvl="1"/>
            <a:r>
              <a:rPr lang="en-US" dirty="0"/>
              <a:t>inject object dependency implicitly</a:t>
            </a:r>
            <a:endParaRPr lang="en-US" sz="3200" dirty="0"/>
          </a:p>
          <a:p>
            <a:r>
              <a:rPr lang="en-US" sz="3200" dirty="0"/>
              <a:t>@Qualifier</a:t>
            </a:r>
          </a:p>
          <a:p>
            <a:pPr lvl="1"/>
            <a:r>
              <a:rPr lang="en-US" dirty="0"/>
              <a:t>used along with @Autowired annotation</a:t>
            </a:r>
          </a:p>
          <a:p>
            <a:pPr lvl="1"/>
            <a:r>
              <a:rPr lang="en-US" dirty="0"/>
              <a:t>individual constructor arguments or method parameters can be specified by using this annotation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7D3B0-8E74-4189-8F95-6F5B5B32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38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5392</TotalTime>
  <Words>512</Words>
  <Application>Microsoft Office PowerPoint</Application>
  <PresentationFormat>On-screen Show (4:3)</PresentationFormat>
  <Paragraphs>79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Tahoma</vt:lpstr>
      <vt:lpstr>Times New Roman</vt:lpstr>
      <vt:lpstr>Wingdings</vt:lpstr>
      <vt:lpstr>courseSlidesMM</vt:lpstr>
      <vt:lpstr>Spring Framework Annotations</vt:lpstr>
      <vt:lpstr>Spring</vt:lpstr>
      <vt:lpstr>Spring</vt:lpstr>
      <vt:lpstr>Spring</vt:lpstr>
      <vt:lpstr>Basic Setup</vt:lpstr>
      <vt:lpstr>@SpringBootApplication Example</vt:lpstr>
      <vt:lpstr>Basic Setup</vt:lpstr>
      <vt:lpstr>Basic Setup</vt:lpstr>
      <vt:lpstr>Spring</vt:lpstr>
      <vt:lpstr>Spring</vt:lpstr>
      <vt:lpstr>Spring Annotations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Lal,Ratan</cp:lastModifiedBy>
  <cp:revision>555</cp:revision>
  <cp:lastPrinted>2012-10-22T22:54:57Z</cp:lastPrinted>
  <dcterms:created xsi:type="dcterms:W3CDTF">1995-06-02T22:19:30Z</dcterms:created>
  <dcterms:modified xsi:type="dcterms:W3CDTF">2022-04-11T22:01:07Z</dcterms:modified>
</cp:coreProperties>
</file>