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2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18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7979B-F49C-054F-A875-E4DA1AB5DF06}" v="30" dt="2022-01-20T12:01:55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479" autoAdjust="0"/>
  </p:normalViewPr>
  <p:slideViewPr>
    <p:cSldViewPr>
      <p:cViewPr varScale="1">
        <p:scale>
          <a:sx n="106" d="100"/>
          <a:sy n="106" d="100"/>
        </p:scale>
        <p:origin x="13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,Ratan" userId="4aa2f7af-a8f9-4b39-9bfa-af7375b87563" providerId="ADAL" clId="{7812ACB7-A7C4-4CC1-AE69-5446A264F7AD}"/>
    <pc:docChg chg="undo custSel addSld delSld">
      <pc:chgData name="Lal,Ratan" userId="4aa2f7af-a8f9-4b39-9bfa-af7375b87563" providerId="ADAL" clId="{7812ACB7-A7C4-4CC1-AE69-5446A264F7AD}" dt="2021-08-20T12:11:22.708" v="13" actId="2890"/>
      <pc:docMkLst>
        <pc:docMk/>
      </pc:docMkLst>
      <pc:sldChg chg="add del">
        <pc:chgData name="Lal,Ratan" userId="4aa2f7af-a8f9-4b39-9bfa-af7375b87563" providerId="ADAL" clId="{7812ACB7-A7C4-4CC1-AE69-5446A264F7AD}" dt="2021-08-20T12:11:02.041" v="1" actId="2890"/>
        <pc:sldMkLst>
          <pc:docMk/>
          <pc:sldMk cId="3824413532" sldId="332"/>
        </pc:sldMkLst>
      </pc:sldChg>
      <pc:sldChg chg="add">
        <pc:chgData name="Lal,Ratan" userId="4aa2f7af-a8f9-4b39-9bfa-af7375b87563" providerId="ADAL" clId="{7812ACB7-A7C4-4CC1-AE69-5446A264F7AD}" dt="2021-08-20T12:11:14.704" v="2" actId="2890"/>
        <pc:sldMkLst>
          <pc:docMk/>
          <pc:sldMk cId="4198037212" sldId="332"/>
        </pc:sldMkLst>
      </pc:sldChg>
      <pc:sldChg chg="add">
        <pc:chgData name="Lal,Ratan" userId="4aa2f7af-a8f9-4b39-9bfa-af7375b87563" providerId="ADAL" clId="{7812ACB7-A7C4-4CC1-AE69-5446A264F7AD}" dt="2021-08-20T12:11:17.429" v="3" actId="2890"/>
        <pc:sldMkLst>
          <pc:docMk/>
          <pc:sldMk cId="3045324208" sldId="333"/>
        </pc:sldMkLst>
      </pc:sldChg>
      <pc:sldChg chg="add">
        <pc:chgData name="Lal,Ratan" userId="4aa2f7af-a8f9-4b39-9bfa-af7375b87563" providerId="ADAL" clId="{7812ACB7-A7C4-4CC1-AE69-5446A264F7AD}" dt="2021-08-20T12:11:18.126" v="4" actId="2890"/>
        <pc:sldMkLst>
          <pc:docMk/>
          <pc:sldMk cId="1795112961" sldId="334"/>
        </pc:sldMkLst>
      </pc:sldChg>
      <pc:sldChg chg="add">
        <pc:chgData name="Lal,Ratan" userId="4aa2f7af-a8f9-4b39-9bfa-af7375b87563" providerId="ADAL" clId="{7812ACB7-A7C4-4CC1-AE69-5446A264F7AD}" dt="2021-08-20T12:11:18.728" v="5" actId="2890"/>
        <pc:sldMkLst>
          <pc:docMk/>
          <pc:sldMk cId="1567324327" sldId="335"/>
        </pc:sldMkLst>
      </pc:sldChg>
      <pc:sldChg chg="add">
        <pc:chgData name="Lal,Ratan" userId="4aa2f7af-a8f9-4b39-9bfa-af7375b87563" providerId="ADAL" clId="{7812ACB7-A7C4-4CC1-AE69-5446A264F7AD}" dt="2021-08-20T12:11:19.632" v="6" actId="2890"/>
        <pc:sldMkLst>
          <pc:docMk/>
          <pc:sldMk cId="3416213830" sldId="336"/>
        </pc:sldMkLst>
      </pc:sldChg>
      <pc:sldChg chg="add">
        <pc:chgData name="Lal,Ratan" userId="4aa2f7af-a8f9-4b39-9bfa-af7375b87563" providerId="ADAL" clId="{7812ACB7-A7C4-4CC1-AE69-5446A264F7AD}" dt="2021-08-20T12:11:20.573" v="7" actId="2890"/>
        <pc:sldMkLst>
          <pc:docMk/>
          <pc:sldMk cId="1674384289" sldId="337"/>
        </pc:sldMkLst>
      </pc:sldChg>
      <pc:sldChg chg="add">
        <pc:chgData name="Lal,Ratan" userId="4aa2f7af-a8f9-4b39-9bfa-af7375b87563" providerId="ADAL" clId="{7812ACB7-A7C4-4CC1-AE69-5446A264F7AD}" dt="2021-08-20T12:11:21.145" v="8" actId="2890"/>
        <pc:sldMkLst>
          <pc:docMk/>
          <pc:sldMk cId="1865152055" sldId="338"/>
        </pc:sldMkLst>
      </pc:sldChg>
      <pc:sldChg chg="add">
        <pc:chgData name="Lal,Ratan" userId="4aa2f7af-a8f9-4b39-9bfa-af7375b87563" providerId="ADAL" clId="{7812ACB7-A7C4-4CC1-AE69-5446A264F7AD}" dt="2021-08-20T12:11:21.477" v="9" actId="2890"/>
        <pc:sldMkLst>
          <pc:docMk/>
          <pc:sldMk cId="810371355" sldId="339"/>
        </pc:sldMkLst>
      </pc:sldChg>
      <pc:sldChg chg="add">
        <pc:chgData name="Lal,Ratan" userId="4aa2f7af-a8f9-4b39-9bfa-af7375b87563" providerId="ADAL" clId="{7812ACB7-A7C4-4CC1-AE69-5446A264F7AD}" dt="2021-08-20T12:11:21.741" v="10" actId="2890"/>
        <pc:sldMkLst>
          <pc:docMk/>
          <pc:sldMk cId="1666354249" sldId="340"/>
        </pc:sldMkLst>
      </pc:sldChg>
      <pc:sldChg chg="add">
        <pc:chgData name="Lal,Ratan" userId="4aa2f7af-a8f9-4b39-9bfa-af7375b87563" providerId="ADAL" clId="{7812ACB7-A7C4-4CC1-AE69-5446A264F7AD}" dt="2021-08-20T12:11:22.106" v="11" actId="2890"/>
        <pc:sldMkLst>
          <pc:docMk/>
          <pc:sldMk cId="2958945378" sldId="341"/>
        </pc:sldMkLst>
      </pc:sldChg>
      <pc:sldChg chg="add">
        <pc:chgData name="Lal,Ratan" userId="4aa2f7af-a8f9-4b39-9bfa-af7375b87563" providerId="ADAL" clId="{7812ACB7-A7C4-4CC1-AE69-5446A264F7AD}" dt="2021-08-20T12:11:22.454" v="12" actId="2890"/>
        <pc:sldMkLst>
          <pc:docMk/>
          <pc:sldMk cId="2457588331" sldId="342"/>
        </pc:sldMkLst>
      </pc:sldChg>
      <pc:sldChg chg="add">
        <pc:chgData name="Lal,Ratan" userId="4aa2f7af-a8f9-4b39-9bfa-af7375b87563" providerId="ADAL" clId="{7812ACB7-A7C4-4CC1-AE69-5446A264F7AD}" dt="2021-08-20T12:11:22.708" v="13" actId="2890"/>
        <pc:sldMkLst>
          <pc:docMk/>
          <pc:sldMk cId="2344865666" sldId="343"/>
        </pc:sldMkLst>
      </pc:sldChg>
    </pc:docChg>
  </pc:docChgLst>
  <pc:docChgLst>
    <pc:chgData name="Ratan Lal" userId="4aa2f7af-a8f9-4b39-9bfa-af7375b87563" providerId="ADAL" clId="{7E0BD497-0690-EA4F-BCC2-1A388F3CE25B}"/>
    <pc:docChg chg="modSld">
      <pc:chgData name="Ratan Lal" userId="4aa2f7af-a8f9-4b39-9bfa-af7375b87563" providerId="ADAL" clId="{7E0BD497-0690-EA4F-BCC2-1A388F3CE25B}" dt="2022-01-20T01:39:47.606" v="3" actId="20577"/>
      <pc:docMkLst>
        <pc:docMk/>
      </pc:docMkLst>
      <pc:sldChg chg="modSp mod">
        <pc:chgData name="Ratan Lal" userId="4aa2f7af-a8f9-4b39-9bfa-af7375b87563" providerId="ADAL" clId="{7E0BD497-0690-EA4F-BCC2-1A388F3CE25B}" dt="2022-01-20T01:39:47.606" v="3" actId="20577"/>
        <pc:sldMkLst>
          <pc:docMk/>
          <pc:sldMk cId="0" sldId="272"/>
        </pc:sldMkLst>
        <pc:spChg chg="mod">
          <ac:chgData name="Ratan Lal" userId="4aa2f7af-a8f9-4b39-9bfa-af7375b87563" providerId="ADAL" clId="{7E0BD497-0690-EA4F-BCC2-1A388F3CE25B}" dt="2022-01-20T01:39:47.606" v="3" actId="20577"/>
          <ac:spMkLst>
            <pc:docMk/>
            <pc:sldMk cId="0" sldId="272"/>
            <ac:spMk id="10245" creationId="{00000000-0000-0000-0000-000000000000}"/>
          </ac:spMkLst>
        </pc:spChg>
      </pc:sldChg>
    </pc:docChg>
  </pc:docChgLst>
  <pc:docChgLst>
    <pc:chgData name="Ratan Lal" userId="4aa2f7af-a8f9-4b39-9bfa-af7375b87563" providerId="ADAL" clId="{9497979B-F49C-054F-A875-E4DA1AB5DF06}"/>
    <pc:docChg chg="undo custSel addSld delSld modSld">
      <pc:chgData name="Ratan Lal" userId="4aa2f7af-a8f9-4b39-9bfa-af7375b87563" providerId="ADAL" clId="{9497979B-F49C-054F-A875-E4DA1AB5DF06}" dt="2022-01-20T12:09:00.363" v="2376" actId="20577"/>
      <pc:docMkLst>
        <pc:docMk/>
      </pc:docMkLst>
      <pc:sldChg chg="modSp mod">
        <pc:chgData name="Ratan Lal" userId="4aa2f7af-a8f9-4b39-9bfa-af7375b87563" providerId="ADAL" clId="{9497979B-F49C-054F-A875-E4DA1AB5DF06}" dt="2022-01-20T01:43:05.537" v="45" actId="20577"/>
        <pc:sldMkLst>
          <pc:docMk/>
          <pc:sldMk cId="0" sldId="256"/>
        </pc:sldMkLst>
        <pc:spChg chg="mod">
          <ac:chgData name="Ratan Lal" userId="4aa2f7af-a8f9-4b39-9bfa-af7375b87563" providerId="ADAL" clId="{9497979B-F49C-054F-A875-E4DA1AB5DF06}" dt="2022-01-20T01:43:05.537" v="45" actId="20577"/>
          <ac:spMkLst>
            <pc:docMk/>
            <pc:sldMk cId="0" sldId="256"/>
            <ac:spMk id="9218" creationId="{00000000-0000-0000-0000-000000000000}"/>
          </ac:spMkLst>
        </pc:spChg>
      </pc:sldChg>
      <pc:sldChg chg="modSp mod">
        <pc:chgData name="Ratan Lal" userId="4aa2f7af-a8f9-4b39-9bfa-af7375b87563" providerId="ADAL" clId="{9497979B-F49C-054F-A875-E4DA1AB5DF06}" dt="2022-01-20T11:55:10.111" v="2088" actId="20577"/>
        <pc:sldMkLst>
          <pc:docMk/>
          <pc:sldMk cId="0" sldId="272"/>
        </pc:sldMkLst>
        <pc:spChg chg="mod">
          <ac:chgData name="Ratan Lal" userId="4aa2f7af-a8f9-4b39-9bfa-af7375b87563" providerId="ADAL" clId="{9497979B-F49C-054F-A875-E4DA1AB5DF06}" dt="2022-01-20T10:36:33.393" v="67" actId="20577"/>
          <ac:spMkLst>
            <pc:docMk/>
            <pc:sldMk cId="0" sldId="272"/>
            <ac:spMk id="10244" creationId="{00000000-0000-0000-0000-000000000000}"/>
          </ac:spMkLst>
        </pc:spChg>
        <pc:spChg chg="mod">
          <ac:chgData name="Ratan Lal" userId="4aa2f7af-a8f9-4b39-9bfa-af7375b87563" providerId="ADAL" clId="{9497979B-F49C-054F-A875-E4DA1AB5DF06}" dt="2022-01-20T11:55:10.111" v="2088" actId="20577"/>
          <ac:spMkLst>
            <pc:docMk/>
            <pc:sldMk cId="0" sldId="272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3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5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2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1"/>
        </pc:sldMkLst>
      </pc:sldChg>
      <pc:sldChg chg="modSp">
        <pc:chgData name="Ratan Lal" userId="4aa2f7af-a8f9-4b39-9bfa-af7375b87563" providerId="ADAL" clId="{9497979B-F49C-054F-A875-E4DA1AB5DF06}" dt="2022-01-20T01:44:00.417" v="58"/>
        <pc:sldMkLst>
          <pc:docMk/>
          <pc:sldMk cId="0" sldId="318"/>
        </pc:sldMkLst>
        <pc:spChg chg="mod">
          <ac:chgData name="Ratan Lal" userId="4aa2f7af-a8f9-4b39-9bfa-af7375b87563" providerId="ADAL" clId="{9497979B-F49C-054F-A875-E4DA1AB5DF06}" dt="2022-01-20T01:44:00.417" v="58"/>
          <ac:spMkLst>
            <pc:docMk/>
            <pc:sldMk cId="0" sldId="318"/>
            <ac:spMk id="26626" creationId="{00000000-0000-0000-0000-000000000000}"/>
          </ac:spMkLst>
        </pc:spChg>
      </pc:sldChg>
      <pc:sldChg chg="modSp add del mod">
        <pc:chgData name="Ratan Lal" userId="4aa2f7af-a8f9-4b39-9bfa-af7375b87563" providerId="ADAL" clId="{9497979B-F49C-054F-A875-E4DA1AB5DF06}" dt="2022-01-20T10:58:39.426" v="1322" actId="2696"/>
        <pc:sldMkLst>
          <pc:docMk/>
          <pc:sldMk cId="823357494" sldId="319"/>
        </pc:sldMkLst>
        <pc:spChg chg="mod">
          <ac:chgData name="Ratan Lal" userId="4aa2f7af-a8f9-4b39-9bfa-af7375b87563" providerId="ADAL" clId="{9497979B-F49C-054F-A875-E4DA1AB5DF06}" dt="2022-01-20T10:48:50.178" v="647"/>
          <ac:spMkLst>
            <pc:docMk/>
            <pc:sldMk cId="823357494" sldId="319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2:39.221" v="1979" actId="14100"/>
        <pc:sldMkLst>
          <pc:docMk/>
          <pc:sldMk cId="512485445" sldId="320"/>
        </pc:sldMkLst>
        <pc:spChg chg="mod">
          <ac:chgData name="Ratan Lal" userId="4aa2f7af-a8f9-4b39-9bfa-af7375b87563" providerId="ADAL" clId="{9497979B-F49C-054F-A875-E4DA1AB5DF06}" dt="2022-01-20T11:52:39.221" v="1979" actId="14100"/>
          <ac:spMkLst>
            <pc:docMk/>
            <pc:sldMk cId="512485445" sldId="320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2:09:00.363" v="2376" actId="20577"/>
        <pc:sldMkLst>
          <pc:docMk/>
          <pc:sldMk cId="3164733965" sldId="321"/>
        </pc:sldMkLst>
        <pc:spChg chg="mod">
          <ac:chgData name="Ratan Lal" userId="4aa2f7af-a8f9-4b39-9bfa-af7375b87563" providerId="ADAL" clId="{9497979B-F49C-054F-A875-E4DA1AB5DF06}" dt="2022-01-20T12:09:00.363" v="2376" actId="20577"/>
          <ac:spMkLst>
            <pc:docMk/>
            <pc:sldMk cId="3164733965" sldId="321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3:27.816" v="1988" actId="5793"/>
        <pc:sldMkLst>
          <pc:docMk/>
          <pc:sldMk cId="326242797" sldId="322"/>
        </pc:sldMkLst>
        <pc:spChg chg="mod">
          <ac:chgData name="Ratan Lal" userId="4aa2f7af-a8f9-4b39-9bfa-af7375b87563" providerId="ADAL" clId="{9497979B-F49C-054F-A875-E4DA1AB5DF06}" dt="2022-01-20T11:53:27.816" v="1988" actId="5793"/>
          <ac:spMkLst>
            <pc:docMk/>
            <pc:sldMk cId="326242797" sldId="322"/>
            <ac:spMk id="10245" creationId="{00000000-0000-0000-0000-000000000000}"/>
          </ac:spMkLst>
        </pc:spChg>
      </pc:sldChg>
      <pc:sldChg chg="add del">
        <pc:chgData name="Ratan Lal" userId="4aa2f7af-a8f9-4b39-9bfa-af7375b87563" providerId="ADAL" clId="{9497979B-F49C-054F-A875-E4DA1AB5DF06}" dt="2022-01-20T11:04:55.135" v="1345"/>
        <pc:sldMkLst>
          <pc:docMk/>
          <pc:sldMk cId="2974279179" sldId="322"/>
        </pc:sldMkLst>
      </pc:sldChg>
      <pc:sldChg chg="modSp add mod">
        <pc:chgData name="Ratan Lal" userId="4aa2f7af-a8f9-4b39-9bfa-af7375b87563" providerId="ADAL" clId="{9497979B-F49C-054F-A875-E4DA1AB5DF06}" dt="2022-01-20T12:02:55.054" v="2366" actId="5793"/>
        <pc:sldMkLst>
          <pc:docMk/>
          <pc:sldMk cId="756419649" sldId="323"/>
        </pc:sldMkLst>
        <pc:spChg chg="mod">
          <ac:chgData name="Ratan Lal" userId="4aa2f7af-a8f9-4b39-9bfa-af7375b87563" providerId="ADAL" clId="{9497979B-F49C-054F-A875-E4DA1AB5DF06}" dt="2022-01-20T12:02:55.054" v="2366" actId="5793"/>
          <ac:spMkLst>
            <pc:docMk/>
            <pc:sldMk cId="756419649" sldId="323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95207860" sldId="32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182588923" sldId="32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844263014" sldId="32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692820807" sldId="328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80549176" sldId="32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3244429433" sldId="331"/>
        </pc:sldMkLst>
      </pc:sldChg>
    </pc:docChg>
  </pc:docChgLst>
  <pc:docChgLst>
    <pc:chgData name="Ratan Lal" userId="4aa2f7af-a8f9-4b39-9bfa-af7375b87563" providerId="ADAL" clId="{9CA3C502-5C68-7E4D-823E-979B8C53A3A9}"/>
    <pc:docChg chg="delSld">
      <pc:chgData name="Ratan Lal" userId="4aa2f7af-a8f9-4b39-9bfa-af7375b87563" providerId="ADAL" clId="{9CA3C502-5C68-7E4D-823E-979B8C53A3A9}" dt="2021-08-23T07:20:04.787" v="0" actId="2696"/>
      <pc:docMkLst>
        <pc:docMk/>
      </pc:docMkLst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4198037212" sldId="33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045324208" sldId="333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795112961" sldId="334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567324327" sldId="335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416213830" sldId="336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74384289" sldId="337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865152055" sldId="338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810371355" sldId="339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66354249" sldId="340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958945378" sldId="341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457588331" sldId="34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344865666" sldId="3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E43DD5-9C30-4FB1-BEC0-9271CBAD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91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5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6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98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E19FD0-9DBA-4427-9AE1-C14F0DCF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4773-C0B5-4DE8-9BF2-CCAF4260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12FF-79BB-4848-828C-F5692FC86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6CF6-DA14-46AF-8EBB-14DFD4797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24000"/>
            <a:ext cx="3810000" cy="2227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903663"/>
            <a:ext cx="3810000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0DBE-4ED4-4166-B612-8CC2F5432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C768F-F860-49C5-A282-5A4EC1E06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9913-CF50-423B-B39A-6B90A666C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D6D20-A11B-4ECB-9C9E-68C2D3F66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DC7-52D8-4B98-9483-FF0C5C7C4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9691-B305-45F7-9D51-03B68F001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6874-6410-411A-9190-E5501C329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174F-B519-4273-8F78-FB7C6A7EB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7BC4-4EF0-4D91-80D6-DE0403FF9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7707" name="Rectangle 11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7708" name="Rectangle 12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762000" y="6324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  <p:sp>
        <p:nvSpPr>
          <p:cNvPr id="797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1BAAE06C-A97F-4FCA-9232-D35FDDB1A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util/Vecto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Methods </a:t>
            </a:r>
            <a:r>
              <a:rPr lang="en-US"/>
              <a:t>of Stack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447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Methods of Stack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The End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Stack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1" eaLnBrk="1" hangingPunct="1">
              <a:buClr>
                <a:srgbClr val="0033CC"/>
              </a:buClr>
            </a:pPr>
            <a:r>
              <a:rPr lang="en-US" sz="3200" dirty="0"/>
              <a:t>Creation of Stack</a:t>
            </a:r>
          </a:p>
          <a:p>
            <a:pPr lvl="2" eaLnBrk="1" hangingPunct="1">
              <a:buClr>
                <a:srgbClr val="0033CC"/>
              </a:buClr>
            </a:pPr>
            <a:r>
              <a:rPr lang="en-US" sz="2800" dirty="0"/>
              <a:t>Stack&lt;E&gt; stack = new Stack&lt;E&gt;();</a:t>
            </a:r>
          </a:p>
          <a:p>
            <a:pPr lvl="1" eaLnBrk="1" hangingPunct="1">
              <a:buClr>
                <a:srgbClr val="0033CC"/>
              </a:buClr>
            </a:pPr>
            <a:r>
              <a:rPr lang="en-US" sz="3200" dirty="0"/>
              <a:t>example:</a:t>
            </a:r>
            <a:endParaRPr lang="sv-SE" sz="2800" dirty="0"/>
          </a:p>
          <a:p>
            <a:pPr marL="914400" lvl="2" indent="0" eaLnBrk="1" hangingPunct="1">
              <a:buClr>
                <a:srgbClr val="0033CC"/>
              </a:buClr>
              <a:buNone/>
            </a:pPr>
            <a:r>
              <a:rPr lang="sv-S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Stack&lt;Integer&gt; stack = new Stack&lt;Integer&gt;();</a:t>
            </a:r>
          </a:p>
          <a:p>
            <a:pPr marL="914400" lvl="2" indent="0" eaLnBrk="1" hangingPunct="1">
              <a:buClr>
                <a:srgbClr val="0033CC"/>
              </a:buClr>
              <a:buNone/>
            </a:pPr>
            <a:endParaRPr lang="en-US" sz="2800" dirty="0"/>
          </a:p>
          <a:p>
            <a:pPr marL="914400" lvl="2" indent="0" eaLnBrk="1" hangingPunct="1">
              <a:buClr>
                <a:srgbClr val="FF0000"/>
              </a:buCl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867E-AF79-403D-AE33-4BB185EF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5514-B207-4473-8FFE-FB9CC899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push(E item): E</a:t>
            </a:r>
          </a:p>
          <a:p>
            <a:pPr lvl="1"/>
            <a:r>
              <a:rPr lang="en-US" dirty="0"/>
              <a:t>pushes an item onto the top of this stack. </a:t>
            </a:r>
          </a:p>
          <a:p>
            <a:pPr lvl="1"/>
            <a:r>
              <a:rPr lang="en-US" dirty="0"/>
              <a:t>the method accepts one parameter element of type Stack and refers to the element to be pushed into the stack</a:t>
            </a:r>
          </a:p>
          <a:p>
            <a:pPr lvl="1"/>
            <a:r>
              <a:rPr lang="en-US" dirty="0"/>
              <a:t>example: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Stack&lt;String&gt;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str_stack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Stack&lt;String&gt;();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str_stack.push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("patterns");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A045-8877-4FE8-9BDD-9701981B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4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6B9D-10A5-4EE6-AC58-7A2E5D15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F766-A3E5-4000-BA0E-2D131394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953000"/>
          </a:xfrm>
        </p:spPr>
        <p:txBody>
          <a:bodyPr/>
          <a:lstStyle/>
          <a:p>
            <a:r>
              <a:rPr lang="en-US" dirty="0"/>
              <a:t>pop(): E </a:t>
            </a:r>
          </a:p>
          <a:p>
            <a:pPr lvl="1"/>
            <a:r>
              <a:rPr lang="en-US" dirty="0"/>
              <a:t>removes the object at the top of this stack and returns that object as the value of this function</a:t>
            </a:r>
          </a:p>
          <a:p>
            <a:r>
              <a:rPr lang="en-US" sz="2400" dirty="0"/>
              <a:t>Throws:</a:t>
            </a:r>
          </a:p>
          <a:p>
            <a:pPr lvl="1"/>
            <a:r>
              <a:rPr lang="en-US" sz="2000" dirty="0" err="1"/>
              <a:t>EmptyStackException</a:t>
            </a:r>
            <a:r>
              <a:rPr lang="en-US" sz="2000" dirty="0"/>
              <a:t> - if this stack is empty</a:t>
            </a:r>
            <a:endParaRPr lang="en-US" sz="2400" dirty="0"/>
          </a:p>
          <a:p>
            <a:r>
              <a:rPr lang="en-US" sz="2400" dirty="0"/>
              <a:t>example: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Stack&lt;String&gt;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str_stack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Stack&lt;String&gt;();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str_stack.push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("patterns");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str_stack.pop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D381E-44E1-4EDF-B50D-937EABD5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8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5F52-6E10-4297-8EED-43D2BF33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09EF-803F-43F5-9A65-092C50A2A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peek(): E </a:t>
            </a:r>
          </a:p>
          <a:p>
            <a:pPr lvl="1"/>
            <a:r>
              <a:rPr lang="en-US" sz="2000" dirty="0"/>
              <a:t>looks at the object at the top of this stack without removing it from the stack</a:t>
            </a:r>
          </a:p>
          <a:p>
            <a:pPr lvl="1"/>
            <a:r>
              <a:rPr lang="en-US" sz="2000" dirty="0"/>
              <a:t>returns the object at the top of this stack (the last item of the Vector object)</a:t>
            </a:r>
          </a:p>
          <a:p>
            <a:pPr lvl="1"/>
            <a:r>
              <a:rPr lang="en-US" sz="2000" dirty="0"/>
              <a:t>Throws:</a:t>
            </a:r>
          </a:p>
          <a:p>
            <a:pPr lvl="1"/>
            <a:r>
              <a:rPr lang="en-US" sz="2000" dirty="0" err="1"/>
              <a:t>EmptyStackException</a:t>
            </a:r>
            <a:r>
              <a:rPr lang="en-US" sz="2000" dirty="0"/>
              <a:t> - if this stack is empty.</a:t>
            </a:r>
          </a:p>
          <a:p>
            <a:pPr lvl="1"/>
            <a:r>
              <a:rPr lang="en-US" sz="2000" dirty="0"/>
              <a:t>example: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Stack&lt;String&gt;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str_stack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Stack&lt;String&gt;();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str_stack.push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("patterns");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("The Top element is"+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str_stack.peek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C77B6-FC15-4FB9-9CE6-62F1B3EA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2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7040-C781-41B0-9139-0EB6D7AF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1D11-8B7B-4BE8-BDAE-D7248ED6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empty(): Boolean</a:t>
            </a:r>
          </a:p>
          <a:p>
            <a:pPr lvl="1"/>
            <a:r>
              <a:rPr lang="en-US" dirty="0"/>
              <a:t>tests if this stack is empty</a:t>
            </a:r>
          </a:p>
          <a:p>
            <a:pPr lvl="1"/>
            <a:r>
              <a:rPr lang="en-US" dirty="0"/>
              <a:t>returns true if and only if this stack contains no items; false otherwise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Stack&lt;String&gt;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str_stack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Stack&lt;String&gt;();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str_stack.push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("patterns");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("Is stack Empty?"+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str_stack.empty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8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A467D-F6F9-45CB-8724-80ADE487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5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6CEC-4F5F-4D49-8FA6-0D38F9A1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84C5-C1DC-47D8-B162-E249FB6D5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search(Object o): int</a:t>
            </a:r>
          </a:p>
          <a:p>
            <a:pPr lvl="1"/>
            <a:r>
              <a:rPr lang="en-US" sz="2400" dirty="0"/>
              <a:t>this method in Java is used to search for an element in the stack and get its distance from the top </a:t>
            </a:r>
          </a:p>
          <a:p>
            <a:pPr lvl="1"/>
            <a:r>
              <a:rPr lang="en-US" sz="2400" dirty="0"/>
              <a:t>this method starts the count of the position from 1 and not from 0; the element that is on the top of the stack is at position 1</a:t>
            </a:r>
          </a:p>
          <a:p>
            <a:pPr lvl="1"/>
            <a:r>
              <a:rPr lang="en-US" sz="2400" dirty="0"/>
              <a:t>returns its position if the element is successfully found and returns -1 if the element is absent</a:t>
            </a:r>
          </a:p>
          <a:p>
            <a:pPr lvl="1"/>
            <a:r>
              <a:rPr lang="en-US" sz="2400" dirty="0"/>
              <a:t>if more than one element is present, the index of the element closest to the top is returned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813D8-0F90-4BDA-8B9D-7D10EB3B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5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6CEC-4F5F-4D49-8FA6-0D38F9A1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84C5-C1DC-47D8-B162-E249FB6D5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search(Object o): int</a:t>
            </a:r>
          </a:p>
          <a:p>
            <a:pPr lvl="1"/>
            <a:r>
              <a:rPr lang="en-US" sz="2400" dirty="0"/>
              <a:t>example: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Stack&lt;String&gt;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str_stack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Stack&lt;String&gt;();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str_stack.push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("patterns");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str_stack.push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("&amp;");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str_stack.push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FrameWorks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str_stack.push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("patterns");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("Does the stack contains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FrameWorks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? "+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str_stack.search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FrameWorks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2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("Does the stack contains 'patterns'? "+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str_stack.search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("patterns"));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1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813D8-0F90-4BDA-8B9D-7D10EB3B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7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2AA1-4A42-4D19-8F5A-9D07C853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7BF1-03A4-4412-8B64-6020C234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these methods,</a:t>
            </a:r>
            <a:br>
              <a:rPr lang="en-US" dirty="0"/>
            </a:br>
            <a:r>
              <a:rPr lang="en-US" dirty="0"/>
              <a:t>there are some methods that are inherited from class  </a:t>
            </a:r>
            <a:r>
              <a:rPr lang="en-US" dirty="0" err="1"/>
              <a:t>java.util.Vector</a:t>
            </a:r>
            <a:r>
              <a:rPr lang="en-US" dirty="0"/>
              <a:t>.</a:t>
            </a:r>
          </a:p>
          <a:p>
            <a:r>
              <a:rPr lang="en-US" dirty="0"/>
              <a:t>please visit the following link to find those methods</a:t>
            </a:r>
            <a:br>
              <a:rPr lang="en-US" dirty="0"/>
            </a:br>
            <a:r>
              <a:rPr lang="en-US" dirty="0">
                <a:hlinkClick r:id="rId2"/>
              </a:rPr>
              <a:t>https://docs.oracle.com/javase/7/docs/api/java/util/Vector.html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D9EF8-57FF-4CE2-9209-FE20770D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119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5458</TotalTime>
  <Words>566</Words>
  <Application>Microsoft Macintosh PowerPoint</Application>
  <PresentationFormat>On-screen Show (4:3)</PresentationFormat>
  <Paragraphs>71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Tahoma</vt:lpstr>
      <vt:lpstr>Times New Roman</vt:lpstr>
      <vt:lpstr>Wingdings</vt:lpstr>
      <vt:lpstr>courseSlidesMM</vt:lpstr>
      <vt:lpstr>Methods of 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Methods of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Ratan Lal</cp:lastModifiedBy>
  <cp:revision>519</cp:revision>
  <cp:lastPrinted>2012-10-22T22:54:57Z</cp:lastPrinted>
  <dcterms:created xsi:type="dcterms:W3CDTF">1995-06-02T22:19:30Z</dcterms:created>
  <dcterms:modified xsi:type="dcterms:W3CDTF">2022-01-25T02:55:39Z</dcterms:modified>
</cp:coreProperties>
</file>