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60" r:id="rId6"/>
    <p:sldId id="272" r:id="rId7"/>
    <p:sldId id="273" r:id="rId8"/>
    <p:sldId id="274" r:id="rId9"/>
    <p:sldId id="268" r:id="rId10"/>
    <p:sldId id="277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6DA55-6BF0-422A-948F-6F9DB268B10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BB00C-E364-4937-8E41-63152C08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fld id="{96AE91B2-C8D3-4545-BE70-685AB8515F99}" type="datetime1">
              <a:rPr lang="en-US" smtClean="0"/>
              <a:t>3/4/2020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6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1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5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7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fld id="{C5549AB7-4B30-438F-BE9A-55415481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abstract-factory-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comes under “Creational Design </a:t>
            </a:r>
            <a:r>
              <a:rPr lang="en-US"/>
              <a:t>Patterns</a:t>
            </a:r>
            <a:r>
              <a:rPr lang="en-US" smtClean="0"/>
              <a:t>”</a:t>
            </a:r>
            <a:endParaRPr lang="en-US" dirty="0"/>
          </a:p>
          <a:p>
            <a:r>
              <a:rPr lang="en-US" dirty="0" smtClean="0"/>
              <a:t>Abstract </a:t>
            </a:r>
            <a:r>
              <a:rPr lang="en-US" dirty="0"/>
              <a:t>Factory Pattern </a:t>
            </a:r>
            <a:r>
              <a:rPr lang="en-US" dirty="0" smtClean="0"/>
              <a:t>defines </a:t>
            </a:r>
            <a:r>
              <a:rPr lang="en-US" dirty="0"/>
              <a:t>an interface or abstract class for creating families of related (or dependent) objects but without specifying their concrete </a:t>
            </a:r>
            <a:r>
              <a:rPr lang="en-US" dirty="0" smtClean="0"/>
              <a:t>sub-classes</a:t>
            </a:r>
          </a:p>
          <a:p>
            <a:r>
              <a:rPr lang="en-US" dirty="0"/>
              <a:t>That means Abstract Factory lets a class </a:t>
            </a:r>
            <a:r>
              <a:rPr lang="en-US" dirty="0" smtClean="0"/>
              <a:t>return </a:t>
            </a:r>
            <a:r>
              <a:rPr lang="en-US" dirty="0"/>
              <a:t>a factory of classes. So, this is the reason that Abstract Factory Pattern is one level higher than the Factory </a:t>
            </a:r>
            <a:r>
              <a:rPr lang="en-US" dirty="0" smtClean="0"/>
              <a:t>Pattern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49AB7-4B30-438F-BE9A-554154814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Factory Pattern isolates the client code from concrete (implementation)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It eases the exchanging of object </a:t>
            </a:r>
            <a:r>
              <a:rPr lang="en-US" dirty="0" smtClean="0"/>
              <a:t>families</a:t>
            </a:r>
            <a:endParaRPr lang="en-US" dirty="0"/>
          </a:p>
          <a:p>
            <a:r>
              <a:rPr lang="en-US" dirty="0"/>
              <a:t>It promotes consistency among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49AB7-4B30-438F-BE9A-554154814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system needs to be independent of how its </a:t>
            </a:r>
            <a:r>
              <a:rPr lang="en-US" dirty="0" smtClean="0"/>
              <a:t>objects </a:t>
            </a:r>
            <a:r>
              <a:rPr lang="en-US" dirty="0"/>
              <a:t>are created, composed, and </a:t>
            </a:r>
            <a:r>
              <a:rPr lang="en-US" dirty="0" smtClean="0"/>
              <a:t>represented</a:t>
            </a:r>
            <a:endParaRPr lang="en-US" dirty="0"/>
          </a:p>
          <a:p>
            <a:r>
              <a:rPr lang="en-US" dirty="0"/>
              <a:t>When the family of related objects has to be used together, then this constraint needs to be </a:t>
            </a:r>
            <a:r>
              <a:rPr lang="en-US" dirty="0" smtClean="0"/>
              <a:t>enforced</a:t>
            </a:r>
            <a:endParaRPr lang="en-US" dirty="0"/>
          </a:p>
          <a:p>
            <a:r>
              <a:rPr lang="en-US" dirty="0"/>
              <a:t>When you want to provide a library of objects that does not show implementations and only reveals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49AB7-4B30-438F-BE9A-554154814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for Abstract 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49AB7-4B30-438F-BE9A-554154814B8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2" descr="https://documents.lucidchart.com/documents/ba3fa2b1-761d-490d-b7a6-b8abfc4c7061/pages/0_0?a=7579&amp;x=-102&amp;y=-36&amp;w=2679&amp;h=1228&amp;store=1&amp;accept=image%2F*&amp;auth=LCA%20b7822064c99fcccf95fb18d18b03e3ab784eb90b-ts%3D15827837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1524001"/>
            <a:ext cx="10702925" cy="49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vs Abstract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Factory </a:t>
            </a:r>
            <a:r>
              <a:rPr lang="en-US" b="1" dirty="0"/>
              <a:t>method: </a:t>
            </a:r>
            <a:r>
              <a:rPr lang="en-US" dirty="0"/>
              <a:t>You have a factory that creates objects that derive from a particular base </a:t>
            </a:r>
            <a:r>
              <a:rPr lang="en-US" dirty="0" smtClean="0"/>
              <a:t>class </a:t>
            </a:r>
          </a:p>
          <a:p>
            <a:r>
              <a:rPr lang="en-US" b="1" dirty="0" smtClean="0"/>
              <a:t>Abstract </a:t>
            </a:r>
            <a:r>
              <a:rPr lang="en-US" b="1" dirty="0"/>
              <a:t>factory: </a:t>
            </a:r>
            <a:r>
              <a:rPr lang="en-US" dirty="0"/>
              <a:t>You have a factory that creates other factories, and these factories in turn create objects derived from base classes. You do this because you often don't just want to create a single object (as with Factory method) - rather, you want to create a collection of related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49AB7-4B30-438F-BE9A-554154814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</a:t>
            </a:r>
            <a:r>
              <a:rPr lang="en-US" dirty="0"/>
              <a:t>you are constructing a house and you approach a carpenter for a door. You give the measurement for the door and your requirements, and he will construct a door for you. In this case, the carpenter is a factory of doors. Your specifications are inputs for the factory, and the door is the output or product from the </a:t>
            </a:r>
            <a:r>
              <a:rPr lang="en-US" dirty="0" smtClean="0"/>
              <a:t>Factory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49AB7-4B30-438F-BE9A-554154814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dirty="0"/>
              <a:t>, consider the same example of the door. You can go to a carpenter, or you can go to a plastic door shop or a PVC shop. All of them are door factories. Based on the situation, you decide what kind of factory you need to approach. This is like an </a:t>
            </a:r>
            <a:r>
              <a:rPr lang="en-US"/>
              <a:t>Abstract </a:t>
            </a:r>
            <a:r>
              <a:rPr lang="en-US" smtClean="0"/>
              <a:t>Factory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49AB7-4B30-438F-BE9A-554154814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www.javatpoint.com/abstract-factory-pattern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Abstract Factory Pattern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49AB7-4B30-438F-BE9A-554154814B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FB7F8BCD-83C2-4C8A-BBD9-6D802BF2A778}" vid="{266CE278-5FA8-44D7-8232-B717D6A41E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266</TotalTime>
  <Words>406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Tahoma</vt:lpstr>
      <vt:lpstr>Times New Roman</vt:lpstr>
      <vt:lpstr>Wingdings</vt:lpstr>
      <vt:lpstr>Theme1</vt:lpstr>
      <vt:lpstr>Abstract Factory Pattern</vt:lpstr>
      <vt:lpstr>Introduction</vt:lpstr>
      <vt:lpstr>Advantages</vt:lpstr>
      <vt:lpstr>Usage</vt:lpstr>
      <vt:lpstr>UML for Abstract Factory Pattern</vt:lpstr>
      <vt:lpstr>Factory Method vs Abstract Factory</vt:lpstr>
      <vt:lpstr>Factory Method Example</vt:lpstr>
      <vt:lpstr>Abstract Factory Example</vt:lpstr>
      <vt:lpstr>References</vt:lpstr>
      <vt:lpstr>Abstract Factory Pattern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Pattern</dc:title>
  <dc:creator>Theegala,Pradeepkumar</dc:creator>
  <cp:lastModifiedBy>Janga,Nandini Yadav</cp:lastModifiedBy>
  <cp:revision>17</cp:revision>
  <dcterms:created xsi:type="dcterms:W3CDTF">2020-02-07T23:01:03Z</dcterms:created>
  <dcterms:modified xsi:type="dcterms:W3CDTF">2020-03-05T04:24:41Z</dcterms:modified>
</cp:coreProperties>
</file>