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2" r:id="rId3"/>
    <p:sldId id="321" r:id="rId4"/>
    <p:sldId id="326" r:id="rId5"/>
    <p:sldId id="327" r:id="rId6"/>
    <p:sldId id="337" r:id="rId7"/>
    <p:sldId id="339" r:id="rId8"/>
    <p:sldId id="340" r:id="rId9"/>
    <p:sldId id="341" r:id="rId10"/>
    <p:sldId id="323" r:id="rId11"/>
    <p:sldId id="324" r:id="rId12"/>
    <p:sldId id="325" r:id="rId13"/>
    <p:sldId id="328" r:id="rId14"/>
    <p:sldId id="329" r:id="rId15"/>
    <p:sldId id="330" r:id="rId16"/>
    <p:sldId id="320" r:id="rId17"/>
    <p:sldId id="342" r:id="rId18"/>
    <p:sldId id="331" r:id="rId19"/>
    <p:sldId id="322" r:id="rId20"/>
    <p:sldId id="333" r:id="rId21"/>
    <p:sldId id="332" r:id="rId22"/>
    <p:sldId id="343" r:id="rId23"/>
    <p:sldId id="334" r:id="rId24"/>
    <p:sldId id="335" r:id="rId25"/>
    <p:sldId id="344" r:id="rId26"/>
    <p:sldId id="336" r:id="rId27"/>
    <p:sldId id="319" r:id="rId28"/>
    <p:sldId id="345" r:id="rId29"/>
    <p:sldId id="346" r:id="rId30"/>
    <p:sldId id="349" r:id="rId31"/>
    <p:sldId id="350" r:id="rId32"/>
    <p:sldId id="347" r:id="rId33"/>
    <p:sldId id="348" r:id="rId34"/>
    <p:sldId id="351" r:id="rId35"/>
    <p:sldId id="318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79" autoAdjust="0"/>
  </p:normalViewPr>
  <p:slideViewPr>
    <p:cSldViewPr>
      <p:cViewPr varScale="1">
        <p:scale>
          <a:sx n="58" d="100"/>
          <a:sy n="58" d="100"/>
        </p:scale>
        <p:origin x="9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Lal,Ratan" userId="4aa2f7af-a8f9-4b39-9bfa-af7375b87563" providerId="ADAL" clId="{78401868-E211-4F24-970B-8B588D9B56C8}"/>
    <pc:docChg chg="modSld">
      <pc:chgData name="Lal,Ratan" userId="4aa2f7af-a8f9-4b39-9bfa-af7375b87563" providerId="ADAL" clId="{78401868-E211-4F24-970B-8B588D9B56C8}" dt="2022-01-27T16:58:48.871" v="3"/>
      <pc:docMkLst>
        <pc:docMk/>
      </pc:docMkLst>
      <pc:sldChg chg="modSp mod">
        <pc:chgData name="Lal,Ratan" userId="4aa2f7af-a8f9-4b39-9bfa-af7375b87563" providerId="ADAL" clId="{78401868-E211-4F24-970B-8B588D9B56C8}" dt="2022-01-27T16:57:56.620" v="0" actId="20577"/>
        <pc:sldMkLst>
          <pc:docMk/>
          <pc:sldMk cId="0" sldId="272"/>
        </pc:sldMkLst>
        <pc:spChg chg="mod">
          <ac:chgData name="Lal,Ratan" userId="4aa2f7af-a8f9-4b39-9bfa-af7375b87563" providerId="ADAL" clId="{78401868-E211-4F24-970B-8B588D9B56C8}" dt="2022-01-27T16:57:56.620" v="0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modSp mod">
        <pc:chgData name="Lal,Ratan" userId="4aa2f7af-a8f9-4b39-9bfa-af7375b87563" providerId="ADAL" clId="{78401868-E211-4F24-970B-8B588D9B56C8}" dt="2022-01-27T16:58:41.605" v="1"/>
        <pc:sldMkLst>
          <pc:docMk/>
          <pc:sldMk cId="2897542635" sldId="339"/>
        </pc:sldMkLst>
        <pc:spChg chg="mod">
          <ac:chgData name="Lal,Ratan" userId="4aa2f7af-a8f9-4b39-9bfa-af7375b87563" providerId="ADAL" clId="{78401868-E211-4F24-970B-8B588D9B56C8}" dt="2022-01-27T16:58:41.605" v="1"/>
          <ac:spMkLst>
            <pc:docMk/>
            <pc:sldMk cId="2897542635" sldId="339"/>
            <ac:spMk id="10245" creationId="{00000000-0000-0000-0000-000000000000}"/>
          </ac:spMkLst>
        </pc:spChg>
      </pc:sldChg>
      <pc:sldChg chg="modSp mod">
        <pc:chgData name="Lal,Ratan" userId="4aa2f7af-a8f9-4b39-9bfa-af7375b87563" providerId="ADAL" clId="{78401868-E211-4F24-970B-8B588D9B56C8}" dt="2022-01-27T16:58:44.246" v="2"/>
        <pc:sldMkLst>
          <pc:docMk/>
          <pc:sldMk cId="3640236184" sldId="340"/>
        </pc:sldMkLst>
        <pc:spChg chg="mod">
          <ac:chgData name="Lal,Ratan" userId="4aa2f7af-a8f9-4b39-9bfa-af7375b87563" providerId="ADAL" clId="{78401868-E211-4F24-970B-8B588D9B56C8}" dt="2022-01-27T16:58:44.246" v="2"/>
          <ac:spMkLst>
            <pc:docMk/>
            <pc:sldMk cId="3640236184" sldId="340"/>
            <ac:spMk id="10245" creationId="{00000000-0000-0000-0000-000000000000}"/>
          </ac:spMkLst>
        </pc:spChg>
      </pc:sldChg>
      <pc:sldChg chg="modSp mod">
        <pc:chgData name="Lal,Ratan" userId="4aa2f7af-a8f9-4b39-9bfa-af7375b87563" providerId="ADAL" clId="{78401868-E211-4F24-970B-8B588D9B56C8}" dt="2022-01-27T16:58:48.871" v="3"/>
        <pc:sldMkLst>
          <pc:docMk/>
          <pc:sldMk cId="642681277" sldId="341"/>
        </pc:sldMkLst>
        <pc:spChg chg="mod">
          <ac:chgData name="Lal,Ratan" userId="4aa2f7af-a8f9-4b39-9bfa-af7375b87563" providerId="ADAL" clId="{78401868-E211-4F24-970B-8B588D9B56C8}" dt="2022-01-27T16:58:48.871" v="3"/>
          <ac:spMkLst>
            <pc:docMk/>
            <pc:sldMk cId="642681277" sldId="341"/>
            <ac:spMk id="1024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6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2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9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9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9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Deque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A77D-E417-4CA1-A8AD-E71CA84C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2C6C-DC7B-42E9-B274-1F3E5AB5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addLast</a:t>
            </a:r>
            <a:r>
              <a:rPr lang="en-US" dirty="0"/>
              <a:t>(E e): void</a:t>
            </a:r>
          </a:p>
          <a:p>
            <a:pPr lvl="1"/>
            <a:r>
              <a:rPr lang="en-US" dirty="0"/>
              <a:t>inserts the element passed in the parameter to the end of the Deque if there is space </a:t>
            </a:r>
          </a:p>
          <a:p>
            <a:pPr lvl="1"/>
            <a:r>
              <a:rPr lang="en-US" dirty="0"/>
              <a:t>the function returns true on successful insertion</a:t>
            </a:r>
          </a:p>
          <a:p>
            <a:pPr lvl="1"/>
            <a:r>
              <a:rPr lang="en-US" dirty="0"/>
              <a:t>returns an </a:t>
            </a:r>
            <a:r>
              <a:rPr lang="en-US" dirty="0" err="1"/>
              <a:t>IllegalStateException</a:t>
            </a:r>
            <a:r>
              <a:rPr lang="en-US" dirty="0"/>
              <a:t>, if the Deque is capacity restricted and no space is left for insertion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9CC68-F9E6-4694-BE54-08CEC0A2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A77D-E417-4CA1-A8AD-E71CA84C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2C6C-DC7B-42E9-B274-1F3E5AB5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addLast</a:t>
            </a:r>
            <a:r>
              <a:rPr lang="en-US" dirty="0"/>
              <a:t>(E e): void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Add numbers to end of Deque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9CC68-F9E6-4694-BE54-08CEC0A2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4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5665-8E89-4A45-BDB6-E70F7A0D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1787-E0A1-4248-9B59-D48D688B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offerFirst</a:t>
            </a:r>
            <a:r>
              <a:rPr lang="en-US" dirty="0"/>
              <a:t>(E e): Boolean</a:t>
            </a:r>
          </a:p>
          <a:p>
            <a:pPr lvl="1"/>
            <a:r>
              <a:rPr lang="en-US" dirty="0"/>
              <a:t> inserts the specified element into the front of the Deque if it is possible to do so immediately without violating capacity restrictions </a:t>
            </a:r>
          </a:p>
          <a:p>
            <a:pPr lvl="1"/>
            <a:r>
              <a:rPr lang="en-US" dirty="0"/>
              <a:t>this method is preferable to </a:t>
            </a:r>
            <a:r>
              <a:rPr lang="en-US" dirty="0" err="1"/>
              <a:t>addFirst</a:t>
            </a:r>
            <a:r>
              <a:rPr lang="en-US" dirty="0"/>
              <a:t>() method since this method does not throws an exception when the capacity of the container is full since it returns false.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D5854-BE10-4B13-9E59-E4D924C8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5665-8E89-4A45-BDB6-E70F7A0D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1787-E0A1-4248-9B59-D48D688B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offerFirst</a:t>
            </a:r>
            <a:r>
              <a:rPr lang="en-US" dirty="0"/>
              <a:t>(E e): Boolean</a:t>
            </a:r>
          </a:p>
          <a:p>
            <a:pPr lvl="1"/>
            <a:r>
              <a:rPr lang="en-US" dirty="0"/>
              <a:t> example: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Add numbers to end of Deque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DQ.offerFirst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DQ.offerFirst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D5854-BE10-4B13-9E59-E4D924C8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9AF-3694-4291-BC16-4658DF5C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1C62-9F60-43B5-A3BE-04EAFA08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offerLast</a:t>
            </a:r>
            <a:r>
              <a:rPr lang="en-US" dirty="0"/>
              <a:t>(E e): Boolean</a:t>
            </a:r>
          </a:p>
          <a:p>
            <a:pPr lvl="1"/>
            <a:r>
              <a:rPr lang="en-US" dirty="0"/>
              <a:t>inserts the specified element into the end of the Deque if it is possible to do so immediately without violating capacity restrictions </a:t>
            </a:r>
          </a:p>
          <a:p>
            <a:pPr lvl="1"/>
            <a:r>
              <a:rPr lang="en-US" dirty="0"/>
              <a:t>this method is preferable to add() method since this method does not throws an exception when the capacity of the container is full since it returns false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41ACC-790B-4544-A39E-4FB28E8F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9AF-3694-4291-BC16-4658DF5C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1C62-9F60-43B5-A3BE-04EAFA08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offerLast</a:t>
            </a:r>
            <a:r>
              <a:rPr lang="en-US" dirty="0"/>
              <a:t>(E e): Boolean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				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numbers to end of Deque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DQ.offerLast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DQ.offerLast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41ACC-790B-4544-A39E-4FB28E8F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769C-C811-4430-B71B-DB8ABFAE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9C0C-C042-499D-8113-BA75E177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 err="1"/>
              <a:t>removeFirst</a:t>
            </a:r>
            <a:r>
              <a:rPr lang="en-US" dirty="0"/>
              <a:t>(): E</a:t>
            </a:r>
          </a:p>
          <a:p>
            <a:pPr lvl="1"/>
            <a:r>
              <a:rPr lang="en-US" dirty="0"/>
              <a:t>retrieves and removes the first element of this deque </a:t>
            </a:r>
          </a:p>
          <a:p>
            <a:pPr lvl="1"/>
            <a:r>
              <a:rPr lang="en-US" dirty="0"/>
              <a:t>this method differs from </a:t>
            </a:r>
            <a:r>
              <a:rPr lang="en-US" dirty="0" err="1"/>
              <a:t>pollFirst</a:t>
            </a:r>
            <a:r>
              <a:rPr lang="en-US" dirty="0"/>
              <a:t> only in that it throws an </a:t>
            </a:r>
            <a:r>
              <a:rPr lang="en-US" i="1" dirty="0" err="1"/>
              <a:t>NoSuchElementException</a:t>
            </a:r>
            <a:r>
              <a:rPr lang="en-US" dirty="0"/>
              <a:t> if this deque is empty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Remove the first element of Deque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DQ.removeFirst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E9737-AB07-4FDD-ABBC-933C35B8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769C-C811-4430-B71B-DB8ABFAE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9C0C-C042-499D-8113-BA75E177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486400"/>
          </a:xfrm>
        </p:spPr>
        <p:txBody>
          <a:bodyPr/>
          <a:lstStyle/>
          <a:p>
            <a:r>
              <a:rPr lang="en-US" dirty="0"/>
              <a:t>remove(): E</a:t>
            </a:r>
          </a:p>
          <a:p>
            <a:pPr lvl="1"/>
            <a:r>
              <a:rPr lang="en-US" dirty="0"/>
              <a:t>retrieves and removes the first element of this deque </a:t>
            </a:r>
          </a:p>
          <a:p>
            <a:pPr lvl="1"/>
            <a:r>
              <a:rPr lang="en-US" dirty="0"/>
              <a:t>this method differs from poll only in that it throws an </a:t>
            </a:r>
            <a:r>
              <a:rPr lang="en-US" i="1" dirty="0" err="1"/>
              <a:t>NoSuchElementException</a:t>
            </a:r>
            <a:r>
              <a:rPr lang="en-US" dirty="0"/>
              <a:t> if this deque is empty. </a:t>
            </a:r>
            <a:r>
              <a:rPr lang="en-US" dirty="0" err="1"/>
              <a:t>removeFirst</a:t>
            </a:r>
            <a:r>
              <a:rPr lang="en-US" dirty="0"/>
              <a:t>() is equivalent to remove()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E9737-AB07-4FDD-ABBC-933C35B8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7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769C-C811-4430-B71B-DB8ABFAE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9C0C-C042-499D-8113-BA75E177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 err="1"/>
              <a:t>removeLast</a:t>
            </a:r>
            <a:r>
              <a:rPr lang="en-US" dirty="0"/>
              <a:t>(): E</a:t>
            </a:r>
          </a:p>
          <a:p>
            <a:pPr lvl="1"/>
            <a:r>
              <a:rPr lang="en-US" dirty="0"/>
              <a:t>retrieves and removes the last element of this deque. </a:t>
            </a:r>
          </a:p>
          <a:p>
            <a:pPr lvl="1"/>
            <a:r>
              <a:rPr lang="en-US" dirty="0"/>
              <a:t>this method differs from </a:t>
            </a:r>
            <a:r>
              <a:rPr lang="en-US" dirty="0" err="1"/>
              <a:t>pollLast</a:t>
            </a:r>
            <a:r>
              <a:rPr lang="en-US" dirty="0"/>
              <a:t> only in that it throws an </a:t>
            </a:r>
            <a:r>
              <a:rPr lang="en-US" i="1" dirty="0" err="1"/>
              <a:t>NoSuchElementException</a:t>
            </a:r>
            <a:r>
              <a:rPr lang="en-US" dirty="0"/>
              <a:t> if this deque is empty.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DQ.removeLast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E9737-AB07-4FDD-ABBC-933C35B8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0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2FA8-CF4A-45F2-873C-590CD3E7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85E8-FD2B-42CF-ACCE-0F86B7B1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dirty="0" err="1"/>
              <a:t>getFirst</a:t>
            </a:r>
            <a:r>
              <a:rPr lang="en-US" dirty="0"/>
              <a:t>(): E</a:t>
            </a:r>
          </a:p>
          <a:p>
            <a:pPr lvl="1"/>
            <a:r>
              <a:rPr lang="en-US" sz="2400" dirty="0"/>
              <a:t>retrieves, but does not remove, the first element of this deque</a:t>
            </a:r>
          </a:p>
          <a:p>
            <a:pPr lvl="1"/>
            <a:r>
              <a:rPr lang="en-US" sz="2400" dirty="0"/>
              <a:t>this method differs from </a:t>
            </a:r>
            <a:r>
              <a:rPr lang="en-US" sz="2400" dirty="0" err="1"/>
              <a:t>peekFirst</a:t>
            </a:r>
            <a:r>
              <a:rPr lang="en-US" sz="2400" dirty="0"/>
              <a:t> only in that it throws an </a:t>
            </a:r>
            <a:r>
              <a:rPr lang="en-US" sz="2400" i="1" dirty="0" err="1"/>
              <a:t>NoSuchElementException</a:t>
            </a:r>
            <a:r>
              <a:rPr lang="en-US" sz="2400" dirty="0"/>
              <a:t> if this deque is empty</a:t>
            </a:r>
          </a:p>
          <a:p>
            <a:pPr lvl="1"/>
            <a:r>
              <a:rPr lang="en-US" sz="2400" dirty="0"/>
              <a:t>returns the head of this deque</a:t>
            </a:r>
          </a:p>
          <a:p>
            <a:pPr lvl="1"/>
            <a:r>
              <a:rPr lang="en-US" sz="2400" dirty="0"/>
              <a:t>example: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4A7E-0585-42D7-8500-4C919C51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Deque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addFirst</a:t>
            </a:r>
            <a:r>
              <a:rPr lang="en-US" dirty="0"/>
              <a:t>(E e): void</a:t>
            </a:r>
          </a:p>
          <a:p>
            <a:pPr lvl="1" eaLnBrk="1" hangingPunct="1"/>
            <a:r>
              <a:rPr lang="en-US" dirty="0"/>
              <a:t>inserts the element passed in the parameter to the front of the Deque if there is space </a:t>
            </a:r>
          </a:p>
          <a:p>
            <a:pPr lvl="1" eaLnBrk="1" hangingPunct="1"/>
            <a:r>
              <a:rPr lang="en-US" dirty="0"/>
              <a:t>Throws an </a:t>
            </a:r>
            <a:r>
              <a:rPr lang="en-US" dirty="0" err="1"/>
              <a:t>IllegalStateException</a:t>
            </a:r>
            <a:r>
              <a:rPr lang="en-US" dirty="0"/>
              <a:t>, if the Deque is capacity restricted and no space is left for insertion 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2FA8-CF4A-45F2-873C-590CD3E7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85E8-FD2B-42CF-ACCE-0F86B7B1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(): E</a:t>
            </a:r>
          </a:p>
          <a:p>
            <a:pPr lvl="1"/>
            <a:r>
              <a:rPr lang="en-US" sz="2400" dirty="0"/>
              <a:t>retrieves, but does not remove, the last element of this deque</a:t>
            </a:r>
          </a:p>
          <a:p>
            <a:pPr lvl="1"/>
            <a:r>
              <a:rPr lang="en-US" sz="2400" dirty="0"/>
              <a:t>this method differs from </a:t>
            </a:r>
            <a:r>
              <a:rPr lang="en-US" sz="2400" dirty="0" err="1"/>
              <a:t>peekLast</a:t>
            </a:r>
            <a:r>
              <a:rPr lang="en-US" sz="2400" dirty="0"/>
              <a:t> only in that it throws an </a:t>
            </a:r>
            <a:r>
              <a:rPr lang="en-US" sz="2400" i="1" dirty="0" err="1"/>
              <a:t>NoSuchElementException</a:t>
            </a:r>
            <a:r>
              <a:rPr lang="en-US" sz="2400" dirty="0"/>
              <a:t> if this deque is empty</a:t>
            </a:r>
          </a:p>
          <a:p>
            <a:pPr lvl="1"/>
            <a:r>
              <a:rPr lang="en-US" sz="2400" dirty="0"/>
              <a:t>returns the head of this deque</a:t>
            </a:r>
          </a:p>
          <a:p>
            <a:pPr lvl="1"/>
            <a:r>
              <a:rPr lang="en-US" sz="2400" dirty="0"/>
              <a:t>example: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&lt;Integer&gt;();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4A7E-0585-42D7-8500-4C919C51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7610-FCBA-4233-B59F-CF7F640E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C9DE-560E-4BDA-880D-8A5FF07D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pollFirst</a:t>
            </a:r>
            <a:r>
              <a:rPr lang="en-US" dirty="0"/>
              <a:t>():E</a:t>
            </a:r>
          </a:p>
          <a:p>
            <a:pPr lvl="1"/>
            <a:r>
              <a:rPr lang="en-US" dirty="0"/>
              <a:t>retrieves and removes the first element of this deque or returns null if this deque is empty</a:t>
            </a:r>
          </a:p>
          <a:p>
            <a:pPr lvl="1"/>
            <a:r>
              <a:rPr lang="en-US" dirty="0"/>
              <a:t>example: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element at head is: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DQ.pollFirst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EE039-AA9E-4A5F-A8B0-D645082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7610-FCBA-4233-B59F-CF7F640E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C9DE-560E-4BDA-880D-8A5FF07D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poll():E</a:t>
            </a:r>
          </a:p>
          <a:p>
            <a:pPr lvl="1"/>
            <a:r>
              <a:rPr lang="en-US" dirty="0"/>
              <a:t>retrieves and removes the first element of this deque or returns null if this deque is empty; this method is equivalent to </a:t>
            </a:r>
            <a:r>
              <a:rPr lang="en-US" dirty="0" err="1"/>
              <a:t>pollFirst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element at head is: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DQ.poll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EE039-AA9E-4A5F-A8B0-D645082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3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6C20-F278-45F6-9587-5A763DCF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7E25-6D26-4C69-B1F2-AF527B34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pollLast</a:t>
            </a:r>
            <a:r>
              <a:rPr lang="en-US" dirty="0"/>
              <a:t>():E</a:t>
            </a:r>
          </a:p>
          <a:p>
            <a:pPr lvl="1"/>
            <a:r>
              <a:rPr lang="en-US" dirty="0"/>
              <a:t>retrieves and removes the last element of this deque, or returns null if this deque is empty</a:t>
            </a:r>
          </a:p>
          <a:p>
            <a:pPr lvl="1"/>
            <a:r>
              <a:rPr lang="en-US" sz="2400" dirty="0"/>
              <a:t>example: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element at head is: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DQ.pollLast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E3A95-5363-4E45-B929-9C0C9802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2F3-05EF-40ED-8963-F753D287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26B5-1AD3-4510-A2F1-37BE431D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 err="1"/>
              <a:t>peekFirst</a:t>
            </a:r>
            <a:r>
              <a:rPr lang="en-US" dirty="0"/>
              <a:t>(): E</a:t>
            </a:r>
          </a:p>
          <a:p>
            <a:pPr lvl="1"/>
            <a:r>
              <a:rPr lang="en-US" dirty="0"/>
              <a:t>retrieves, but does not remove, the first element of this deque</a:t>
            </a:r>
          </a:p>
          <a:p>
            <a:pPr lvl="1"/>
            <a:r>
              <a:rPr lang="en-US" dirty="0"/>
              <a:t>returns the head of this deque, or null if this deque is empty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Deque&lt;String&gt; DQ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first element is: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DQ.peekFirst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C1BAA-DC6F-4E5B-B85E-DF7D800E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2F3-05EF-40ED-8963-F753D287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26B5-1AD3-4510-A2F1-37BE431D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/>
              <a:t>peek(): E</a:t>
            </a:r>
          </a:p>
          <a:p>
            <a:pPr lvl="1"/>
            <a:r>
              <a:rPr lang="en-US" sz="2400" dirty="0"/>
              <a:t>retrieves, but does not remove, the first element of this deque</a:t>
            </a:r>
          </a:p>
          <a:p>
            <a:pPr lvl="1"/>
            <a:r>
              <a:rPr lang="en-US" sz="2400" dirty="0"/>
              <a:t>returns the head of this deque, or null if this deque is empty; this method is equivalent to </a:t>
            </a:r>
            <a:r>
              <a:rPr lang="en-US" sz="2400" dirty="0" err="1"/>
              <a:t>peekFirst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Deque&lt;String&gt; DQ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first element is: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DQ.peek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C1BAA-DC6F-4E5B-B85E-DF7D800E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48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2F3-05EF-40ED-8963-F753D287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26B5-1AD3-4510-A2F1-37BE431D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257800"/>
          </a:xfrm>
        </p:spPr>
        <p:txBody>
          <a:bodyPr/>
          <a:lstStyle/>
          <a:p>
            <a:r>
              <a:rPr lang="en-US" dirty="0" err="1"/>
              <a:t>peekLast</a:t>
            </a:r>
            <a:r>
              <a:rPr lang="en-US" dirty="0"/>
              <a:t>(): E</a:t>
            </a:r>
          </a:p>
          <a:p>
            <a:pPr lvl="1"/>
            <a:r>
              <a:rPr lang="en-US" dirty="0"/>
              <a:t>retrieves, but does not remove, the last element of this deque</a:t>
            </a:r>
          </a:p>
          <a:p>
            <a:pPr lvl="1"/>
            <a:r>
              <a:rPr lang="en-US" dirty="0"/>
              <a:t>returns the tail of this deque, or null if this deque is empty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Deque&lt;String&gt; DQ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first element is: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DQ.peekLast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C1BAA-DC6F-4E5B-B85E-DF7D800E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867E-AF79-403D-AE33-4BB185EF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5514-B207-4473-8FFE-FB9CC899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029200"/>
          </a:xfrm>
        </p:spPr>
        <p:txBody>
          <a:bodyPr/>
          <a:lstStyle/>
          <a:p>
            <a:r>
              <a:rPr lang="pt-BR" dirty="0"/>
              <a:t>push(E item): E</a:t>
            </a:r>
          </a:p>
          <a:p>
            <a:pPr lvl="1"/>
            <a:r>
              <a:rPr lang="en-US" dirty="0"/>
              <a:t>pushes an element onto the stack represented by this deque </a:t>
            </a:r>
          </a:p>
          <a:p>
            <a:pPr lvl="1"/>
            <a:r>
              <a:rPr lang="en-US" dirty="0"/>
              <a:t>Throws an </a:t>
            </a:r>
            <a:r>
              <a:rPr lang="en-US" dirty="0" err="1"/>
              <a:t>IllegalStateException</a:t>
            </a:r>
            <a:r>
              <a:rPr lang="en-US" dirty="0"/>
              <a:t> if no space is currently available</a:t>
            </a:r>
          </a:p>
          <a:p>
            <a:pPr lvl="1"/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Pushing elements into the deque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DQ.push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(1254);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DQ.push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(4521);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A045-8877-4FE8-9BDD-9701981B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Deque</a:t>
            </a:r>
          </a:p>
        </p:txBody>
      </p:sp>
    </p:spTree>
    <p:extLst>
      <p:ext uri="{BB962C8B-B14F-4D97-AF65-F5344CB8AC3E}">
        <p14:creationId xmlns:p14="http://schemas.microsoft.com/office/powerpoint/2010/main" val="2969645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6B9D-10A5-4EE6-AC58-7A2E5D15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F766-A3E5-4000-BA0E-2D131394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dirty="0"/>
              <a:t>pop(): E </a:t>
            </a:r>
          </a:p>
          <a:p>
            <a:pPr lvl="1"/>
            <a:r>
              <a:rPr lang="en-US" sz="2000" dirty="0"/>
              <a:t>pops an element from the stack represented by this deque and returns that object as the value of this function</a:t>
            </a:r>
          </a:p>
          <a:p>
            <a:pPr lvl="1"/>
            <a:r>
              <a:rPr lang="en-US" sz="2000" dirty="0"/>
              <a:t>returns the element at the front of this deque (which is the top of the stack represented by this deque)</a:t>
            </a:r>
          </a:p>
          <a:p>
            <a:pPr lvl="1"/>
            <a:r>
              <a:rPr lang="en-US" sz="2000" dirty="0"/>
              <a:t>Throws: </a:t>
            </a:r>
            <a:r>
              <a:rPr lang="en-US" sz="2000" dirty="0" err="1"/>
              <a:t>NoSuchElementException</a:t>
            </a:r>
            <a:r>
              <a:rPr lang="en-US" sz="2000" dirty="0"/>
              <a:t> - if this deque is empty</a:t>
            </a:r>
          </a:p>
          <a:p>
            <a:pPr lvl="1"/>
            <a:r>
              <a:rPr lang="en-US" sz="1800" dirty="0"/>
              <a:t>example: 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Deque&lt;Integer&gt; DQ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DQ.pop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81E-44E1-4EDF-B50D-937EABD5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Deque</a:t>
            </a:r>
          </a:p>
        </p:txBody>
      </p:sp>
    </p:spTree>
    <p:extLst>
      <p:ext uri="{BB962C8B-B14F-4D97-AF65-F5344CB8AC3E}">
        <p14:creationId xmlns:p14="http://schemas.microsoft.com/office/powerpoint/2010/main" val="3803685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48DD-57EA-41AF-8B05-9B2E00CA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2C7C-C580-471C-8400-B012A71E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size(): int</a:t>
            </a:r>
          </a:p>
          <a:p>
            <a:pPr lvl="1"/>
            <a:r>
              <a:rPr lang="en-US" dirty="0"/>
              <a:t>returns the number of elements in this deque</a:t>
            </a:r>
          </a:p>
          <a:p>
            <a:r>
              <a:rPr lang="en-US" dirty="0"/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Deque&lt;String&gt; DQ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size of deque is: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4AF25-4E04-4036-ABC4-30EF8389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8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Deque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addFirst</a:t>
            </a:r>
            <a:r>
              <a:rPr lang="en-US" dirty="0"/>
              <a:t>(E e): void</a:t>
            </a:r>
          </a:p>
          <a:p>
            <a:pPr lvl="1" eaLnBrk="1" hangingPunct="1"/>
            <a:r>
              <a:rPr lang="en-US" dirty="0"/>
              <a:t>example:</a:t>
            </a:r>
          </a:p>
          <a:p>
            <a:pPr marL="457200" lvl="1" indent="0" eaLnBrk="1" hangingPunct="1">
              <a:buNone/>
            </a:pP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object of Deque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Deque&lt;Integer&gt; DQ= new 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 Add numbers to Deque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84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3F8B-7BCB-4010-8AA8-A051368F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9A03-C8FF-4304-8B45-6F46472F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dirty="0"/>
              <a:t>contains(Object o): Boolean</a:t>
            </a:r>
          </a:p>
          <a:p>
            <a:pPr lvl="1"/>
            <a:r>
              <a:rPr lang="en-US" dirty="0"/>
              <a:t>returns true if this deque contains the specified element else return false.</a:t>
            </a:r>
          </a:p>
          <a:p>
            <a:pPr lvl="1"/>
            <a:r>
              <a:rPr lang="en-US" dirty="0"/>
              <a:t>Throws</a:t>
            </a:r>
          </a:p>
          <a:p>
            <a:pPr lvl="1"/>
            <a:r>
              <a:rPr lang="en-US" dirty="0" err="1"/>
              <a:t>ClassCastException</a:t>
            </a:r>
            <a:r>
              <a:rPr lang="en-US" dirty="0"/>
              <a:t> – if the type of the specified element is incompatible with this deque. It is optional.</a:t>
            </a:r>
          </a:p>
          <a:p>
            <a:pPr lvl="1"/>
            <a:r>
              <a:rPr lang="en-US" dirty="0" err="1"/>
              <a:t>NullPointerException</a:t>
            </a:r>
            <a:r>
              <a:rPr lang="en-US" dirty="0"/>
              <a:t> – if the specified element is null and this Deque does not permit null elements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F8DEC-CB17-4662-90CE-819D7032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3F8B-7BCB-4010-8AA8-A051368F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9A03-C8FF-4304-8B45-6F46472F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dirty="0"/>
              <a:t>contains(Object o): Boolean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Deque&lt;String&gt; DQ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("How are you");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("Does the deque contain 'why' "+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DQ.contains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("Why"));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F8DEC-CB17-4662-90CE-819D7032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E5BE-76FD-43E8-A345-C4DBC60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A9EE-495E-42F4-B021-6AAD3C716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Iterator&lt;E&gt; iterator()</a:t>
            </a:r>
          </a:p>
          <a:p>
            <a:pPr lvl="1"/>
            <a:r>
              <a:rPr lang="en-US" dirty="0"/>
              <a:t>returns an iterator over the elements in this deque in proper sequence </a:t>
            </a:r>
          </a:p>
          <a:p>
            <a:pPr lvl="1"/>
            <a:r>
              <a:rPr lang="en-US" dirty="0"/>
              <a:t>the elements will be returned in order from first (head) to last (tail)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ECE85-3F7A-4853-B84C-2BC9B543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E5BE-76FD-43E8-A345-C4DBC60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A9EE-495E-42F4-B021-6AAD3C71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257800"/>
          </a:xfrm>
        </p:spPr>
        <p:txBody>
          <a:bodyPr/>
          <a:lstStyle/>
          <a:p>
            <a:r>
              <a:rPr lang="en-US" dirty="0"/>
              <a:t>Iterator&lt;E&gt; iterator()</a:t>
            </a:r>
          </a:p>
          <a:p>
            <a:pPr lvl="1"/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Deque&lt;String&gt; DQ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("How are you");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Call iterator() method of Deque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Iterator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DQ.iterator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Print elements of iterator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created from Deque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 iterator values"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+ " of Deque are:");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prints the elements using an iterator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iteratorVals.hasNext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iteratorVals.next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ECE85-3F7A-4853-B84C-2BC9B543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F2A2-67D4-47EE-B626-DAC55F32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5752-7FB2-479F-97A4-526A1C4C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these methods,</a:t>
            </a:r>
            <a:br>
              <a:rPr lang="en-US" dirty="0"/>
            </a:br>
            <a:r>
              <a:rPr lang="en-US" dirty="0"/>
              <a:t>there are some methods that are inherited from class  </a:t>
            </a:r>
            <a:r>
              <a:rPr lang="en-US" dirty="0" err="1"/>
              <a:t>java.util.Collection</a:t>
            </a:r>
            <a:endParaRPr lang="en-US" dirty="0"/>
          </a:p>
          <a:p>
            <a:r>
              <a:rPr lang="en-US" dirty="0"/>
              <a:t>p</a:t>
            </a:r>
            <a:r>
              <a:rPr lang="en-US"/>
              <a:t>lease </a:t>
            </a:r>
            <a:r>
              <a:rPr lang="en-US" dirty="0"/>
              <a:t>visit the following link to find those methods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https://docs.oracle.com/javase/8/docs/api/java/util/Collection.html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5F67E-408C-4AF8-A22B-9FC7B541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84345-86C7-4916-9C04-E6731AD9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87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Deque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Deque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addFirst</a:t>
            </a:r>
            <a:r>
              <a:rPr lang="en-US" dirty="0"/>
              <a:t>(E e): void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dirty="0"/>
              <a:t>Throws</a:t>
            </a:r>
            <a:endParaRPr lang="en-US" dirty="0">
              <a:latin typeface="+mj-lt"/>
            </a:endParaRP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IllegalStateException</a:t>
            </a:r>
            <a:r>
              <a:rPr lang="en-US" dirty="0">
                <a:cs typeface="Courier New" panose="02070309020205020404" pitchFamily="49" charset="0"/>
              </a:rPr>
              <a:t> - if the element cannot be added at this time due to capacity restrictions</a:t>
            </a: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ClassCastException</a:t>
            </a:r>
            <a:r>
              <a:rPr lang="en-US" dirty="0">
                <a:cs typeface="Courier New" panose="02070309020205020404" pitchFamily="49" charset="0"/>
              </a:rPr>
              <a:t> - when the class of the element to be entered prevents it from being added to this container</a:t>
            </a:r>
          </a:p>
        </p:txBody>
      </p:sp>
    </p:spTree>
    <p:extLst>
      <p:ext uri="{BB962C8B-B14F-4D97-AF65-F5344CB8AC3E}">
        <p14:creationId xmlns:p14="http://schemas.microsoft.com/office/powerpoint/2010/main" val="151131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Deque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addFirst</a:t>
            </a:r>
            <a:r>
              <a:rPr lang="en-US" dirty="0"/>
              <a:t>(E e): void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dirty="0"/>
              <a:t>Throws</a:t>
            </a:r>
            <a:endParaRPr lang="en-US" dirty="0">
              <a:latin typeface="+mj-lt"/>
            </a:endParaRP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IllegalArgumentException</a:t>
            </a:r>
            <a:r>
              <a:rPr lang="en-US" dirty="0">
                <a:cs typeface="Courier New" panose="02070309020205020404" pitchFamily="49" charset="0"/>
              </a:rPr>
              <a:t> - when some property of the element prevents it to be added to the queue</a:t>
            </a: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NullPointerException</a:t>
            </a:r>
            <a:r>
              <a:rPr lang="en-US" dirty="0">
                <a:cs typeface="Courier New" panose="02070309020205020404" pitchFamily="49" charset="0"/>
              </a:rPr>
              <a:t> - when the element to be inserted is passed as null and the Queue’s interface does not allow null elements</a:t>
            </a:r>
          </a:p>
        </p:txBody>
      </p:sp>
    </p:spTree>
    <p:extLst>
      <p:ext uri="{BB962C8B-B14F-4D97-AF65-F5344CB8AC3E}">
        <p14:creationId xmlns:p14="http://schemas.microsoft.com/office/powerpoint/2010/main" val="41382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01D3-40A4-4A19-9F58-190CC4D3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125F-CB0E-44C1-BCBF-5C04B4B1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 e): Boolean</a:t>
            </a:r>
          </a:p>
          <a:p>
            <a:pPr lvl="1"/>
            <a:r>
              <a:rPr lang="en-US" dirty="0"/>
              <a:t>inserts the specified element into the queue represented by this deque (in other words, at the tail of this deque) </a:t>
            </a:r>
          </a:p>
          <a:p>
            <a:pPr lvl="1"/>
            <a:r>
              <a:rPr lang="en-US" dirty="0"/>
              <a:t>returning true upon success and throwing an </a:t>
            </a:r>
            <a:r>
              <a:rPr lang="en-US" dirty="0" err="1"/>
              <a:t>IllegalStateException</a:t>
            </a:r>
            <a:r>
              <a:rPr lang="en-US" dirty="0"/>
              <a:t> if no space is currently available </a:t>
            </a:r>
          </a:p>
          <a:p>
            <a:pPr lvl="1"/>
            <a:r>
              <a:rPr lang="en-US" dirty="0"/>
              <a:t>when using a capacity-restricted deque, it is generally preferable to use offer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14C7A-15D9-437D-BE04-9AFCABCA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1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Deque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add(E e): Boolean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dirty="0"/>
              <a:t>Throws</a:t>
            </a:r>
            <a:endParaRPr lang="en-US" dirty="0">
              <a:latin typeface="+mj-lt"/>
            </a:endParaRP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IllegalStateException</a:t>
            </a:r>
            <a:r>
              <a:rPr lang="en-US" dirty="0">
                <a:cs typeface="Courier New" panose="02070309020205020404" pitchFamily="49" charset="0"/>
              </a:rPr>
              <a:t> - if the element cannot be added at this time due to capacity restrictions</a:t>
            </a: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ClassCastException</a:t>
            </a:r>
            <a:r>
              <a:rPr lang="en-US" dirty="0">
                <a:cs typeface="Courier New" panose="02070309020205020404" pitchFamily="49" charset="0"/>
              </a:rPr>
              <a:t> - when the class of the element to be entered prevents it from being added to this container</a:t>
            </a:r>
          </a:p>
        </p:txBody>
      </p:sp>
    </p:spTree>
    <p:extLst>
      <p:ext uri="{BB962C8B-B14F-4D97-AF65-F5344CB8AC3E}">
        <p14:creationId xmlns:p14="http://schemas.microsoft.com/office/powerpoint/2010/main" val="289754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Deque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add(E e): Boolean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dirty="0"/>
              <a:t>Throws</a:t>
            </a:r>
            <a:endParaRPr lang="en-US" dirty="0">
              <a:latin typeface="+mj-lt"/>
            </a:endParaRP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IllegalArgumentException</a:t>
            </a:r>
            <a:r>
              <a:rPr lang="en-US" dirty="0">
                <a:cs typeface="Courier New" panose="02070309020205020404" pitchFamily="49" charset="0"/>
              </a:rPr>
              <a:t> - when some property of the element prevents it to be added to the queue</a:t>
            </a: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NullPointerException</a:t>
            </a:r>
            <a:r>
              <a:rPr lang="en-US" dirty="0">
                <a:cs typeface="Courier New" panose="02070309020205020404" pitchFamily="49" charset="0"/>
              </a:rPr>
              <a:t> - when the element to be inserted is passed as null and the Queue’s interface does not allow null elements</a:t>
            </a:r>
          </a:p>
        </p:txBody>
      </p:sp>
    </p:spTree>
    <p:extLst>
      <p:ext uri="{BB962C8B-B14F-4D97-AF65-F5344CB8AC3E}">
        <p14:creationId xmlns:p14="http://schemas.microsoft.com/office/powerpoint/2010/main" val="364023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Deque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add(E e</a:t>
            </a:r>
            <a:r>
              <a:rPr lang="en-US"/>
              <a:t>): Boolean</a:t>
            </a:r>
            <a:endParaRPr lang="en-US" dirty="0"/>
          </a:p>
          <a:p>
            <a:pPr lvl="1" eaLnBrk="1" hangingPunct="1"/>
            <a:r>
              <a:rPr lang="en-US" dirty="0"/>
              <a:t>example:</a:t>
            </a:r>
          </a:p>
          <a:p>
            <a:pPr marL="457200" lvl="1" indent="0" eaLnBrk="1" hangingPunct="1">
              <a:buNone/>
            </a:pP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object of Deque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Deque&lt;Integer&gt; DQ= new 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 Add numbers to  Deque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81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5236</TotalTime>
  <Words>1990</Words>
  <Application>Microsoft Office PowerPoint</Application>
  <PresentationFormat>On-screen Show (4:3)</PresentationFormat>
  <Paragraphs>286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Tahoma</vt:lpstr>
      <vt:lpstr>Times New Roman</vt:lpstr>
      <vt:lpstr>Wingdings</vt:lpstr>
      <vt:lpstr>courseSlidesMM</vt:lpstr>
      <vt:lpstr>Methods of 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Queue</vt:lpstr>
      <vt:lpstr>Methods of Deque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Lal,Ratan</cp:lastModifiedBy>
  <cp:revision>632</cp:revision>
  <cp:lastPrinted>2012-10-22T22:54:57Z</cp:lastPrinted>
  <dcterms:created xsi:type="dcterms:W3CDTF">1995-06-02T22:19:30Z</dcterms:created>
  <dcterms:modified xsi:type="dcterms:W3CDTF">2022-01-27T16:58:50Z</dcterms:modified>
</cp:coreProperties>
</file>