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8"/>
  </p:notesMasterIdLst>
  <p:handoutMasterIdLst>
    <p:handoutMasterId r:id="rId9"/>
  </p:handoutMasterIdLst>
  <p:sldIdLst>
    <p:sldId id="297" r:id="rId2"/>
    <p:sldId id="372" r:id="rId3"/>
    <p:sldId id="374" r:id="rId4"/>
    <p:sldId id="376" r:id="rId5"/>
    <p:sldId id="375" r:id="rId6"/>
    <p:sldId id="300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3FB8E-374B-47F5-BBB7-842999C3E15F}" v="7" dt="2021-09-03T12:58:23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8" autoAdjust="0"/>
    <p:restoredTop sz="86381" autoAdjust="0"/>
  </p:normalViewPr>
  <p:slideViewPr>
    <p:cSldViewPr>
      <p:cViewPr varScale="1">
        <p:scale>
          <a:sx n="58" d="100"/>
          <a:sy n="58" d="100"/>
        </p:scale>
        <p:origin x="5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,Ratan" userId="4aa2f7af-a8f9-4b39-9bfa-af7375b87563" providerId="ADAL" clId="{F1CF57CF-A025-48EA-A878-DB4BF65A3E9A}"/>
    <pc:docChg chg="custSel addSld delSld modSld">
      <pc:chgData name="Lal,Ratan" userId="4aa2f7af-a8f9-4b39-9bfa-af7375b87563" providerId="ADAL" clId="{F1CF57CF-A025-48EA-A878-DB4BF65A3E9A}" dt="2021-08-25T13:23:02.662" v="504" actId="20577"/>
      <pc:docMkLst>
        <pc:docMk/>
      </pc:docMkLst>
      <pc:sldChg chg="modSp mod">
        <pc:chgData name="Lal,Ratan" userId="4aa2f7af-a8f9-4b39-9bfa-af7375b87563" providerId="ADAL" clId="{F1CF57CF-A025-48EA-A878-DB4BF65A3E9A}" dt="2021-08-25T13:22:24.850" v="495" actId="20577"/>
        <pc:sldMkLst>
          <pc:docMk/>
          <pc:sldMk cId="0" sldId="297"/>
        </pc:sldMkLst>
        <pc:spChg chg="mod">
          <ac:chgData name="Lal,Ratan" userId="4aa2f7af-a8f9-4b39-9bfa-af7375b87563" providerId="ADAL" clId="{F1CF57CF-A025-48EA-A878-DB4BF65A3E9A}" dt="2021-08-25T13:22:24.850" v="495" actId="20577"/>
          <ac:spMkLst>
            <pc:docMk/>
            <pc:sldMk cId="0" sldId="297"/>
            <ac:spMk id="15361" creationId="{00000000-0000-0000-0000-000000000000}"/>
          </ac:spMkLst>
        </pc:spChg>
      </pc:sldChg>
      <pc:sldChg chg="modSp mod">
        <pc:chgData name="Lal,Ratan" userId="4aa2f7af-a8f9-4b39-9bfa-af7375b87563" providerId="ADAL" clId="{F1CF57CF-A025-48EA-A878-DB4BF65A3E9A}" dt="2021-08-25T13:22:06.938" v="489" actId="20577"/>
        <pc:sldMkLst>
          <pc:docMk/>
          <pc:sldMk cId="0" sldId="300"/>
        </pc:sldMkLst>
        <pc:spChg chg="mod">
          <ac:chgData name="Lal,Ratan" userId="4aa2f7af-a8f9-4b39-9bfa-af7375b87563" providerId="ADAL" clId="{F1CF57CF-A025-48EA-A878-DB4BF65A3E9A}" dt="2021-08-25T13:22:06.938" v="489" actId="20577"/>
          <ac:spMkLst>
            <pc:docMk/>
            <pc:sldMk cId="0" sldId="300"/>
            <ac:spMk id="50177" creationId="{00000000-0000-0000-0000-000000000000}"/>
          </ac:spMkLst>
        </pc:spChg>
      </pc:sldChg>
      <pc:sldChg chg="del">
        <pc:chgData name="Lal,Ratan" userId="4aa2f7af-a8f9-4b39-9bfa-af7375b87563" providerId="ADAL" clId="{F1CF57CF-A025-48EA-A878-DB4BF65A3E9A}" dt="2021-08-25T13:21:45.669" v="479" actId="2696"/>
        <pc:sldMkLst>
          <pc:docMk/>
          <pc:sldMk cId="0" sldId="340"/>
        </pc:sldMkLst>
      </pc:sldChg>
      <pc:sldChg chg="del">
        <pc:chgData name="Lal,Ratan" userId="4aa2f7af-a8f9-4b39-9bfa-af7375b87563" providerId="ADAL" clId="{F1CF57CF-A025-48EA-A878-DB4BF65A3E9A}" dt="2021-08-25T13:21:45.669" v="479" actId="2696"/>
        <pc:sldMkLst>
          <pc:docMk/>
          <pc:sldMk cId="0" sldId="341"/>
        </pc:sldMkLst>
      </pc:sldChg>
      <pc:sldChg chg="del">
        <pc:chgData name="Lal,Ratan" userId="4aa2f7af-a8f9-4b39-9bfa-af7375b87563" providerId="ADAL" clId="{F1CF57CF-A025-48EA-A878-DB4BF65A3E9A}" dt="2021-08-25T13:21:45.669" v="479" actId="2696"/>
        <pc:sldMkLst>
          <pc:docMk/>
          <pc:sldMk cId="0" sldId="362"/>
        </pc:sldMkLst>
      </pc:sldChg>
      <pc:sldChg chg="del">
        <pc:chgData name="Lal,Ratan" userId="4aa2f7af-a8f9-4b39-9bfa-af7375b87563" providerId="ADAL" clId="{F1CF57CF-A025-48EA-A878-DB4BF65A3E9A}" dt="2021-08-25T13:21:45.669" v="479" actId="2696"/>
        <pc:sldMkLst>
          <pc:docMk/>
          <pc:sldMk cId="0" sldId="363"/>
        </pc:sldMkLst>
      </pc:sldChg>
      <pc:sldChg chg="del">
        <pc:chgData name="Lal,Ratan" userId="4aa2f7af-a8f9-4b39-9bfa-af7375b87563" providerId="ADAL" clId="{F1CF57CF-A025-48EA-A878-DB4BF65A3E9A}" dt="2021-08-25T13:21:45.669" v="479" actId="2696"/>
        <pc:sldMkLst>
          <pc:docMk/>
          <pc:sldMk cId="0" sldId="370"/>
        </pc:sldMkLst>
      </pc:sldChg>
      <pc:sldChg chg="del">
        <pc:chgData name="Lal,Ratan" userId="4aa2f7af-a8f9-4b39-9bfa-af7375b87563" providerId="ADAL" clId="{F1CF57CF-A025-48EA-A878-DB4BF65A3E9A}" dt="2021-08-25T13:21:45.669" v="479" actId="2696"/>
        <pc:sldMkLst>
          <pc:docMk/>
          <pc:sldMk cId="0" sldId="371"/>
        </pc:sldMkLst>
      </pc:sldChg>
      <pc:sldChg chg="modSp mod">
        <pc:chgData name="Lal,Ratan" userId="4aa2f7af-a8f9-4b39-9bfa-af7375b87563" providerId="ADAL" clId="{F1CF57CF-A025-48EA-A878-DB4BF65A3E9A}" dt="2021-08-25T13:17:35.317" v="469" actId="14100"/>
        <pc:sldMkLst>
          <pc:docMk/>
          <pc:sldMk cId="0" sldId="372"/>
        </pc:sldMkLst>
        <pc:spChg chg="mod">
          <ac:chgData name="Lal,Ratan" userId="4aa2f7af-a8f9-4b39-9bfa-af7375b87563" providerId="ADAL" clId="{F1CF57CF-A025-48EA-A878-DB4BF65A3E9A}" dt="2021-08-25T13:09:46.098" v="6" actId="20577"/>
          <ac:spMkLst>
            <pc:docMk/>
            <pc:sldMk cId="0" sldId="372"/>
            <ac:spMk id="17411" creationId="{00000000-0000-0000-0000-000000000000}"/>
          </ac:spMkLst>
        </pc:spChg>
        <pc:spChg chg="mod">
          <ac:chgData name="Lal,Ratan" userId="4aa2f7af-a8f9-4b39-9bfa-af7375b87563" providerId="ADAL" clId="{F1CF57CF-A025-48EA-A878-DB4BF65A3E9A}" dt="2021-08-25T13:17:35.317" v="469" actId="14100"/>
          <ac:spMkLst>
            <pc:docMk/>
            <pc:sldMk cId="0" sldId="372"/>
            <ac:spMk id="17412" creationId="{00000000-0000-0000-0000-000000000000}"/>
          </ac:spMkLst>
        </pc:spChg>
      </pc:sldChg>
      <pc:sldChg chg="del">
        <pc:chgData name="Lal,Ratan" userId="4aa2f7af-a8f9-4b39-9bfa-af7375b87563" providerId="ADAL" clId="{F1CF57CF-A025-48EA-A878-DB4BF65A3E9A}" dt="2021-08-25T13:21:45.669" v="479" actId="2696"/>
        <pc:sldMkLst>
          <pc:docMk/>
          <pc:sldMk cId="1453276259" sldId="373"/>
        </pc:sldMkLst>
        <pc:spChg chg="mod">
          <ac:chgData name="Lal,Ratan" userId="4aa2f7af-a8f9-4b39-9bfa-af7375b87563" providerId="ADAL" clId="{F1CF57CF-A025-48EA-A878-DB4BF65A3E9A}" dt="2021-08-25T13:23:02.662" v="504" actId="20577"/>
          <ac:spMkLst>
            <pc:docMk/>
            <pc:sldMk cId="1453276259" sldId="373"/>
            <ac:spMk id="17412" creationId="{00000000-0000-0000-0000-000000000000}"/>
          </ac:spMkLst>
        </pc:spChg>
      </pc:sldChg>
      <pc:sldChg chg="del">
        <pc:chgData name="Lal,Ratan" userId="4aa2f7af-a8f9-4b39-9bfa-af7375b87563" providerId="ADAL" clId="{F1CF57CF-A025-48EA-A878-DB4BF65A3E9A}" dt="2021-08-25T13:21:45.669" v="479" actId="2696"/>
        <pc:sldMkLst>
          <pc:docMk/>
          <pc:sldMk cId="3249259643" sldId="374"/>
        </pc:sldMkLst>
      </pc:sldChg>
      <pc:sldChg chg="del">
        <pc:chgData name="Lal,Ratan" userId="4aa2f7af-a8f9-4b39-9bfa-af7375b87563" providerId="ADAL" clId="{F1CF57CF-A025-48EA-A878-DB4BF65A3E9A}" dt="2021-08-25T13:21:45.669" v="479" actId="2696"/>
        <pc:sldMkLst>
          <pc:docMk/>
          <pc:sldMk cId="224636183" sldId="376"/>
        </pc:sldMkLst>
      </pc:sldChg>
      <pc:sldChg chg="del">
        <pc:chgData name="Lal,Ratan" userId="4aa2f7af-a8f9-4b39-9bfa-af7375b87563" providerId="ADAL" clId="{F1CF57CF-A025-48EA-A878-DB4BF65A3E9A}" dt="2021-08-25T13:21:45.669" v="479" actId="2696"/>
        <pc:sldMkLst>
          <pc:docMk/>
          <pc:sldMk cId="0" sldId="377"/>
        </pc:sldMkLst>
      </pc:sldChg>
      <pc:sldChg chg="del">
        <pc:chgData name="Lal,Ratan" userId="4aa2f7af-a8f9-4b39-9bfa-af7375b87563" providerId="ADAL" clId="{F1CF57CF-A025-48EA-A878-DB4BF65A3E9A}" dt="2021-08-25T13:21:45.669" v="479" actId="2696"/>
        <pc:sldMkLst>
          <pc:docMk/>
          <pc:sldMk cId="0" sldId="379"/>
        </pc:sldMkLst>
      </pc:sldChg>
      <pc:sldChg chg="del">
        <pc:chgData name="Lal,Ratan" userId="4aa2f7af-a8f9-4b39-9bfa-af7375b87563" providerId="ADAL" clId="{F1CF57CF-A025-48EA-A878-DB4BF65A3E9A}" dt="2021-08-25T13:21:45.669" v="479" actId="2696"/>
        <pc:sldMkLst>
          <pc:docMk/>
          <pc:sldMk cId="0" sldId="380"/>
        </pc:sldMkLst>
      </pc:sldChg>
      <pc:sldChg chg="del">
        <pc:chgData name="Lal,Ratan" userId="4aa2f7af-a8f9-4b39-9bfa-af7375b87563" providerId="ADAL" clId="{F1CF57CF-A025-48EA-A878-DB4BF65A3E9A}" dt="2021-08-25T13:21:45.669" v="479" actId="2696"/>
        <pc:sldMkLst>
          <pc:docMk/>
          <pc:sldMk cId="0" sldId="381"/>
        </pc:sldMkLst>
      </pc:sldChg>
      <pc:sldChg chg="del">
        <pc:chgData name="Lal,Ratan" userId="4aa2f7af-a8f9-4b39-9bfa-af7375b87563" providerId="ADAL" clId="{F1CF57CF-A025-48EA-A878-DB4BF65A3E9A}" dt="2021-08-25T13:21:45.669" v="479" actId="2696"/>
        <pc:sldMkLst>
          <pc:docMk/>
          <pc:sldMk cId="0" sldId="382"/>
        </pc:sldMkLst>
      </pc:sldChg>
      <pc:sldChg chg="del">
        <pc:chgData name="Lal,Ratan" userId="4aa2f7af-a8f9-4b39-9bfa-af7375b87563" providerId="ADAL" clId="{F1CF57CF-A025-48EA-A878-DB4BF65A3E9A}" dt="2021-08-25T13:21:45.669" v="479" actId="2696"/>
        <pc:sldMkLst>
          <pc:docMk/>
          <pc:sldMk cId="0" sldId="383"/>
        </pc:sldMkLst>
      </pc:sldChg>
      <pc:sldChg chg="del">
        <pc:chgData name="Lal,Ratan" userId="4aa2f7af-a8f9-4b39-9bfa-af7375b87563" providerId="ADAL" clId="{F1CF57CF-A025-48EA-A878-DB4BF65A3E9A}" dt="2021-08-25T13:21:45.669" v="479" actId="2696"/>
        <pc:sldMkLst>
          <pc:docMk/>
          <pc:sldMk cId="1338241520" sldId="384"/>
        </pc:sldMkLst>
      </pc:sldChg>
      <pc:sldChg chg="del">
        <pc:chgData name="Lal,Ratan" userId="4aa2f7af-a8f9-4b39-9bfa-af7375b87563" providerId="ADAL" clId="{F1CF57CF-A025-48EA-A878-DB4BF65A3E9A}" dt="2021-08-25T13:21:45.669" v="479" actId="2696"/>
        <pc:sldMkLst>
          <pc:docMk/>
          <pc:sldMk cId="0" sldId="385"/>
        </pc:sldMkLst>
      </pc:sldChg>
      <pc:sldChg chg="modSp add del mod">
        <pc:chgData name="Lal,Ratan" userId="4aa2f7af-a8f9-4b39-9bfa-af7375b87563" providerId="ADAL" clId="{F1CF57CF-A025-48EA-A878-DB4BF65A3E9A}" dt="2021-08-25T13:21:45.669" v="479" actId="2696"/>
        <pc:sldMkLst>
          <pc:docMk/>
          <pc:sldMk cId="3162431485" sldId="386"/>
        </pc:sldMkLst>
        <pc:spChg chg="mod">
          <ac:chgData name="Lal,Ratan" userId="4aa2f7af-a8f9-4b39-9bfa-af7375b87563" providerId="ADAL" clId="{F1CF57CF-A025-48EA-A878-DB4BF65A3E9A}" dt="2021-08-25T13:18:15.288" v="478" actId="20577"/>
          <ac:spMkLst>
            <pc:docMk/>
            <pc:sldMk cId="3162431485" sldId="386"/>
            <ac:spMk id="17412" creationId="{00000000-0000-0000-0000-000000000000}"/>
          </ac:spMkLst>
        </pc:spChg>
      </pc:sldChg>
    </pc:docChg>
  </pc:docChgLst>
  <pc:docChgLst>
    <pc:chgData name="Lal,Ratan" userId="4aa2f7af-a8f9-4b39-9bfa-af7375b87563" providerId="ADAL" clId="{685F075F-E80F-4B51-8799-37E889A7F75C}"/>
    <pc:docChg chg="modSld">
      <pc:chgData name="Lal,Ratan" userId="4aa2f7af-a8f9-4b39-9bfa-af7375b87563" providerId="ADAL" clId="{685F075F-E80F-4B51-8799-37E889A7F75C}" dt="2021-08-19T23:39:03.319" v="5" actId="20577"/>
      <pc:docMkLst>
        <pc:docMk/>
      </pc:docMkLst>
      <pc:sldChg chg="modSp mod">
        <pc:chgData name="Lal,Ratan" userId="4aa2f7af-a8f9-4b39-9bfa-af7375b87563" providerId="ADAL" clId="{685F075F-E80F-4B51-8799-37E889A7F75C}" dt="2021-08-19T21:02:11.970" v="3" actId="20577"/>
        <pc:sldMkLst>
          <pc:docMk/>
          <pc:sldMk cId="0" sldId="340"/>
        </pc:sldMkLst>
        <pc:spChg chg="mod">
          <ac:chgData name="Lal,Ratan" userId="4aa2f7af-a8f9-4b39-9bfa-af7375b87563" providerId="ADAL" clId="{685F075F-E80F-4B51-8799-37E889A7F75C}" dt="2021-08-19T21:02:11.970" v="3" actId="20577"/>
          <ac:spMkLst>
            <pc:docMk/>
            <pc:sldMk cId="0" sldId="340"/>
            <ac:spMk id="19460" creationId="{00000000-0000-0000-0000-000000000000}"/>
          </ac:spMkLst>
        </pc:spChg>
      </pc:sldChg>
      <pc:sldChg chg="modSp mod">
        <pc:chgData name="Lal,Ratan" userId="4aa2f7af-a8f9-4b39-9bfa-af7375b87563" providerId="ADAL" clId="{685F075F-E80F-4B51-8799-37E889A7F75C}" dt="2021-08-19T23:39:03.319" v="5" actId="20577"/>
        <pc:sldMkLst>
          <pc:docMk/>
          <pc:sldMk cId="0" sldId="372"/>
        </pc:sldMkLst>
        <pc:spChg chg="mod">
          <ac:chgData name="Lal,Ratan" userId="4aa2f7af-a8f9-4b39-9bfa-af7375b87563" providerId="ADAL" clId="{685F075F-E80F-4B51-8799-37E889A7F75C}" dt="2021-08-19T23:39:03.319" v="5" actId="20577"/>
          <ac:spMkLst>
            <pc:docMk/>
            <pc:sldMk cId="0" sldId="372"/>
            <ac:spMk id="17412" creationId="{00000000-0000-0000-0000-000000000000}"/>
          </ac:spMkLst>
        </pc:spChg>
      </pc:sldChg>
    </pc:docChg>
  </pc:docChgLst>
  <pc:docChgLst>
    <pc:chgData name="Lal,Ratan" userId="4aa2f7af-a8f9-4b39-9bfa-af7375b87563" providerId="ADAL" clId="{759C80D7-943A-420D-AA3F-F02370A9D425}"/>
    <pc:docChg chg="undo custSel addSld delSld modSld">
      <pc:chgData name="Lal,Ratan" userId="4aa2f7af-a8f9-4b39-9bfa-af7375b87563" providerId="ADAL" clId="{759C80D7-943A-420D-AA3F-F02370A9D425}" dt="2021-08-20T12:05:54.511" v="1019" actId="20577"/>
      <pc:docMkLst>
        <pc:docMk/>
      </pc:docMkLst>
      <pc:sldChg chg="modSp mod">
        <pc:chgData name="Lal,Ratan" userId="4aa2f7af-a8f9-4b39-9bfa-af7375b87563" providerId="ADAL" clId="{759C80D7-943A-420D-AA3F-F02370A9D425}" dt="2021-08-20T12:05:54.511" v="1019" actId="20577"/>
        <pc:sldMkLst>
          <pc:docMk/>
          <pc:sldMk cId="1453276259" sldId="373"/>
        </pc:sldMkLst>
        <pc:spChg chg="mod">
          <ac:chgData name="Lal,Ratan" userId="4aa2f7af-a8f9-4b39-9bfa-af7375b87563" providerId="ADAL" clId="{759C80D7-943A-420D-AA3F-F02370A9D425}" dt="2021-08-20T12:05:54.511" v="1019" actId="20577"/>
          <ac:spMkLst>
            <pc:docMk/>
            <pc:sldMk cId="1453276259" sldId="373"/>
            <ac:spMk id="31748" creationId="{00000000-0000-0000-0000-000000000000}"/>
          </ac:spMkLst>
        </pc:spChg>
      </pc:sldChg>
      <pc:sldChg chg="modSp mod">
        <pc:chgData name="Lal,Ratan" userId="4aa2f7af-a8f9-4b39-9bfa-af7375b87563" providerId="ADAL" clId="{759C80D7-943A-420D-AA3F-F02370A9D425}" dt="2021-08-20T02:56:13.378" v="938" actId="20577"/>
        <pc:sldMkLst>
          <pc:docMk/>
          <pc:sldMk cId="3249259643" sldId="374"/>
        </pc:sldMkLst>
        <pc:spChg chg="mod">
          <ac:chgData name="Lal,Ratan" userId="4aa2f7af-a8f9-4b39-9bfa-af7375b87563" providerId="ADAL" clId="{759C80D7-943A-420D-AA3F-F02370A9D425}" dt="2021-08-20T02:56:13.378" v="938" actId="20577"/>
          <ac:spMkLst>
            <pc:docMk/>
            <pc:sldMk cId="3249259643" sldId="374"/>
            <ac:spMk id="33796" creationId="{00000000-0000-0000-0000-000000000000}"/>
          </ac:spMkLst>
        </pc:spChg>
      </pc:sldChg>
      <pc:sldChg chg="modSp mod">
        <pc:chgData name="Lal,Ratan" userId="4aa2f7af-a8f9-4b39-9bfa-af7375b87563" providerId="ADAL" clId="{759C80D7-943A-420D-AA3F-F02370A9D425}" dt="2021-08-20T02:56:26.129" v="942" actId="20577"/>
        <pc:sldMkLst>
          <pc:docMk/>
          <pc:sldMk cId="224636183" sldId="376"/>
        </pc:sldMkLst>
        <pc:spChg chg="mod">
          <ac:chgData name="Lal,Ratan" userId="4aa2f7af-a8f9-4b39-9bfa-af7375b87563" providerId="ADAL" clId="{759C80D7-943A-420D-AA3F-F02370A9D425}" dt="2021-08-20T02:56:26.129" v="942" actId="20577"/>
          <ac:spMkLst>
            <pc:docMk/>
            <pc:sldMk cId="224636183" sldId="376"/>
            <ac:spMk id="37892" creationId="{00000000-0000-0000-0000-000000000000}"/>
          </ac:spMkLst>
        </pc:spChg>
      </pc:sldChg>
      <pc:sldChg chg="add">
        <pc:chgData name="Lal,Ratan" userId="4aa2f7af-a8f9-4b39-9bfa-af7375b87563" providerId="ADAL" clId="{759C80D7-943A-420D-AA3F-F02370A9D425}" dt="2021-08-20T01:46:21.125" v="0"/>
        <pc:sldMkLst>
          <pc:docMk/>
          <pc:sldMk cId="0" sldId="385"/>
        </pc:sldMkLst>
      </pc:sldChg>
      <pc:sldChg chg="modSp add del mod">
        <pc:chgData name="Lal,Ratan" userId="4aa2f7af-a8f9-4b39-9bfa-af7375b87563" providerId="ADAL" clId="{759C80D7-943A-420D-AA3F-F02370A9D425}" dt="2021-08-20T02:09:01.973" v="211" actId="2696"/>
        <pc:sldMkLst>
          <pc:docMk/>
          <pc:sldMk cId="3771698139" sldId="386"/>
        </pc:sldMkLst>
        <pc:spChg chg="mod">
          <ac:chgData name="Lal,Ratan" userId="4aa2f7af-a8f9-4b39-9bfa-af7375b87563" providerId="ADAL" clId="{759C80D7-943A-420D-AA3F-F02370A9D425}" dt="2021-08-20T01:47:30.797" v="5" actId="20577"/>
          <ac:spMkLst>
            <pc:docMk/>
            <pc:sldMk cId="3771698139" sldId="386"/>
            <ac:spMk id="31748" creationId="{00000000-0000-0000-0000-000000000000}"/>
          </ac:spMkLst>
        </pc:spChg>
      </pc:sldChg>
    </pc:docChg>
  </pc:docChgLst>
  <pc:docChgLst>
    <pc:chgData name="Lal,Ratan" userId="4aa2f7af-a8f9-4b39-9bfa-af7375b87563" providerId="ADAL" clId="{0273FB8E-374B-47F5-BBB7-842999C3E15F}"/>
    <pc:docChg chg="undo custSel addSld delSld modSld sldOrd">
      <pc:chgData name="Lal,Ratan" userId="4aa2f7af-a8f9-4b39-9bfa-af7375b87563" providerId="ADAL" clId="{0273FB8E-374B-47F5-BBB7-842999C3E15F}" dt="2021-09-03T14:47:10.953" v="1149"/>
      <pc:docMkLst>
        <pc:docMk/>
      </pc:docMkLst>
      <pc:sldChg chg="del">
        <pc:chgData name="Lal,Ratan" userId="4aa2f7af-a8f9-4b39-9bfa-af7375b87563" providerId="ADAL" clId="{0273FB8E-374B-47F5-BBB7-842999C3E15F}" dt="2021-09-03T14:17:22.426" v="951" actId="2696"/>
        <pc:sldMkLst>
          <pc:docMk/>
          <pc:sldMk cId="1453276259" sldId="373"/>
        </pc:sldMkLst>
      </pc:sldChg>
      <pc:sldChg chg="addSp delSp modSp add mod">
        <pc:chgData name="Lal,Ratan" userId="4aa2f7af-a8f9-4b39-9bfa-af7375b87563" providerId="ADAL" clId="{0273FB8E-374B-47F5-BBB7-842999C3E15F}" dt="2021-09-03T12:52:28.495" v="415" actId="20577"/>
        <pc:sldMkLst>
          <pc:docMk/>
          <pc:sldMk cId="3249259643" sldId="374"/>
        </pc:sldMkLst>
        <pc:spChg chg="add del">
          <ac:chgData name="Lal,Ratan" userId="4aa2f7af-a8f9-4b39-9bfa-af7375b87563" providerId="ADAL" clId="{0273FB8E-374B-47F5-BBB7-842999C3E15F}" dt="2021-09-03T12:46:03.056" v="116"/>
          <ac:spMkLst>
            <pc:docMk/>
            <pc:sldMk cId="3249259643" sldId="374"/>
            <ac:spMk id="2" creationId="{B72EC31D-AF11-4AAF-AA6E-B80F53502C47}"/>
          </ac:spMkLst>
        </pc:spChg>
        <pc:spChg chg="add del">
          <ac:chgData name="Lal,Ratan" userId="4aa2f7af-a8f9-4b39-9bfa-af7375b87563" providerId="ADAL" clId="{0273FB8E-374B-47F5-BBB7-842999C3E15F}" dt="2021-09-03T12:46:11.649" v="136"/>
          <ac:spMkLst>
            <pc:docMk/>
            <pc:sldMk cId="3249259643" sldId="374"/>
            <ac:spMk id="3" creationId="{3FB44312-D1B1-4C33-B525-917F41C5BA8B}"/>
          </ac:spMkLst>
        </pc:spChg>
        <pc:spChg chg="mod">
          <ac:chgData name="Lal,Ratan" userId="4aa2f7af-a8f9-4b39-9bfa-af7375b87563" providerId="ADAL" clId="{0273FB8E-374B-47F5-BBB7-842999C3E15F}" dt="2021-09-03T12:42:29.526" v="7" actId="20577"/>
          <ac:spMkLst>
            <pc:docMk/>
            <pc:sldMk cId="3249259643" sldId="374"/>
            <ac:spMk id="17411" creationId="{00000000-0000-0000-0000-000000000000}"/>
          </ac:spMkLst>
        </pc:spChg>
        <pc:spChg chg="mod">
          <ac:chgData name="Lal,Ratan" userId="4aa2f7af-a8f9-4b39-9bfa-af7375b87563" providerId="ADAL" clId="{0273FB8E-374B-47F5-BBB7-842999C3E15F}" dt="2021-09-03T12:52:28.495" v="415" actId="20577"/>
          <ac:spMkLst>
            <pc:docMk/>
            <pc:sldMk cId="3249259643" sldId="374"/>
            <ac:spMk id="17412" creationId="{00000000-0000-0000-0000-000000000000}"/>
          </ac:spMkLst>
        </pc:spChg>
      </pc:sldChg>
      <pc:sldChg chg="modSp add del mod">
        <pc:chgData name="Lal,Ratan" userId="4aa2f7af-a8f9-4b39-9bfa-af7375b87563" providerId="ADAL" clId="{0273FB8E-374B-47F5-BBB7-842999C3E15F}" dt="2021-09-03T14:15:05.120" v="839" actId="20577"/>
        <pc:sldMkLst>
          <pc:docMk/>
          <pc:sldMk cId="3249259643" sldId="374"/>
        </pc:sldMkLst>
        <pc:spChg chg="mod">
          <ac:chgData name="Lal,Ratan" userId="4aa2f7af-a8f9-4b39-9bfa-af7375b87563" providerId="ADAL" clId="{0273FB8E-374B-47F5-BBB7-842999C3E15F}" dt="2021-09-03T14:15:05.120" v="839" actId="20577"/>
          <ac:spMkLst>
            <pc:docMk/>
            <pc:sldMk cId="3249259643" sldId="374"/>
            <ac:spMk id="17412" creationId="{00000000-0000-0000-0000-000000000000}"/>
          </ac:spMkLst>
        </pc:spChg>
      </pc:sldChg>
      <pc:sldChg chg="modSp add mod">
        <pc:chgData name="Lal,Ratan" userId="4aa2f7af-a8f9-4b39-9bfa-af7375b87563" providerId="ADAL" clId="{0273FB8E-374B-47F5-BBB7-842999C3E15F}" dt="2021-09-03T14:15:43.317" v="848" actId="20577"/>
        <pc:sldMkLst>
          <pc:docMk/>
          <pc:sldMk cId="4235222633" sldId="375"/>
        </pc:sldMkLst>
        <pc:spChg chg="mod">
          <ac:chgData name="Lal,Ratan" userId="4aa2f7af-a8f9-4b39-9bfa-af7375b87563" providerId="ADAL" clId="{0273FB8E-374B-47F5-BBB7-842999C3E15F}" dt="2021-09-03T14:15:43.317" v="848" actId="20577"/>
          <ac:spMkLst>
            <pc:docMk/>
            <pc:sldMk cId="4235222633" sldId="375"/>
            <ac:spMk id="17412" creationId="{00000000-0000-0000-0000-000000000000}"/>
          </ac:spMkLst>
        </pc:spChg>
      </pc:sldChg>
      <pc:sldChg chg="modSp mod ord">
        <pc:chgData name="Lal,Ratan" userId="4aa2f7af-a8f9-4b39-9bfa-af7375b87563" providerId="ADAL" clId="{0273FB8E-374B-47F5-BBB7-842999C3E15F}" dt="2021-09-03T14:47:10.953" v="1149"/>
        <pc:sldMkLst>
          <pc:docMk/>
          <pc:sldMk cId="224636183" sldId="376"/>
        </pc:sldMkLst>
        <pc:spChg chg="mod">
          <ac:chgData name="Lal,Ratan" userId="4aa2f7af-a8f9-4b39-9bfa-af7375b87563" providerId="ADAL" clId="{0273FB8E-374B-47F5-BBB7-842999C3E15F}" dt="2021-09-03T14:46:58.625" v="1147" actId="5793"/>
          <ac:spMkLst>
            <pc:docMk/>
            <pc:sldMk cId="224636183" sldId="376"/>
            <ac:spMk id="17412" creationId="{00000000-0000-0000-0000-000000000000}"/>
          </ac:spMkLst>
        </pc:spChg>
      </pc:sldChg>
      <pc:sldChg chg="modSp add mod">
        <pc:chgData name="Lal,Ratan" userId="4aa2f7af-a8f9-4b39-9bfa-af7375b87563" providerId="ADAL" clId="{0273FB8E-374B-47F5-BBB7-842999C3E15F}" dt="2021-09-03T12:59:05.475" v="829" actId="20577"/>
        <pc:sldMkLst>
          <pc:docMk/>
          <pc:sldMk cId="224636183" sldId="376"/>
        </pc:sldMkLst>
        <pc:spChg chg="mod">
          <ac:chgData name="Lal,Ratan" userId="4aa2f7af-a8f9-4b39-9bfa-af7375b87563" providerId="ADAL" clId="{0273FB8E-374B-47F5-BBB7-842999C3E15F}" dt="2021-09-03T12:59:05.475" v="829" actId="20577"/>
          <ac:spMkLst>
            <pc:docMk/>
            <pc:sldMk cId="224636183" sldId="376"/>
            <ac:spMk id="174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C71D13-3143-4B58-BAB8-3004AF9609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2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893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177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96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96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488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88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70C544-BDB0-4AD5-8DCB-24906E8AC8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94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F6DB8-B567-4BC5-B039-F4E34810E2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03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FA2BFF-1C7A-48C9-AAEF-86007A4664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84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9BB700-BEA9-4E81-BC80-196633DEE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45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90284A-A1A7-4C6A-8BD5-FBE3DA7F1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28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ADCFC6-CBA0-4C62-A2B3-AD3816D7F3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91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48241-C2C0-44A5-A044-6A45607C89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7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56F95A-66BF-447D-8396-7740252AAD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15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91DD96-99AC-4984-9E64-92BA1184D8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05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ED964-8E04-4A96-BCDF-8EB249A202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88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1C2AE8-A538-41A4-B850-953F34500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33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7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19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A70E607A-68EE-4F3E-AB63-97D386BA5E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295400" y="990600"/>
            <a:ext cx="70104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en-US" dirty="0"/>
              <a:t>Collections Class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200400"/>
            <a:ext cx="6400800" cy="1752600"/>
          </a:xfrm>
        </p:spPr>
        <p:txBody>
          <a:bodyPr lIns="92075" tIns="46038" rIns="92075" bIns="46038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3E830B5-CF1B-4981-A1B6-193FD7A8E397}" type="slidenum">
              <a:rPr lang="en-US" altLang="en-US" sz="1400">
                <a:latin typeface="Tahoma" pitchFamily="34" charset="0"/>
              </a:rPr>
              <a:pPr/>
              <a:t>2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Collections Class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885112" cy="4608513"/>
          </a:xfrm>
        </p:spPr>
        <p:txBody>
          <a:bodyPr/>
          <a:lstStyle/>
          <a:p>
            <a:pPr eaLnBrk="1" hangingPunct="1"/>
            <a:r>
              <a:rPr lang="en-US" altLang="en-US" dirty="0"/>
              <a:t>Collections class</a:t>
            </a:r>
          </a:p>
          <a:p>
            <a:pPr lvl="1" eaLnBrk="1" hangingPunct="1"/>
            <a:r>
              <a:rPr lang="en-US" altLang="en-US" dirty="0"/>
              <a:t>is a member of the Java Collection Framework</a:t>
            </a:r>
          </a:p>
          <a:p>
            <a:pPr lvl="1" eaLnBrk="1" hangingPunct="1"/>
            <a:r>
              <a:rPr lang="en-US" altLang="en-US" dirty="0"/>
              <a:t>is in the </a:t>
            </a:r>
            <a:r>
              <a:rPr lang="en-US" altLang="en-US" u="sng" dirty="0" err="1">
                <a:solidFill>
                  <a:srgbClr val="00B050"/>
                </a:solidFill>
              </a:rPr>
              <a:t>java.util</a:t>
            </a:r>
            <a:r>
              <a:rPr lang="en-US" altLang="en-US" dirty="0"/>
              <a:t> package</a:t>
            </a:r>
          </a:p>
          <a:p>
            <a:pPr lvl="1" eaLnBrk="1" hangingPunct="1"/>
            <a:r>
              <a:rPr lang="en-US" altLang="en-US" dirty="0"/>
              <a:t>is used with the static methods, where all the methods </a:t>
            </a:r>
          </a:p>
          <a:p>
            <a:pPr lvl="2" eaLnBrk="1" hangingPunct="1"/>
            <a:r>
              <a:rPr lang="en-US" altLang="en-US" dirty="0"/>
              <a:t>operate on the collections or return the collection</a:t>
            </a:r>
          </a:p>
          <a:p>
            <a:pPr lvl="2" eaLnBrk="1" hangingPunct="1"/>
            <a:r>
              <a:rPr lang="en-US" altLang="en-US" dirty="0"/>
              <a:t>throw the </a:t>
            </a:r>
            <a:r>
              <a:rPr lang="en-US" altLang="en-US" dirty="0" err="1">
                <a:solidFill>
                  <a:srgbClr val="FF0000"/>
                </a:solidFill>
              </a:rPr>
              <a:t>NullPointerException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if the collection or objects passed to the method is null</a:t>
            </a:r>
            <a:endParaRPr lang="en-US" altLang="en-US" b="1" dirty="0">
              <a:solidFill>
                <a:srgbClr val="FF0000"/>
              </a:solidFill>
            </a:endParaRPr>
          </a:p>
          <a:p>
            <a:pPr lvl="2" eaLnBrk="1" hangingPunct="1"/>
            <a:endParaRPr lang="en-US" altLang="en-US" dirty="0"/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3E830B5-CF1B-4981-A1B6-193FD7A8E397}" type="slidenum">
              <a:rPr lang="en-US" altLang="en-US" sz="1400">
                <a:latin typeface="Tahoma" pitchFamily="34" charset="0"/>
              </a:rPr>
              <a:pPr/>
              <a:t>3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Collections Methods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885112" cy="4608513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addAll</a:t>
            </a:r>
            <a:r>
              <a:rPr lang="en-US" altLang="en-US" dirty="0"/>
              <a:t>()</a:t>
            </a:r>
          </a:p>
          <a:p>
            <a:pPr lvl="1" eaLnBrk="1" hangingPunct="1"/>
            <a:r>
              <a:rPr lang="en-US" altLang="en-US" dirty="0"/>
              <a:t>add list of items into a collection</a:t>
            </a:r>
          </a:p>
          <a:p>
            <a:pPr eaLnBrk="1" hangingPunct="1"/>
            <a:r>
              <a:rPr lang="en-US" altLang="en-US" dirty="0"/>
              <a:t>sort()</a:t>
            </a:r>
          </a:p>
          <a:p>
            <a:pPr lvl="1" eaLnBrk="1" hangingPunct="1"/>
            <a:r>
              <a:rPr lang="en-US" altLang="en-US" dirty="0"/>
              <a:t>sort a collection of items either in increasing or in decreasing order</a:t>
            </a:r>
          </a:p>
          <a:p>
            <a:pPr eaLnBrk="1" hangingPunct="1"/>
            <a:r>
              <a:rPr lang="en-US" altLang="en-US" dirty="0"/>
              <a:t>reverse()</a:t>
            </a:r>
          </a:p>
          <a:p>
            <a:pPr lvl="1" eaLnBrk="1" hangingPunct="1"/>
            <a:r>
              <a:rPr lang="en-US" altLang="en-US" dirty="0"/>
              <a:t>reverse a collection of items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is used with the static methods, where all the methods </a:t>
            </a:r>
          </a:p>
          <a:p>
            <a:pPr lvl="2" eaLnBrk="1" hangingPunct="1"/>
            <a:r>
              <a:rPr lang="en-US" altLang="en-US" dirty="0"/>
              <a:t>operate on the collections or return the collection</a:t>
            </a:r>
          </a:p>
          <a:p>
            <a:pPr lvl="2" eaLnBrk="1" hangingPunct="1"/>
            <a:r>
              <a:rPr lang="en-US" altLang="en-US" dirty="0"/>
              <a:t>throw the </a:t>
            </a:r>
            <a:r>
              <a:rPr lang="en-US" altLang="en-US" dirty="0" err="1">
                <a:solidFill>
                  <a:srgbClr val="FF0000"/>
                </a:solidFill>
              </a:rPr>
              <a:t>NullPointerException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if the collection or objects passed to the method is null</a:t>
            </a:r>
            <a:endParaRPr lang="en-US" altLang="en-US" b="1" dirty="0">
              <a:solidFill>
                <a:srgbClr val="FF0000"/>
              </a:solidFill>
            </a:endParaRPr>
          </a:p>
          <a:p>
            <a:pPr lvl="2" eaLnBrk="1" hangingPunct="1"/>
            <a:endParaRPr lang="en-US" altLang="en-US" dirty="0"/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925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3E830B5-CF1B-4981-A1B6-193FD7A8E397}" type="slidenum">
              <a:rPr lang="en-US" altLang="en-US" sz="1400">
                <a:latin typeface="Tahoma" pitchFamily="34" charset="0"/>
              </a:rPr>
              <a:pPr/>
              <a:t>4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Collections Methods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885112" cy="4608513"/>
          </a:xfrm>
        </p:spPr>
        <p:txBody>
          <a:bodyPr/>
          <a:lstStyle/>
          <a:p>
            <a:pPr eaLnBrk="1" hangingPunct="1"/>
            <a:r>
              <a:rPr lang="en-US" altLang="en-US" dirty="0"/>
              <a:t>copy()</a:t>
            </a:r>
          </a:p>
          <a:p>
            <a:pPr lvl="1" eaLnBrk="1" hangingPunct="1"/>
            <a:r>
              <a:rPr lang="en-US" altLang="en-US" dirty="0"/>
              <a:t>copy one collection into another collection</a:t>
            </a:r>
          </a:p>
          <a:p>
            <a:pPr lvl="1" eaLnBrk="1" hangingPunct="1"/>
            <a:r>
              <a:rPr lang="en-US" altLang="en-US" dirty="0"/>
              <a:t>size of the destination collection should be larger that the size of the source collection</a:t>
            </a:r>
          </a:p>
          <a:p>
            <a:pPr eaLnBrk="1" hangingPunct="1"/>
            <a:r>
              <a:rPr lang="en-US" altLang="en-US" dirty="0" err="1"/>
              <a:t>asLifoQueue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returns a view of a Deque as a LIFO Queue</a:t>
            </a:r>
          </a:p>
          <a:p>
            <a:pPr eaLnBrk="1" hangingPunct="1"/>
            <a:r>
              <a:rPr lang="en-US" altLang="en-US" dirty="0"/>
              <a:t>empty[</a:t>
            </a:r>
            <a:r>
              <a:rPr lang="en-US" altLang="en-US" dirty="0" err="1"/>
              <a:t>CollectionInterfaceName</a:t>
            </a:r>
            <a:r>
              <a:rPr lang="en-US" altLang="en-US" dirty="0"/>
              <a:t>]</a:t>
            </a:r>
          </a:p>
          <a:p>
            <a:pPr lvl="1" eaLnBrk="1" hangingPunct="1"/>
            <a:r>
              <a:rPr lang="en-US" altLang="en-US" dirty="0"/>
              <a:t>create an immutable instance of a collection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63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3E830B5-CF1B-4981-A1B6-193FD7A8E397}" type="slidenum">
              <a:rPr lang="en-US" altLang="en-US" sz="1400">
                <a:latin typeface="Tahoma" pitchFamily="34" charset="0"/>
              </a:rPr>
              <a:pPr/>
              <a:t>5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Collections Methods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885112" cy="4608513"/>
          </a:xfrm>
        </p:spPr>
        <p:txBody>
          <a:bodyPr/>
          <a:lstStyle/>
          <a:p>
            <a:pPr eaLnBrk="1" hangingPunct="1"/>
            <a:r>
              <a:rPr lang="en-US" altLang="en-US" dirty="0"/>
              <a:t>min()</a:t>
            </a:r>
          </a:p>
          <a:p>
            <a:pPr lvl="1" eaLnBrk="1" hangingPunct="1"/>
            <a:r>
              <a:rPr lang="en-US" altLang="en-US" dirty="0"/>
              <a:t>find the minimum element in a collection</a:t>
            </a:r>
          </a:p>
          <a:p>
            <a:pPr eaLnBrk="1" hangingPunct="1"/>
            <a:r>
              <a:rPr lang="en-US" altLang="en-US" dirty="0"/>
              <a:t>max()</a:t>
            </a:r>
          </a:p>
          <a:p>
            <a:pPr lvl="1" eaLnBrk="1" hangingPunct="1"/>
            <a:r>
              <a:rPr lang="en-US" altLang="en-US" dirty="0"/>
              <a:t>find the maximum element in a collection</a:t>
            </a:r>
          </a:p>
          <a:p>
            <a:pPr eaLnBrk="1" hangingPunct="1"/>
            <a:r>
              <a:rPr lang="en-US" altLang="en-US" dirty="0"/>
              <a:t>disjoint()</a:t>
            </a:r>
          </a:p>
          <a:p>
            <a:pPr lvl="1" eaLnBrk="1" hangingPunct="1"/>
            <a:r>
              <a:rPr lang="en-US" altLang="en-US" dirty="0"/>
              <a:t>check whether two collections have no common element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522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990600"/>
            <a:ext cx="73152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en-US" dirty="0"/>
              <a:t>Collections Class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200400"/>
            <a:ext cx="6400800" cy="1752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The End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Designs\courseSlidesMM.pot</Template>
  <TotalTime>2848</TotalTime>
  <Words>216</Words>
  <Application>Microsoft Office PowerPoint</Application>
  <PresentationFormat>On-screen Show (4:3)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Tahoma</vt:lpstr>
      <vt:lpstr>Times New Roman</vt:lpstr>
      <vt:lpstr>Wingdings</vt:lpstr>
      <vt:lpstr>courseSlidesMM</vt:lpstr>
      <vt:lpstr>Collections Class</vt:lpstr>
      <vt:lpstr>Collections Class</vt:lpstr>
      <vt:lpstr>Collections Methods</vt:lpstr>
      <vt:lpstr>Collections Methods</vt:lpstr>
      <vt:lpstr>Collections Methods</vt:lpstr>
      <vt:lpstr>Collections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ch02AMoreJava</dc:title>
  <dc:creator>Merry McDonald</dc:creator>
  <cp:lastModifiedBy>Ratan Lal</cp:lastModifiedBy>
  <cp:revision>250</cp:revision>
  <cp:lastPrinted>2000-02-11T17:05:28Z</cp:lastPrinted>
  <dcterms:created xsi:type="dcterms:W3CDTF">1997-01-23T02:39:06Z</dcterms:created>
  <dcterms:modified xsi:type="dcterms:W3CDTF">2021-09-03T14:47:18Z</dcterms:modified>
</cp:coreProperties>
</file>