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3">
  <p:sldMasterIdLst>
    <p:sldMasterId id="21474836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320" r:id="rId4"/>
    <p:sldId id="351" r:id="rId5"/>
    <p:sldId id="352" r:id="rId6"/>
    <p:sldId id="353" r:id="rId7"/>
    <p:sldId id="354" r:id="rId8"/>
    <p:sldId id="357" r:id="rId9"/>
    <p:sldId id="358" r:id="rId10"/>
    <p:sldId id="356" r:id="rId11"/>
    <p:sldId id="355" r:id="rId12"/>
    <p:sldId id="359" r:id="rId13"/>
    <p:sldId id="361" r:id="rId14"/>
    <p:sldId id="360" r:id="rId15"/>
    <p:sldId id="362" r:id="rId16"/>
    <p:sldId id="363" r:id="rId17"/>
    <p:sldId id="364" r:id="rId18"/>
    <p:sldId id="365" r:id="rId19"/>
    <p:sldId id="366" r:id="rId20"/>
    <p:sldId id="368" r:id="rId21"/>
    <p:sldId id="367" r:id="rId22"/>
    <p:sldId id="369" r:id="rId23"/>
    <p:sldId id="318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3" autoAdjust="0"/>
    <p:restoredTop sz="86509" autoAdjust="0"/>
  </p:normalViewPr>
  <p:slideViewPr>
    <p:cSldViewPr>
      <p:cViewPr varScale="1">
        <p:scale>
          <a:sx n="77" d="100"/>
          <a:sy n="77" d="100"/>
        </p:scale>
        <p:origin x="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HashS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Hashing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976A-B6C8-400C-A221-C10DF5EC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C2D2-9D77-43BF-8B5F-ACDF5FD1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contains(Object o): Boolean</a:t>
            </a:r>
          </a:p>
          <a:p>
            <a:pPr lvl="1"/>
            <a:r>
              <a:rPr lang="en-US" dirty="0"/>
              <a:t>returns true if this set contains the specified element else returns false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HashSet&lt;&gt;();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hset.contains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D09AB-43BB-457F-BB62-01C9B03E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F2F3-FE0F-4FA7-9097-0ED37AFB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FA76-5111-4F38-B2B8-24D665AA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this set contains no elements else returns false</a:t>
            </a:r>
          </a:p>
          <a:p>
            <a:pPr lvl="1"/>
            <a:r>
              <a:rPr lang="en-US" dirty="0"/>
              <a:t>Example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=new HashSet&lt;&gt;();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F9376-0C34-47B6-8718-8F4150A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4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AAF9-760F-42E4-9A24-94E72C1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2B48-BD96-4BDF-87CB-FE23D29B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size(): int</a:t>
            </a:r>
          </a:p>
          <a:p>
            <a:pPr lvl="1"/>
            <a:r>
              <a:rPr lang="en-US" dirty="0"/>
              <a:t>returns the number of elements in this set (its cardinality).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=new HashSet&lt;&gt;();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//displays 2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F2C2D-98B6-4784-845C-224FCCE1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8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AAF9-760F-42E4-9A24-94E72C1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2B48-BD96-4BDF-87CB-FE23D29B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562600"/>
          </a:xfrm>
        </p:spPr>
        <p:txBody>
          <a:bodyPr/>
          <a:lstStyle/>
          <a:p>
            <a:r>
              <a:rPr lang="en-US" sz="2400" dirty="0"/>
              <a:t>Iterator&lt;E&gt; iterator()</a:t>
            </a:r>
          </a:p>
          <a:p>
            <a:pPr lvl="1"/>
            <a:r>
              <a:rPr lang="en-US" sz="2000" dirty="0"/>
              <a:t>returns an iterator over the elements in this set</a:t>
            </a:r>
          </a:p>
          <a:p>
            <a:pPr lvl="1"/>
            <a:r>
              <a:rPr lang="en-US" sz="2000" dirty="0"/>
              <a:t>the elements are returned in no particular order</a:t>
            </a:r>
          </a:p>
          <a:p>
            <a:pPr lvl="1"/>
            <a:r>
              <a:rPr lang="en-US" sz="2000" dirty="0"/>
              <a:t>Example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HashSet&lt;&gt;();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Iterating over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items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Iterator&lt;Integer&gt;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Holds true till there is single element remaining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i.hasNext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Iterating over elements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using next() method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F2C2D-98B6-4784-845C-224FCCE1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473-F008-46A0-93DF-0C8414C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ED8-5FC5-4863-B5EC-2743FD44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clear(): void</a:t>
            </a:r>
          </a:p>
          <a:p>
            <a:pPr lvl="1"/>
            <a:r>
              <a:rPr lang="en-US" dirty="0"/>
              <a:t>removes all the elements from this set</a:t>
            </a:r>
          </a:p>
          <a:p>
            <a:pPr lvl="1"/>
            <a:r>
              <a:rPr lang="en-US" dirty="0"/>
              <a:t> The set will be empty after this call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=new HashSet&lt;&gt;();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B919F-31AE-40A5-BC69-5C449DFB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7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AFF0-F5CE-4D1D-9FEA-B7FEAE03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6B97-6444-48E2-BFAE-0DB75703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following link for other methods in HashMap</a:t>
            </a:r>
          </a:p>
          <a:p>
            <a:r>
              <a:rPr lang="en-US" dirty="0">
                <a:hlinkClick r:id="rId2"/>
              </a:rPr>
              <a:t>https://docs.oracle.com/javase/7/docs/api/java/util/HashSet.html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9974E-67C3-4372-9625-9B280BCE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9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35E2-2870-4BFC-9CF9-EEACE09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D248-6C7D-4750-AA61-C75840EF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Serializable, Cloneable, Map&lt;K, V&gt; interfaces</a:t>
            </a:r>
          </a:p>
          <a:p>
            <a:r>
              <a:rPr lang="en-US" dirty="0"/>
              <a:t>the direct subclasses are </a:t>
            </a:r>
            <a:r>
              <a:rPr lang="en-US" dirty="0" err="1"/>
              <a:t>LinkedHashMap</a:t>
            </a:r>
            <a:r>
              <a:rPr lang="en-US" dirty="0"/>
              <a:t>, </a:t>
            </a:r>
            <a:r>
              <a:rPr lang="en-US" dirty="0" err="1"/>
              <a:t>PrinterStateReasons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7D5BF-E6A2-4379-B63E-C647468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35E2-2870-4BFC-9CF9-EEACE09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D248-6C7D-4750-AA61-C75840EF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 4 constructors and the access modifier of each is public which are listed as follows:</a:t>
            </a:r>
          </a:p>
          <a:p>
            <a:r>
              <a:rPr lang="en-US" sz="2800" dirty="0"/>
              <a:t>HashMap()</a:t>
            </a:r>
          </a:p>
          <a:p>
            <a:r>
              <a:rPr lang="en-US" sz="2800" dirty="0"/>
              <a:t>HashMap(int </a:t>
            </a:r>
            <a:r>
              <a:rPr lang="en-US" sz="2800" dirty="0" err="1"/>
              <a:t>initialCapacity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HashMap(int </a:t>
            </a:r>
            <a:r>
              <a:rPr lang="en-US" sz="2800" dirty="0" err="1"/>
              <a:t>initialCapacity</a:t>
            </a:r>
            <a:r>
              <a:rPr lang="en-US" sz="2800" dirty="0"/>
              <a:t>, float </a:t>
            </a:r>
            <a:r>
              <a:rPr lang="en-US" sz="2800" dirty="0" err="1"/>
              <a:t>loadFactor</a:t>
            </a:r>
            <a:r>
              <a:rPr lang="en-US" sz="2800" dirty="0"/>
              <a:t>)</a:t>
            </a:r>
          </a:p>
          <a:p>
            <a:r>
              <a:rPr lang="en-US" sz="2800" dirty="0"/>
              <a:t>HashMap(Map map)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7D5BF-E6A2-4379-B63E-C647468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35E2-2870-4BFC-9CF9-EEACE09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D248-6C7D-4750-AA61-C75840EF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hm1 = new HashMap&lt;&gt;();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Initialization of a HashMap using Generics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hm2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new HashMap&lt;Integer, String&gt;();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7D5BF-E6A2-4379-B63E-C647468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7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EE5B-3794-4DD1-9E10-D0E38FC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D3D6-F451-4409-8FA2-981B6BB1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methods that are similar to the HashSet methods,</a:t>
            </a:r>
          </a:p>
          <a:p>
            <a:pPr lvl="1"/>
            <a:r>
              <a:rPr lang="en-US" dirty="0"/>
              <a:t>clear(): void</a:t>
            </a:r>
          </a:p>
          <a:p>
            <a:pPr lvl="1"/>
            <a:r>
              <a:rPr lang="en-US" dirty="0"/>
              <a:t>size(): int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Boolean</a:t>
            </a:r>
          </a:p>
          <a:p>
            <a:pPr lvl="1"/>
            <a:r>
              <a:rPr lang="en-US" dirty="0"/>
              <a:t>remove(Object key):V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D4C9B-6A2A-4AD6-8601-608AC6A9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2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Hashing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provides two classes that are </a:t>
            </a:r>
          </a:p>
          <a:p>
            <a:pPr marL="0" indent="0" eaLnBrk="1" hangingPunct="1">
              <a:buNone/>
            </a:pPr>
            <a:r>
              <a:rPr lang="en-US" dirty="0"/>
              <a:t>backed by hash tables </a:t>
            </a:r>
          </a:p>
          <a:p>
            <a:pPr lvl="1" eaLnBrk="1" hangingPunct="1"/>
            <a:r>
              <a:rPr lang="en-US" dirty="0"/>
              <a:t> the HashSet class</a:t>
            </a:r>
          </a:p>
          <a:p>
            <a:pPr lvl="1" eaLnBrk="1" hangingPunct="1"/>
            <a:r>
              <a:rPr lang="en-US" dirty="0"/>
              <a:t> the HashMap class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CEDA-8380-414F-AF60-8B55392A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54C9-A34E-41E1-9CD9-33ED9FEC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put(K key, V value):V</a:t>
            </a:r>
          </a:p>
          <a:p>
            <a:pPr lvl="1"/>
            <a:r>
              <a:rPr lang="en-US" dirty="0"/>
              <a:t>associates the specified value with the specified key in this map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hm1 = new HashMap&lt;&gt;(10);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hm1.put(1,"abc");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hm1.put(2,"abc");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hm1.put(3,"abc");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4073-4905-4490-A85B-00B51DAF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0B5B-D0CB-4A7E-A127-1E8A8FD8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D6E5-A7A2-4DC3-9F0A-CAB5D68C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334000"/>
          </a:xfrm>
        </p:spPr>
        <p:txBody>
          <a:bodyPr/>
          <a:lstStyle/>
          <a:p>
            <a:r>
              <a:rPr lang="en-US" dirty="0"/>
              <a:t>replace(K key, V </a:t>
            </a:r>
            <a:r>
              <a:rPr lang="en-US" dirty="0" err="1"/>
              <a:t>oldValue</a:t>
            </a:r>
            <a:r>
              <a:rPr lang="en-US" dirty="0"/>
              <a:t>, V </a:t>
            </a:r>
            <a:r>
              <a:rPr lang="en-US" dirty="0" err="1"/>
              <a:t>newValue</a:t>
            </a:r>
            <a:r>
              <a:rPr lang="en-US" dirty="0"/>
              <a:t>): Boolean</a:t>
            </a:r>
          </a:p>
          <a:p>
            <a:pPr lvl="1"/>
            <a:r>
              <a:rPr lang="en-US" dirty="0"/>
              <a:t>replaces the entry for the specified key only if currently mapped to the specified value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hm1 = new HashMap&lt;&gt;(10);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hm1.put(1,"abc");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hm1.put(2,"abc");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hm1.put(3,"abc");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hm1.replace(2,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0FF5-CAD9-4045-AF95-7B469699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EA2E-7AA7-4AB2-9813-B91C61FA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53FD-FE99-4E6D-846A-BD0C4BB3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following link for other methods in HashMap</a:t>
            </a:r>
          </a:p>
          <a:p>
            <a:r>
              <a:rPr lang="en-US" dirty="0">
                <a:hlinkClick r:id="rId2"/>
              </a:rPr>
              <a:t>https://docs.oracle.com/javase/8/docs/api/java/util/HashMap.html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F156F-3B9A-4022-BC2B-80A6FF50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Hashing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HashSet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/>
              <a:t>implements Set Interface</a:t>
            </a:r>
          </a:p>
          <a:p>
            <a:pPr eaLnBrk="1" hangingPunct="1"/>
            <a:r>
              <a:rPr lang="en-US" sz="2400" dirty="0"/>
              <a:t>the underlying data structure for HashSet is </a:t>
            </a:r>
            <a:r>
              <a:rPr lang="en-US" sz="2400" dirty="0" err="1"/>
              <a:t>Hashtable</a:t>
            </a:r>
            <a:endParaRPr lang="en-US" sz="2400" dirty="0"/>
          </a:p>
          <a:p>
            <a:pPr eaLnBrk="1" hangingPunct="1"/>
            <a:r>
              <a:rPr lang="en-US" sz="2400" dirty="0"/>
              <a:t>duplicate values are not allowed</a:t>
            </a:r>
          </a:p>
          <a:p>
            <a:pPr eaLnBrk="1" hangingPunct="1"/>
            <a:r>
              <a:rPr lang="en-US" sz="2400" dirty="0"/>
              <a:t>objects that you insert in HashSet are not guaranteed to be inserted in the same order</a:t>
            </a:r>
          </a:p>
          <a:p>
            <a:pPr eaLnBrk="1" hangingPunct="1"/>
            <a:r>
              <a:rPr lang="en-US" sz="2400" dirty="0"/>
              <a:t>objects are inserted based on their hash code</a:t>
            </a:r>
          </a:p>
          <a:p>
            <a:pPr eaLnBrk="1" hangingPunct="1"/>
            <a:r>
              <a:rPr lang="en-US" sz="2400" dirty="0"/>
              <a:t>NULL elements are allowed in HashSet</a:t>
            </a:r>
          </a:p>
          <a:p>
            <a:pPr eaLnBrk="1" hangingPunct="1"/>
            <a:r>
              <a:rPr lang="en-US" sz="2400" dirty="0" err="1"/>
              <a:t>hashSet</a:t>
            </a:r>
            <a:r>
              <a:rPr lang="en-US" sz="2400" dirty="0"/>
              <a:t> also implements Serializable and Cloneable interfaces</a:t>
            </a:r>
            <a:endParaRPr lang="en-US" sz="2400" dirty="0">
              <a:cs typeface="Courier New" panose="02070309020205020404" pitchFamily="49" charset="0"/>
            </a:endParaRPr>
          </a:p>
          <a:p>
            <a:pPr lvl="2"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50BB-1D32-4DDA-A2FD-B1DC2054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AA2D-1160-42E2-876D-F8FFFA5C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56" y="1524000"/>
            <a:ext cx="7772400" cy="5334000"/>
          </a:xfrm>
        </p:spPr>
        <p:txBody>
          <a:bodyPr/>
          <a:lstStyle/>
          <a:p>
            <a:r>
              <a:rPr lang="en-US" sz="2800" dirty="0"/>
              <a:t>public HashSet()</a:t>
            </a:r>
          </a:p>
          <a:p>
            <a:pPr lvl="1"/>
            <a:r>
              <a:rPr lang="en-US" sz="2400" dirty="0"/>
              <a:t>constructs a new, empty set; the backing HashMap instance has default initial capacity (16) and load factor (0.75)</a:t>
            </a:r>
          </a:p>
          <a:p>
            <a:r>
              <a:rPr lang="en-US" sz="2800" dirty="0"/>
              <a:t>public HashSet(Collection&lt;? extends E&gt; c)</a:t>
            </a:r>
          </a:p>
          <a:p>
            <a:pPr lvl="1"/>
            <a:r>
              <a:rPr lang="en-US" sz="2400" dirty="0"/>
              <a:t>constructs a new set containing the elements in the specified collection. </a:t>
            </a:r>
          </a:p>
          <a:p>
            <a:pPr lvl="1"/>
            <a:r>
              <a:rPr lang="en-US" sz="2400" dirty="0"/>
              <a:t>the HashMap is created with default load factor (0.75) and an initial capacity sufficient to contain the elements in the specified collection.</a:t>
            </a:r>
          </a:p>
          <a:p>
            <a:pPr lvl="1"/>
            <a:r>
              <a:rPr lang="en-US" sz="2400" dirty="0"/>
              <a:t>Throws: </a:t>
            </a:r>
            <a:r>
              <a:rPr lang="en-US" sz="2400" dirty="0" err="1"/>
              <a:t>NullPointerException</a:t>
            </a:r>
            <a:r>
              <a:rPr lang="en-US" sz="2400" dirty="0"/>
              <a:t> - if the specified collection is null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B2709-3EF9-4DA4-B06D-1A7FA702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BEBD-19F9-4954-8FC7-452B6F34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3D7F-EC90-4555-BF78-20896DC6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HashSet(int </a:t>
            </a:r>
            <a:r>
              <a:rPr lang="en-US" dirty="0" err="1"/>
              <a:t>initialCapacity</a:t>
            </a:r>
            <a:r>
              <a:rPr lang="en-US" dirty="0"/>
              <a:t>, float </a:t>
            </a:r>
            <a:r>
              <a:rPr lang="en-US" dirty="0" err="1"/>
              <a:t>loadFactor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constructs a new, empty set</a:t>
            </a:r>
          </a:p>
          <a:p>
            <a:pPr lvl="1"/>
            <a:r>
              <a:rPr lang="en-US" dirty="0"/>
              <a:t> the HashMap instance has the specified initial capacity and the specified load factor</a:t>
            </a:r>
          </a:p>
          <a:p>
            <a:pPr lvl="1"/>
            <a:r>
              <a:rPr lang="en-US" dirty="0"/>
              <a:t>Throws: </a:t>
            </a:r>
            <a:r>
              <a:rPr lang="en-US" dirty="0" err="1"/>
              <a:t>IllegalArgumentException</a:t>
            </a:r>
            <a:r>
              <a:rPr lang="en-US" dirty="0"/>
              <a:t> - if the initial capacity is less than zero, or if the load factor is nonpositive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B857-8739-48CF-939F-B7C8DDA0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BEBD-19F9-4954-8FC7-452B6F34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3D7F-EC90-4555-BF78-20896DC6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313" y="1524000"/>
            <a:ext cx="7772400" cy="4608513"/>
          </a:xfrm>
        </p:spPr>
        <p:txBody>
          <a:bodyPr/>
          <a:lstStyle/>
          <a:p>
            <a:r>
              <a:rPr lang="en-US" dirty="0"/>
              <a:t>public HashSet(int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constructs a new, empty set</a:t>
            </a:r>
          </a:p>
          <a:p>
            <a:pPr lvl="1"/>
            <a:r>
              <a:rPr lang="en-US" dirty="0"/>
              <a:t> the backing HashMap instance has the specified initial capacity and default load factor (0.75)</a:t>
            </a:r>
          </a:p>
          <a:p>
            <a:pPr lvl="1"/>
            <a:r>
              <a:rPr lang="en-US" dirty="0"/>
              <a:t>Throws: </a:t>
            </a:r>
            <a:r>
              <a:rPr lang="en-US" dirty="0" err="1"/>
              <a:t>IllegalArgumentException</a:t>
            </a:r>
            <a:r>
              <a:rPr lang="en-US" dirty="0"/>
              <a:t> - if the initial capacity is less than zero</a:t>
            </a:r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B857-8739-48CF-939F-B7C8DDA0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CC2-3175-45EA-BA34-949DB5CC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8785-AC51-47AB-9567-D635323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 e): Boolean</a:t>
            </a:r>
          </a:p>
          <a:p>
            <a:pPr lvl="1"/>
            <a:r>
              <a:rPr lang="en-US" dirty="0"/>
              <a:t>adds the specified element to this set if it is not already present</a:t>
            </a:r>
          </a:p>
          <a:p>
            <a:pPr lvl="1"/>
            <a:r>
              <a:rPr lang="en-US" dirty="0"/>
              <a:t>if this set already contains the element, the call leaves the set unchanged and returns false</a:t>
            </a:r>
          </a:p>
          <a:p>
            <a:pPr lvl="1"/>
            <a:r>
              <a:rPr lang="en-US" dirty="0"/>
              <a:t>returns true if this set did not already contain the specified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0A28-095F-4B83-9FF0-AA256EEA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CC2-3175-45EA-BA34-949DB5CC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8785-AC51-47AB-9567-D635323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 e): Boolean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HashSet&lt;&gt;();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0A28-095F-4B83-9FF0-AA256EEA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014D-46CD-40E5-93EC-A0198259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5D19-3790-42F9-97EE-81E46D11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remove(Object o): Boolean</a:t>
            </a:r>
          </a:p>
          <a:p>
            <a:pPr lvl="1"/>
            <a:r>
              <a:rPr lang="en-US" dirty="0"/>
              <a:t>removes the specified element from this set if it is present and returns true</a:t>
            </a:r>
          </a:p>
          <a:p>
            <a:pPr lvl="1"/>
            <a:r>
              <a:rPr lang="en-US" dirty="0"/>
              <a:t>returns false if the element is not found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HashSet&lt;Integer&gt;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HashSet&lt;&gt;();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hset.remove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3EC3-99DF-4539-BD14-EDA7CE03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2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5466</TotalTime>
  <Words>1043</Words>
  <Application>Microsoft Macintosh PowerPoint</Application>
  <PresentationFormat>On-screen Show (4:3)</PresentationFormat>
  <Paragraphs>165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Tahoma</vt:lpstr>
      <vt:lpstr>Times New Roman</vt:lpstr>
      <vt:lpstr>Wingdings</vt:lpstr>
      <vt:lpstr>courseSlidesMM</vt:lpstr>
      <vt:lpstr>Methods of Hashing</vt:lpstr>
      <vt:lpstr>Hashing</vt:lpstr>
      <vt:lpstr>HashSet</vt:lpstr>
      <vt:lpstr>HashSet Constructor</vt:lpstr>
      <vt:lpstr>HashSet Constructor</vt:lpstr>
      <vt:lpstr>HashSet Constructor</vt:lpstr>
      <vt:lpstr>HashSet</vt:lpstr>
      <vt:lpstr>HashSet</vt:lpstr>
      <vt:lpstr>HashSet</vt:lpstr>
      <vt:lpstr>HashSet</vt:lpstr>
      <vt:lpstr>HashSet</vt:lpstr>
      <vt:lpstr>HashSet</vt:lpstr>
      <vt:lpstr>HashSet</vt:lpstr>
      <vt:lpstr>HashSet</vt:lpstr>
      <vt:lpstr>HashSet</vt:lpstr>
      <vt:lpstr>HashMap</vt:lpstr>
      <vt:lpstr>HashMap</vt:lpstr>
      <vt:lpstr>HashMap</vt:lpstr>
      <vt:lpstr>HashMap</vt:lpstr>
      <vt:lpstr>HashMap</vt:lpstr>
      <vt:lpstr>HashMap</vt:lpstr>
      <vt:lpstr>HashMap</vt:lpstr>
      <vt:lpstr>Methods of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552</cp:revision>
  <cp:lastPrinted>2012-10-22T22:54:57Z</cp:lastPrinted>
  <dcterms:created xsi:type="dcterms:W3CDTF">1995-06-02T22:19:30Z</dcterms:created>
  <dcterms:modified xsi:type="dcterms:W3CDTF">2022-02-08T13:08:40Z</dcterms:modified>
</cp:coreProperties>
</file>