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2" r:id="rId3"/>
    <p:sldId id="350" r:id="rId4"/>
    <p:sldId id="327" r:id="rId5"/>
    <p:sldId id="324" r:id="rId6"/>
    <p:sldId id="325" r:id="rId7"/>
    <p:sldId id="329" r:id="rId8"/>
    <p:sldId id="330" r:id="rId9"/>
    <p:sldId id="331" r:id="rId10"/>
    <p:sldId id="332" r:id="rId11"/>
    <p:sldId id="333" r:id="rId12"/>
    <p:sldId id="334" r:id="rId13"/>
    <p:sldId id="337" r:id="rId14"/>
    <p:sldId id="338" r:id="rId15"/>
    <p:sldId id="339" r:id="rId16"/>
    <p:sldId id="359" r:id="rId17"/>
    <p:sldId id="358" r:id="rId18"/>
    <p:sldId id="360" r:id="rId19"/>
    <p:sldId id="361" r:id="rId20"/>
    <p:sldId id="318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7979B-F49C-054F-A875-E4DA1AB5DF06}" v="30" dt="2022-01-20T12:01:55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2" autoAdjust="0"/>
    <p:restoredTop sz="86509" autoAdjust="0"/>
  </p:normalViewPr>
  <p:slideViewPr>
    <p:cSldViewPr>
      <p:cViewPr varScale="1">
        <p:scale>
          <a:sx n="77" d="100"/>
          <a:sy n="77" d="100"/>
        </p:scale>
        <p:origin x="1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7812ACB7-A7C4-4CC1-AE69-5446A264F7AD}"/>
    <pc:docChg chg="undo custSel addSld delSld">
      <pc:chgData name="Lal,Ratan" userId="4aa2f7af-a8f9-4b39-9bfa-af7375b87563" providerId="ADAL" clId="{7812ACB7-A7C4-4CC1-AE69-5446A264F7AD}" dt="2021-08-20T12:11:22.708" v="13" actId="2890"/>
      <pc:docMkLst>
        <pc:docMk/>
      </pc:docMkLst>
      <pc:sldChg chg="add del">
        <pc:chgData name="Lal,Ratan" userId="4aa2f7af-a8f9-4b39-9bfa-af7375b87563" providerId="ADAL" clId="{7812ACB7-A7C4-4CC1-AE69-5446A264F7AD}" dt="2021-08-20T12:11:02.041" v="1" actId="2890"/>
        <pc:sldMkLst>
          <pc:docMk/>
          <pc:sldMk cId="3824413532" sldId="332"/>
        </pc:sldMkLst>
      </pc:sldChg>
      <pc:sldChg chg="add">
        <pc:chgData name="Lal,Ratan" userId="4aa2f7af-a8f9-4b39-9bfa-af7375b87563" providerId="ADAL" clId="{7812ACB7-A7C4-4CC1-AE69-5446A264F7AD}" dt="2021-08-20T12:11:14.704" v="2" actId="2890"/>
        <pc:sldMkLst>
          <pc:docMk/>
          <pc:sldMk cId="4198037212" sldId="332"/>
        </pc:sldMkLst>
      </pc:sldChg>
      <pc:sldChg chg="add">
        <pc:chgData name="Lal,Ratan" userId="4aa2f7af-a8f9-4b39-9bfa-af7375b87563" providerId="ADAL" clId="{7812ACB7-A7C4-4CC1-AE69-5446A264F7AD}" dt="2021-08-20T12:11:17.429" v="3" actId="2890"/>
        <pc:sldMkLst>
          <pc:docMk/>
          <pc:sldMk cId="3045324208" sldId="333"/>
        </pc:sldMkLst>
      </pc:sldChg>
      <pc:sldChg chg="add">
        <pc:chgData name="Lal,Ratan" userId="4aa2f7af-a8f9-4b39-9bfa-af7375b87563" providerId="ADAL" clId="{7812ACB7-A7C4-4CC1-AE69-5446A264F7AD}" dt="2021-08-20T12:11:18.126" v="4" actId="2890"/>
        <pc:sldMkLst>
          <pc:docMk/>
          <pc:sldMk cId="1795112961" sldId="334"/>
        </pc:sldMkLst>
      </pc:sldChg>
      <pc:sldChg chg="add">
        <pc:chgData name="Lal,Ratan" userId="4aa2f7af-a8f9-4b39-9bfa-af7375b87563" providerId="ADAL" clId="{7812ACB7-A7C4-4CC1-AE69-5446A264F7AD}" dt="2021-08-20T12:11:18.728" v="5" actId="2890"/>
        <pc:sldMkLst>
          <pc:docMk/>
          <pc:sldMk cId="1567324327" sldId="335"/>
        </pc:sldMkLst>
      </pc:sldChg>
      <pc:sldChg chg="add">
        <pc:chgData name="Lal,Ratan" userId="4aa2f7af-a8f9-4b39-9bfa-af7375b87563" providerId="ADAL" clId="{7812ACB7-A7C4-4CC1-AE69-5446A264F7AD}" dt="2021-08-20T12:11:19.632" v="6" actId="2890"/>
        <pc:sldMkLst>
          <pc:docMk/>
          <pc:sldMk cId="3416213830" sldId="336"/>
        </pc:sldMkLst>
      </pc:sldChg>
      <pc:sldChg chg="add">
        <pc:chgData name="Lal,Ratan" userId="4aa2f7af-a8f9-4b39-9bfa-af7375b87563" providerId="ADAL" clId="{7812ACB7-A7C4-4CC1-AE69-5446A264F7AD}" dt="2021-08-20T12:11:20.573" v="7" actId="2890"/>
        <pc:sldMkLst>
          <pc:docMk/>
          <pc:sldMk cId="1674384289" sldId="337"/>
        </pc:sldMkLst>
      </pc:sldChg>
      <pc:sldChg chg="add">
        <pc:chgData name="Lal,Ratan" userId="4aa2f7af-a8f9-4b39-9bfa-af7375b87563" providerId="ADAL" clId="{7812ACB7-A7C4-4CC1-AE69-5446A264F7AD}" dt="2021-08-20T12:11:21.145" v="8" actId="2890"/>
        <pc:sldMkLst>
          <pc:docMk/>
          <pc:sldMk cId="1865152055" sldId="338"/>
        </pc:sldMkLst>
      </pc:sldChg>
      <pc:sldChg chg="add">
        <pc:chgData name="Lal,Ratan" userId="4aa2f7af-a8f9-4b39-9bfa-af7375b87563" providerId="ADAL" clId="{7812ACB7-A7C4-4CC1-AE69-5446A264F7AD}" dt="2021-08-20T12:11:21.477" v="9" actId="2890"/>
        <pc:sldMkLst>
          <pc:docMk/>
          <pc:sldMk cId="810371355" sldId="339"/>
        </pc:sldMkLst>
      </pc:sldChg>
      <pc:sldChg chg="add">
        <pc:chgData name="Lal,Ratan" userId="4aa2f7af-a8f9-4b39-9bfa-af7375b87563" providerId="ADAL" clId="{7812ACB7-A7C4-4CC1-AE69-5446A264F7AD}" dt="2021-08-20T12:11:21.741" v="10" actId="2890"/>
        <pc:sldMkLst>
          <pc:docMk/>
          <pc:sldMk cId="1666354249" sldId="340"/>
        </pc:sldMkLst>
      </pc:sldChg>
      <pc:sldChg chg="add">
        <pc:chgData name="Lal,Ratan" userId="4aa2f7af-a8f9-4b39-9bfa-af7375b87563" providerId="ADAL" clId="{7812ACB7-A7C4-4CC1-AE69-5446A264F7AD}" dt="2021-08-20T12:11:22.106" v="11" actId="2890"/>
        <pc:sldMkLst>
          <pc:docMk/>
          <pc:sldMk cId="2958945378" sldId="341"/>
        </pc:sldMkLst>
      </pc:sldChg>
      <pc:sldChg chg="add">
        <pc:chgData name="Lal,Ratan" userId="4aa2f7af-a8f9-4b39-9bfa-af7375b87563" providerId="ADAL" clId="{7812ACB7-A7C4-4CC1-AE69-5446A264F7AD}" dt="2021-08-20T12:11:22.454" v="12" actId="2890"/>
        <pc:sldMkLst>
          <pc:docMk/>
          <pc:sldMk cId="2457588331" sldId="342"/>
        </pc:sldMkLst>
      </pc:sldChg>
      <pc:sldChg chg="add">
        <pc:chgData name="Lal,Ratan" userId="4aa2f7af-a8f9-4b39-9bfa-af7375b87563" providerId="ADAL" clId="{7812ACB7-A7C4-4CC1-AE69-5446A264F7AD}" dt="2021-08-20T12:11:22.708" v="13" actId="2890"/>
        <pc:sldMkLst>
          <pc:docMk/>
          <pc:sldMk cId="2344865666" sldId="343"/>
        </pc:sldMkLst>
      </pc:sldChg>
    </pc:docChg>
  </pc:docChgLst>
  <pc:docChgLst>
    <pc:chgData name="Ratan Lal" userId="4aa2f7af-a8f9-4b39-9bfa-af7375b87563" providerId="ADAL" clId="{7E0BD497-0690-EA4F-BCC2-1A388F3CE25B}"/>
    <pc:docChg chg="modSld">
      <pc:chgData name="Ratan Lal" userId="4aa2f7af-a8f9-4b39-9bfa-af7375b87563" providerId="ADAL" clId="{7E0BD497-0690-EA4F-BCC2-1A388F3CE25B}" dt="2022-01-20T01:39:47.606" v="3" actId="20577"/>
      <pc:docMkLst>
        <pc:docMk/>
      </pc:docMkLst>
      <pc:sldChg chg="modSp mod">
        <pc:chgData name="Ratan Lal" userId="4aa2f7af-a8f9-4b39-9bfa-af7375b87563" providerId="ADAL" clId="{7E0BD497-0690-EA4F-BCC2-1A388F3CE25B}" dt="2022-01-20T01:39:47.606" v="3" actId="20577"/>
        <pc:sldMkLst>
          <pc:docMk/>
          <pc:sldMk cId="0" sldId="272"/>
        </pc:sldMkLst>
        <pc:spChg chg="mod">
          <ac:chgData name="Ratan Lal" userId="4aa2f7af-a8f9-4b39-9bfa-af7375b87563" providerId="ADAL" clId="{7E0BD497-0690-EA4F-BCC2-1A388F3CE25B}" dt="2022-01-20T01:39:47.606" v="3" actId="20577"/>
          <ac:spMkLst>
            <pc:docMk/>
            <pc:sldMk cId="0" sldId="272"/>
            <ac:spMk id="10245" creationId="{00000000-0000-0000-0000-000000000000}"/>
          </ac:spMkLst>
        </pc:spChg>
      </pc:sldChg>
    </pc:docChg>
  </pc:docChgLst>
  <pc:docChgLst>
    <pc:chgData name="Ratan Lal" userId="4aa2f7af-a8f9-4b39-9bfa-af7375b87563" providerId="ADAL" clId="{9497979B-F49C-054F-A875-E4DA1AB5DF06}"/>
    <pc:docChg chg="undo custSel addSld delSld modSld">
      <pc:chgData name="Ratan Lal" userId="4aa2f7af-a8f9-4b39-9bfa-af7375b87563" providerId="ADAL" clId="{9497979B-F49C-054F-A875-E4DA1AB5DF06}" dt="2022-01-20T12:09:00.363" v="2376" actId="20577"/>
      <pc:docMkLst>
        <pc:docMk/>
      </pc:docMkLst>
      <pc:sldChg chg="modSp mod">
        <pc:chgData name="Ratan Lal" userId="4aa2f7af-a8f9-4b39-9bfa-af7375b87563" providerId="ADAL" clId="{9497979B-F49C-054F-A875-E4DA1AB5DF06}" dt="2022-01-20T01:43:05.537" v="45" actId="20577"/>
        <pc:sldMkLst>
          <pc:docMk/>
          <pc:sldMk cId="0" sldId="256"/>
        </pc:sldMkLst>
        <pc:spChg chg="mod">
          <ac:chgData name="Ratan Lal" userId="4aa2f7af-a8f9-4b39-9bfa-af7375b87563" providerId="ADAL" clId="{9497979B-F49C-054F-A875-E4DA1AB5DF06}" dt="2022-01-20T01:43:05.537" v="45" actId="20577"/>
          <ac:spMkLst>
            <pc:docMk/>
            <pc:sldMk cId="0" sldId="256"/>
            <ac:spMk id="9218" creationId="{00000000-0000-0000-0000-000000000000}"/>
          </ac:spMkLst>
        </pc:spChg>
      </pc:sldChg>
      <pc:sldChg chg="modSp mod">
        <pc:chgData name="Ratan Lal" userId="4aa2f7af-a8f9-4b39-9bfa-af7375b87563" providerId="ADAL" clId="{9497979B-F49C-054F-A875-E4DA1AB5DF06}" dt="2022-01-20T11:55:10.111" v="2088" actId="20577"/>
        <pc:sldMkLst>
          <pc:docMk/>
          <pc:sldMk cId="0" sldId="272"/>
        </pc:sldMkLst>
        <pc:spChg chg="mod">
          <ac:chgData name="Ratan Lal" userId="4aa2f7af-a8f9-4b39-9bfa-af7375b87563" providerId="ADAL" clId="{9497979B-F49C-054F-A875-E4DA1AB5DF06}" dt="2022-01-20T10:36:33.393" v="67" actId="20577"/>
          <ac:spMkLst>
            <pc:docMk/>
            <pc:sldMk cId="0" sldId="272"/>
            <ac:spMk id="10244" creationId="{00000000-0000-0000-0000-000000000000}"/>
          </ac:spMkLst>
        </pc:spChg>
        <pc:spChg chg="mod">
          <ac:chgData name="Ratan Lal" userId="4aa2f7af-a8f9-4b39-9bfa-af7375b87563" providerId="ADAL" clId="{9497979B-F49C-054F-A875-E4DA1AB5DF06}" dt="2022-01-20T11:55:10.111" v="2088" actId="20577"/>
          <ac:spMkLst>
            <pc:docMk/>
            <pc:sldMk cId="0" sldId="272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3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5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2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1"/>
        </pc:sldMkLst>
      </pc:sldChg>
      <pc:sldChg chg="modSp">
        <pc:chgData name="Ratan Lal" userId="4aa2f7af-a8f9-4b39-9bfa-af7375b87563" providerId="ADAL" clId="{9497979B-F49C-054F-A875-E4DA1AB5DF06}" dt="2022-01-20T01:44:00.417" v="58"/>
        <pc:sldMkLst>
          <pc:docMk/>
          <pc:sldMk cId="0" sldId="318"/>
        </pc:sldMkLst>
        <pc:spChg chg="mod">
          <ac:chgData name="Ratan Lal" userId="4aa2f7af-a8f9-4b39-9bfa-af7375b87563" providerId="ADAL" clId="{9497979B-F49C-054F-A875-E4DA1AB5DF06}" dt="2022-01-20T01:44:00.417" v="58"/>
          <ac:spMkLst>
            <pc:docMk/>
            <pc:sldMk cId="0" sldId="318"/>
            <ac:spMk id="26626" creationId="{00000000-0000-0000-0000-000000000000}"/>
          </ac:spMkLst>
        </pc:spChg>
      </pc:sldChg>
      <pc:sldChg chg="modSp add del mod">
        <pc:chgData name="Ratan Lal" userId="4aa2f7af-a8f9-4b39-9bfa-af7375b87563" providerId="ADAL" clId="{9497979B-F49C-054F-A875-E4DA1AB5DF06}" dt="2022-01-20T10:58:39.426" v="1322" actId="2696"/>
        <pc:sldMkLst>
          <pc:docMk/>
          <pc:sldMk cId="823357494" sldId="319"/>
        </pc:sldMkLst>
        <pc:spChg chg="mod">
          <ac:chgData name="Ratan Lal" userId="4aa2f7af-a8f9-4b39-9bfa-af7375b87563" providerId="ADAL" clId="{9497979B-F49C-054F-A875-E4DA1AB5DF06}" dt="2022-01-20T10:48:50.178" v="647"/>
          <ac:spMkLst>
            <pc:docMk/>
            <pc:sldMk cId="823357494" sldId="319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2:39.221" v="1979" actId="14100"/>
        <pc:sldMkLst>
          <pc:docMk/>
          <pc:sldMk cId="512485445" sldId="320"/>
        </pc:sldMkLst>
        <pc:spChg chg="mod">
          <ac:chgData name="Ratan Lal" userId="4aa2f7af-a8f9-4b39-9bfa-af7375b87563" providerId="ADAL" clId="{9497979B-F49C-054F-A875-E4DA1AB5DF06}" dt="2022-01-20T11:52:39.221" v="1979" actId="14100"/>
          <ac:spMkLst>
            <pc:docMk/>
            <pc:sldMk cId="512485445" sldId="320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2:09:00.363" v="2376" actId="20577"/>
        <pc:sldMkLst>
          <pc:docMk/>
          <pc:sldMk cId="3164733965" sldId="321"/>
        </pc:sldMkLst>
        <pc:spChg chg="mod">
          <ac:chgData name="Ratan Lal" userId="4aa2f7af-a8f9-4b39-9bfa-af7375b87563" providerId="ADAL" clId="{9497979B-F49C-054F-A875-E4DA1AB5DF06}" dt="2022-01-20T12:09:00.363" v="2376" actId="20577"/>
          <ac:spMkLst>
            <pc:docMk/>
            <pc:sldMk cId="3164733965" sldId="321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3:27.816" v="1988" actId="5793"/>
        <pc:sldMkLst>
          <pc:docMk/>
          <pc:sldMk cId="326242797" sldId="322"/>
        </pc:sldMkLst>
        <pc:spChg chg="mod">
          <ac:chgData name="Ratan Lal" userId="4aa2f7af-a8f9-4b39-9bfa-af7375b87563" providerId="ADAL" clId="{9497979B-F49C-054F-A875-E4DA1AB5DF06}" dt="2022-01-20T11:53:27.816" v="1988" actId="5793"/>
          <ac:spMkLst>
            <pc:docMk/>
            <pc:sldMk cId="326242797" sldId="322"/>
            <ac:spMk id="10245" creationId="{00000000-0000-0000-0000-000000000000}"/>
          </ac:spMkLst>
        </pc:spChg>
      </pc:sldChg>
      <pc:sldChg chg="add del">
        <pc:chgData name="Ratan Lal" userId="4aa2f7af-a8f9-4b39-9bfa-af7375b87563" providerId="ADAL" clId="{9497979B-F49C-054F-A875-E4DA1AB5DF06}" dt="2022-01-20T11:04:55.135" v="1345"/>
        <pc:sldMkLst>
          <pc:docMk/>
          <pc:sldMk cId="2974279179" sldId="322"/>
        </pc:sldMkLst>
      </pc:sldChg>
      <pc:sldChg chg="modSp add mod">
        <pc:chgData name="Ratan Lal" userId="4aa2f7af-a8f9-4b39-9bfa-af7375b87563" providerId="ADAL" clId="{9497979B-F49C-054F-A875-E4DA1AB5DF06}" dt="2022-01-20T12:02:55.054" v="2366" actId="5793"/>
        <pc:sldMkLst>
          <pc:docMk/>
          <pc:sldMk cId="756419649" sldId="323"/>
        </pc:sldMkLst>
        <pc:spChg chg="mod">
          <ac:chgData name="Ratan Lal" userId="4aa2f7af-a8f9-4b39-9bfa-af7375b87563" providerId="ADAL" clId="{9497979B-F49C-054F-A875-E4DA1AB5DF06}" dt="2022-01-20T12:02:55.054" v="2366" actId="5793"/>
          <ac:spMkLst>
            <pc:docMk/>
            <pc:sldMk cId="756419649" sldId="323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95207860" sldId="32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182588923" sldId="32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844263014" sldId="32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692820807" sldId="328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80549176" sldId="32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3244429433" sldId="331"/>
        </pc:sldMkLst>
      </pc:sldChg>
    </pc:docChg>
  </pc:docChgLst>
  <pc:docChgLst>
    <pc:chgData name="Ratan Lal" userId="4aa2f7af-a8f9-4b39-9bfa-af7375b87563" providerId="ADAL" clId="{9CA3C502-5C68-7E4D-823E-979B8C53A3A9}"/>
    <pc:docChg chg="delSld">
      <pc:chgData name="Ratan Lal" userId="4aa2f7af-a8f9-4b39-9bfa-af7375b87563" providerId="ADAL" clId="{9CA3C502-5C68-7E4D-823E-979B8C53A3A9}" dt="2021-08-23T07:20:04.787" v="0" actId="2696"/>
      <pc:docMkLst>
        <pc:docMk/>
      </pc:docMkLst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4198037212" sldId="33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045324208" sldId="333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795112961" sldId="334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567324327" sldId="335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416213830" sldId="336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74384289" sldId="337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865152055" sldId="338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810371355" sldId="339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66354249" sldId="340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958945378" sldId="341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457588331" sldId="34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344865666" sldId="3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of Set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CFFC-7A6A-4352-9A13-4B4748C4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2034"/>
            <a:ext cx="7793038" cy="1143000"/>
          </a:xfrm>
        </p:spPr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C004-71A8-46EE-8883-7D8D593B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contains(Object o):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Throws:</a:t>
            </a:r>
          </a:p>
          <a:p>
            <a:pPr lvl="1"/>
            <a:r>
              <a:rPr lang="en-US" sz="2000" dirty="0" err="1"/>
              <a:t>ClassCastException</a:t>
            </a:r>
            <a:r>
              <a:rPr lang="en-US" sz="2000" dirty="0"/>
              <a:t> - if the type of the specified element is incompatible with this set.</a:t>
            </a:r>
          </a:p>
          <a:p>
            <a:pPr lvl="1"/>
            <a:r>
              <a:rPr lang="en-US" sz="2000" dirty="0" err="1"/>
              <a:t>NullPointerException</a:t>
            </a:r>
            <a:r>
              <a:rPr lang="en-US" sz="2000" dirty="0"/>
              <a:t> - if the specified element is null and this set does not permit null elements.</a:t>
            </a:r>
          </a:p>
          <a:p>
            <a:pPr lvl="2"/>
            <a:r>
              <a:rPr lang="en-US" sz="1600" dirty="0"/>
              <a:t>Example:  </a:t>
            </a:r>
          </a:p>
          <a:p>
            <a:pPr marL="9144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set1 = null;</a:t>
            </a:r>
          </a:p>
          <a:p>
            <a:pPr marL="9144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set1.contains(8);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DF17B-958D-471B-84F3-433D29D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F8194-A7AB-48BE-99A8-CB4823CE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1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BDFB-26A4-4C45-8FA7-2CA4CD42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BB8C-74DC-4779-AF5C-B475EB15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equals(Object o):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compares the specified object with this set for equality</a:t>
            </a:r>
          </a:p>
          <a:p>
            <a:pPr lvl="1"/>
            <a:r>
              <a:rPr lang="en-US" dirty="0"/>
              <a:t> returns true if and only if the specified object is also a set, both set have the same size, and every member of this set is contained in the specified set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8764F-0D33-4DBA-9B7F-E38D289F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74B22-2A60-40B4-BB75-E16AB219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9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BDFB-26A4-4C45-8FA7-2CA4CD42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BB8C-74DC-4779-AF5C-B475EB15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876800"/>
          </a:xfrm>
        </p:spPr>
        <p:txBody>
          <a:bodyPr/>
          <a:lstStyle/>
          <a:p>
            <a:r>
              <a:rPr lang="en-US" dirty="0"/>
              <a:t>equals(Object o): Boolean</a:t>
            </a:r>
          </a:p>
          <a:p>
            <a:pPr lvl="1" eaLnBrk="1" hangingPunct="1"/>
            <a:r>
              <a:rPr lang="en-US" dirty="0">
                <a:cs typeface="Courier New" panose="02070309020205020404" pitchFamily="49" charset="0"/>
              </a:rPr>
              <a:t>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HashSet&lt;Integer&gt; ();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(9); 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Creating another Set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Set&lt;Integer&gt; st2 = new HashSet&lt;Integer&gt;();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st2.add(5);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st2.add(10);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Using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method to Append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("two sets are equal: "+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set.equals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(st2));//displays false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8764F-0D33-4DBA-9B7F-E38D289F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74B22-2A60-40B4-BB75-E16AB219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7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4420-9FC1-4970-AA70-564CCDD4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5F4E-146E-48AE-A045-862A7B97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isEmpty</a:t>
            </a:r>
            <a:r>
              <a:rPr lang="en-US" dirty="0"/>
              <a:t>(): Boolean</a:t>
            </a:r>
          </a:p>
          <a:p>
            <a:pPr lvl="1"/>
            <a:r>
              <a:rPr lang="en-US" dirty="0"/>
              <a:t>returns true if this set contains no elements.</a:t>
            </a:r>
          </a:p>
          <a:p>
            <a:pPr lvl="1"/>
            <a:r>
              <a:rPr lang="en-US" dirty="0"/>
              <a:t>Example 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HashSet&lt;Integer&gt; ();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("Set is empty: "+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set.isEmpty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238C8-F28B-4BEF-B670-3FDE6049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4E5C3-C5DB-4B36-996A-656ACC67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1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F35B-069C-4F56-BAFA-C5E0AF41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441B-8687-414E-BB4B-CE573E908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iterator(): Iterator&lt;E&gt; </a:t>
            </a:r>
          </a:p>
          <a:p>
            <a:pPr lvl="1"/>
            <a:r>
              <a:rPr lang="en-US" dirty="0"/>
              <a:t>returns an iterator over the elements in this set in proper sequence.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AB07-7C50-42A2-A42C-027C3355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66733-77E8-4945-99C8-44B1AB98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F35B-069C-4F56-BAFA-C5E0AF41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441B-8687-414E-BB4B-CE573E90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257800"/>
          </a:xfrm>
        </p:spPr>
        <p:txBody>
          <a:bodyPr/>
          <a:lstStyle/>
          <a:p>
            <a:r>
              <a:rPr lang="en-US" dirty="0"/>
              <a:t>iterator(): Iterator&lt;E&gt; </a:t>
            </a:r>
          </a:p>
          <a:p>
            <a:pPr marL="457200" lvl="1" indent="0" eaLnBrk="1" hangingPunct="1">
              <a:buNone/>
            </a:pPr>
            <a:r>
              <a:rPr lang="en-US" sz="2400" dirty="0"/>
              <a:t>Example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HashSet&lt;Integer&gt; ();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("Set is empty: "+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(9);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(11);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Iterator&lt;Integer&gt; iter1=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iterator values"+ " of set are: ");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Displaying the values after iterating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(iter1.hasNext()) {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(iter1.next() +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 ");}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AB07-7C50-42A2-A42C-027C3355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66733-77E8-4945-99C8-44B1AB98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5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AAF9-760F-42E4-9A24-94E72C1B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2B48-BD96-4BDF-87CB-FE23D29B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size(): int</a:t>
            </a:r>
          </a:p>
          <a:p>
            <a:pPr lvl="1"/>
            <a:r>
              <a:rPr lang="en-US" dirty="0"/>
              <a:t>returns the number of elements in this set </a:t>
            </a:r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HashSet&lt;&gt;();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//displays 2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F2C2D-98B6-4784-845C-224FCCE1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8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014D-46CD-40E5-93EC-A0198259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5D19-3790-42F9-97EE-81E46D11C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remove(Object o): Boolean</a:t>
            </a:r>
          </a:p>
          <a:p>
            <a:pPr lvl="1"/>
            <a:r>
              <a:rPr lang="en-US" dirty="0"/>
              <a:t>removes the specified element from this set if it is present </a:t>
            </a:r>
          </a:p>
          <a:p>
            <a:pPr lvl="1"/>
            <a:r>
              <a:rPr lang="en-US" dirty="0"/>
              <a:t>returns true if this set contained the specific element</a:t>
            </a:r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HashSet&lt;&gt;();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set.remove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//displays false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3EC3-99DF-4539-BD14-EDA7CE03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E473-F008-46A0-93DF-0C8414C8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AED8-5FC5-4863-B5EC-2743FD44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clear(): void</a:t>
            </a:r>
          </a:p>
          <a:p>
            <a:pPr lvl="1"/>
            <a:r>
              <a:rPr lang="en-US" dirty="0"/>
              <a:t>removes all the elements from this set. The set will be empty after this call returns.</a:t>
            </a:r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HashSet&lt;&gt;();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set.clear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B919F-31AE-40A5-BC69-5C449DFB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76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6D53-40E6-46C4-9807-9DFEF1C4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5F05-4A29-481B-AFED-3F8C46B3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toArray</a:t>
            </a:r>
            <a:r>
              <a:rPr lang="en-US" dirty="0"/>
              <a:t>(): Object[]</a:t>
            </a:r>
          </a:p>
          <a:p>
            <a:pPr lvl="1"/>
            <a:r>
              <a:rPr lang="en-US" dirty="0"/>
              <a:t>returns an array containing all of the elements in this set</a:t>
            </a:r>
          </a:p>
          <a:p>
            <a:pPr marL="457200" lvl="1" indent="0">
              <a:buNone/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HashSet&lt;Integer&gt; ();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(9); 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(11);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Object[] arr1=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set.toArray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E9A4-C4E9-4E2D-A074-E9779E88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131CA-FA34-40F6-A099-BD88F5D2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1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46C7C-5AE9-4C40-A474-79C2984A70F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Set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5562600"/>
          </a:xfrm>
        </p:spPr>
        <p:txBody>
          <a:bodyPr/>
          <a:lstStyle/>
          <a:p>
            <a:pPr eaLnBrk="1" hangingPunct="1"/>
            <a:r>
              <a:rPr lang="en-US" dirty="0"/>
              <a:t>add (Type e) : </a:t>
            </a:r>
            <a:r>
              <a:rPr lang="en-US" dirty="0" err="1"/>
              <a:t>boolean</a:t>
            </a:r>
            <a:endParaRPr lang="en-US" dirty="0"/>
          </a:p>
          <a:p>
            <a:pPr lvl="1" eaLnBrk="1" hangingPunct="1"/>
            <a:r>
              <a:rPr lang="en-US" dirty="0"/>
              <a:t>appends the specified element to the set</a:t>
            </a:r>
          </a:p>
          <a:p>
            <a:pPr lvl="1" eaLnBrk="1" hangingPunct="1"/>
            <a:r>
              <a:rPr lang="en-US" dirty="0"/>
              <a:t>returns true if it is added in the set</a:t>
            </a:r>
          </a:p>
          <a:p>
            <a:pPr lvl="1" eaLnBrk="1" hangingPunct="1"/>
            <a:r>
              <a:rPr lang="en-US" dirty="0"/>
              <a:t>If this set already contains the element, the call leaves the set unchanged and returns false.</a:t>
            </a:r>
          </a:p>
          <a:p>
            <a:pPr lvl="1" eaLnBrk="1" hangingPunct="1"/>
            <a:r>
              <a:rPr lang="en-US" dirty="0"/>
              <a:t>throws the following exceptions if the operation is not supported by the collection</a:t>
            </a:r>
          </a:p>
          <a:p>
            <a:pPr lvl="1" eaLnBrk="1" hangingPunct="1"/>
            <a:r>
              <a:rPr lang="en-US" dirty="0"/>
              <a:t>example: </a:t>
            </a:r>
          </a:p>
          <a:p>
            <a:pPr marL="914400" lvl="2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HashSet&lt;Integer&gt; ();</a:t>
            </a:r>
          </a:p>
          <a:p>
            <a:pPr marL="914400" lvl="2" indent="0" eaLnBrk="1" hangingPunct="1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  <a:endParaRPr lang="en-US" dirty="0"/>
          </a:p>
          <a:p>
            <a:pPr marL="457200" lvl="1" indent="0" eaLnBrk="1" hangingPunct="1">
              <a:buNone/>
            </a:pPr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of Set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A315-FC56-4B82-A947-49EDA2D6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0F13-07BC-418F-A7C2-59993427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add(Type e):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sz="2200" dirty="0"/>
              <a:t>Throws:</a:t>
            </a:r>
          </a:p>
          <a:p>
            <a:pPr lvl="1"/>
            <a:r>
              <a:rPr lang="en-US" sz="2000" dirty="0" err="1"/>
              <a:t>UnsupportedOperationException</a:t>
            </a:r>
            <a:r>
              <a:rPr lang="en-US" sz="2000" dirty="0"/>
              <a:t> - if the add operation is not supported </a:t>
            </a:r>
          </a:p>
          <a:p>
            <a:pPr lvl="1"/>
            <a:r>
              <a:rPr lang="en-US" sz="2000" dirty="0" err="1"/>
              <a:t>ClassCastException</a:t>
            </a:r>
            <a:r>
              <a:rPr lang="en-US" sz="2000" dirty="0"/>
              <a:t> - if the class of an element of the specified collection prevents it from being added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1BA49-2C1E-42A7-81B1-CB5437C4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EE774-F012-495A-AC2E-E0F59335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3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2502-40A2-40F0-80C7-E2B112A5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2466-52FB-46F4-878F-A8445969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add(Type e):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sz="2400" dirty="0"/>
              <a:t>Throws</a:t>
            </a:r>
            <a:endParaRPr lang="en-US" dirty="0"/>
          </a:p>
          <a:p>
            <a:pPr lvl="1"/>
            <a:r>
              <a:rPr lang="en-US" sz="2000" dirty="0" err="1"/>
              <a:t>NullPointerException</a:t>
            </a:r>
            <a:r>
              <a:rPr lang="en-US" sz="2000" dirty="0"/>
              <a:t> - if the specified collection contains one or more null elements and this set does not permit null elements, or if the specified collection is null</a:t>
            </a:r>
          </a:p>
          <a:p>
            <a:pPr lvl="1"/>
            <a:r>
              <a:rPr lang="en-US" sz="2000" dirty="0" err="1"/>
              <a:t>IllegalArgumentException</a:t>
            </a:r>
            <a:r>
              <a:rPr lang="en-US" sz="2000" dirty="0"/>
              <a:t> - if some property of an element of the specified collection prevents it from being added to this set.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C478B-9DEA-4B0C-9972-D51429E8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71FCD-F405-40CE-8620-F8F77C6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6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3BEF-8DF6-4B6A-B5EE-386417CB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F162-DBDA-4023-94DB-899823F0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257800"/>
          </a:xfrm>
        </p:spPr>
        <p:txBody>
          <a:bodyPr/>
          <a:lstStyle/>
          <a:p>
            <a:r>
              <a:rPr lang="en-US" dirty="0" err="1"/>
              <a:t>addAll</a:t>
            </a:r>
            <a:r>
              <a:rPr lang="en-US" dirty="0"/>
              <a:t>(Collection&lt;? extends E&gt; c): Boolean</a:t>
            </a:r>
          </a:p>
          <a:p>
            <a:pPr lvl="1"/>
            <a:r>
              <a:rPr lang="en-US" dirty="0"/>
              <a:t>adds all the elements in the specified collection to this set if they're not already present </a:t>
            </a:r>
          </a:p>
          <a:p>
            <a:pPr lvl="1"/>
            <a:r>
              <a:rPr lang="en-US" dirty="0"/>
              <a:t> if the specified collection is also a set, the </a:t>
            </a:r>
            <a:r>
              <a:rPr lang="en-US" dirty="0" err="1"/>
              <a:t>addAll</a:t>
            </a:r>
            <a:r>
              <a:rPr lang="en-US" dirty="0"/>
              <a:t> operation effectively modifies this set so that its value is the union of the two sets. </a:t>
            </a:r>
          </a:p>
          <a:p>
            <a:pPr lvl="1"/>
            <a:r>
              <a:rPr lang="en-US" dirty="0"/>
              <a:t>returns true if this set changed as a result of the call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2CEA7-C9A2-4F3F-9A58-DDE06293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F814B-E552-4168-BD2E-5A1BECEF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C28C-53BB-41B4-A99A-93C2B30C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F3D3-C72D-47B2-A434-5CB0D60E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addAll</a:t>
            </a:r>
            <a:r>
              <a:rPr lang="en-US" dirty="0"/>
              <a:t>(Collection&lt;? extends E&gt; c): </a:t>
            </a:r>
            <a:r>
              <a:rPr lang="en-US" dirty="0" err="1"/>
              <a:t>boolean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>
                <a:cs typeface="Courier New" panose="02070309020205020404" pitchFamily="49" charset="0"/>
              </a:rPr>
              <a:t>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 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HashSet&lt;Integer&gt; ();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(9); 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Creating another Set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Set&lt;Integer&gt; st2 = new HashSet&lt;Integer&gt;();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st2.add(5);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st2.add(10);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Using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method to Append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(st2);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73FEC-B794-4E93-BBC5-908E47BC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09956-B39D-4F04-95C4-3101B4A1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6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F1EC-B22D-4DFA-B289-36152319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03C0-C89F-4B48-83D4-D777CDB2E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addAll</a:t>
            </a:r>
            <a:r>
              <a:rPr lang="en-US" dirty="0"/>
              <a:t>(Collection&lt;? extends E&gt; c):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sz="2800" dirty="0"/>
              <a:t>Throws-</a:t>
            </a:r>
            <a:endParaRPr lang="en-US" sz="2400" dirty="0"/>
          </a:p>
          <a:p>
            <a:pPr lvl="1"/>
            <a:r>
              <a:rPr lang="en-US" sz="2400" dirty="0" err="1"/>
              <a:t>UnsupportedOperationException</a:t>
            </a:r>
            <a:endParaRPr lang="en-US" sz="2400" dirty="0"/>
          </a:p>
          <a:p>
            <a:pPr lvl="1"/>
            <a:r>
              <a:rPr lang="en-US" sz="2400" dirty="0" err="1"/>
              <a:t>ClassCastException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 err="1"/>
              <a:t>NullPointerException</a:t>
            </a:r>
            <a:endParaRPr lang="en-US" sz="2400" dirty="0"/>
          </a:p>
          <a:p>
            <a:pPr lvl="1"/>
            <a:r>
              <a:rPr lang="en-US" sz="2400" dirty="0" err="1"/>
              <a:t>IllegalArgumentException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FEF7A-F492-4593-B70F-284D3A46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AF401-2D26-4C7E-8F82-43FE739E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CFFC-7A6A-4352-9A13-4B4748C4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2034"/>
            <a:ext cx="7793038" cy="1143000"/>
          </a:xfrm>
        </p:spPr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C004-71A8-46EE-8883-7D8D593B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r>
              <a:rPr lang="en-US" dirty="0"/>
              <a:t> contains: (Object o)</a:t>
            </a:r>
          </a:p>
          <a:p>
            <a:pPr lvl="1"/>
            <a:r>
              <a:rPr lang="en-US" dirty="0"/>
              <a:t>returns true if this set contains the specified element </a:t>
            </a:r>
          </a:p>
          <a:p>
            <a:pPr lvl="1"/>
            <a:r>
              <a:rPr lang="en-US" dirty="0"/>
              <a:t>returns true if and only if this set contains at least one element e such that (o==null ? e==null : </a:t>
            </a:r>
            <a:r>
              <a:rPr lang="en-US" dirty="0" err="1"/>
              <a:t>o.equals</a:t>
            </a:r>
            <a:r>
              <a:rPr lang="en-US" dirty="0"/>
              <a:t>(e)).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DF17B-958D-471B-84F3-433D29D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F8194-A7AB-48BE-99A8-CB4823CE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CFFC-7A6A-4352-9A13-4B4748C4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2034"/>
            <a:ext cx="7793038" cy="1143000"/>
          </a:xfrm>
        </p:spPr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C004-71A8-46EE-8883-7D8D593B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contains(Object o): </a:t>
            </a:r>
            <a:r>
              <a:rPr lang="en-US" dirty="0" err="1"/>
              <a:t>boolean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Example: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HashSet&lt;Integer&gt; ();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(9);  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("Set contains element 10 "+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set.contains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(10)); 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DF17B-958D-471B-84F3-433D29D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F8194-A7AB-48BE-99A8-CB4823CE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427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5213</TotalTime>
  <Words>1051</Words>
  <Application>Microsoft Macintosh PowerPoint</Application>
  <PresentationFormat>On-screen Show (4:3)</PresentationFormat>
  <Paragraphs>166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Tahoma</vt:lpstr>
      <vt:lpstr>Times New Roman</vt:lpstr>
      <vt:lpstr>Wingdings</vt:lpstr>
      <vt:lpstr>courseSlidesMM</vt:lpstr>
      <vt:lpstr>Methods of 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Methods of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Ratan Lal</cp:lastModifiedBy>
  <cp:revision>544</cp:revision>
  <cp:lastPrinted>2012-10-22T22:54:57Z</cp:lastPrinted>
  <dcterms:created xsi:type="dcterms:W3CDTF">1995-06-02T22:19:30Z</dcterms:created>
  <dcterms:modified xsi:type="dcterms:W3CDTF">2022-02-08T13:21:10Z</dcterms:modified>
</cp:coreProperties>
</file>